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7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2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6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7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8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69" r:id="rId1"/>
    <p:sldMasterId id="2147484375" r:id="rId2"/>
    <p:sldMasterId id="2147484387" r:id="rId3"/>
    <p:sldMasterId id="2147484399" r:id="rId4"/>
    <p:sldMasterId id="2147484411" r:id="rId5"/>
    <p:sldMasterId id="2147484435" r:id="rId6"/>
    <p:sldMasterId id="2147484447" r:id="rId7"/>
    <p:sldMasterId id="2147484459" r:id="rId8"/>
    <p:sldMasterId id="2147484906" r:id="rId9"/>
    <p:sldMasterId id="2147486388" r:id="rId10"/>
    <p:sldMasterId id="2147488035" r:id="rId11"/>
    <p:sldMasterId id="2147495487" r:id="rId12"/>
    <p:sldMasterId id="2147498268" r:id="rId13"/>
    <p:sldMasterId id="2147498280" r:id="rId14"/>
    <p:sldMasterId id="2147498292" r:id="rId15"/>
    <p:sldMasterId id="2147498304" r:id="rId16"/>
    <p:sldMasterId id="2147498316" r:id="rId17"/>
    <p:sldMasterId id="2147498328" r:id="rId18"/>
    <p:sldMasterId id="2147498340" r:id="rId19"/>
    <p:sldMasterId id="2147498352" r:id="rId20"/>
    <p:sldMasterId id="2147498364" r:id="rId21"/>
    <p:sldMasterId id="2147498388" r:id="rId22"/>
    <p:sldMasterId id="2147498400" r:id="rId23"/>
    <p:sldMasterId id="2147515289" r:id="rId24"/>
    <p:sldMasterId id="2147532835" r:id="rId25"/>
    <p:sldMasterId id="2147532848" r:id="rId26"/>
    <p:sldMasterId id="2147534359" r:id="rId27"/>
    <p:sldMasterId id="2147542010" r:id="rId28"/>
    <p:sldMasterId id="2147570156" r:id="rId29"/>
    <p:sldMasterId id="2147570162" r:id="rId30"/>
    <p:sldMasterId id="2147570174" r:id="rId31"/>
    <p:sldMasterId id="2147570186" r:id="rId32"/>
  </p:sldMasterIdLst>
  <p:notesMasterIdLst>
    <p:notesMasterId r:id="rId60"/>
  </p:notesMasterIdLst>
  <p:handoutMasterIdLst>
    <p:handoutMasterId r:id="rId61"/>
  </p:handoutMasterIdLst>
  <p:sldIdLst>
    <p:sldId id="709" r:id="rId33"/>
    <p:sldId id="1017" r:id="rId34"/>
    <p:sldId id="974" r:id="rId35"/>
    <p:sldId id="1000" r:id="rId36"/>
    <p:sldId id="1015" r:id="rId37"/>
    <p:sldId id="1001" r:id="rId38"/>
    <p:sldId id="966" r:id="rId39"/>
    <p:sldId id="1016" r:id="rId40"/>
    <p:sldId id="964" r:id="rId41"/>
    <p:sldId id="973" r:id="rId42"/>
    <p:sldId id="991" r:id="rId43"/>
    <p:sldId id="989" r:id="rId44"/>
    <p:sldId id="997" r:id="rId45"/>
    <p:sldId id="999" r:id="rId46"/>
    <p:sldId id="1002" r:id="rId47"/>
    <p:sldId id="1003" r:id="rId48"/>
    <p:sldId id="1004" r:id="rId49"/>
    <p:sldId id="1005" r:id="rId50"/>
    <p:sldId id="1006" r:id="rId51"/>
    <p:sldId id="1007" r:id="rId52"/>
    <p:sldId id="1008" r:id="rId53"/>
    <p:sldId id="1009" r:id="rId54"/>
    <p:sldId id="1010" r:id="rId55"/>
    <p:sldId id="1011" r:id="rId56"/>
    <p:sldId id="1012" r:id="rId57"/>
    <p:sldId id="1013" r:id="rId58"/>
    <p:sldId id="1014" r:id="rId59"/>
  </p:sldIdLst>
  <p:sldSz cx="9144000" cy="5143500" type="screen16x9"/>
  <p:notesSz cx="6797675" cy="9928225"/>
  <p:embeddedFontLst>
    <p:embeddedFont>
      <p:font typeface="Raleway Black" panose="020B0A03030101060003" pitchFamily="34" charset="-52"/>
      <p:bold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Malgun Gothic" panose="020B0503020000020004" pitchFamily="34" charset="-127"/>
      <p:regular r:id="rId65"/>
      <p:bold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Arial Black" panose="020B0A04020102020204" pitchFamily="34" charset="0"/>
      <p:bold r:id="rId71"/>
    </p:embeddedFont>
    <p:embeddedFont>
      <p:font typeface="Raleway ExtraBold" panose="020B0903030101060003" pitchFamily="34" charset="-52"/>
      <p:bold r:id="rId72"/>
    </p:embeddedFont>
    <p:embeddedFont>
      <p:font typeface="Raleway" panose="020B0503030101060003" pitchFamily="34" charset="-52"/>
      <p:regular r:id="rId73"/>
      <p:bold r:id="rId74"/>
    </p:embeddedFont>
    <p:embeddedFont>
      <p:font typeface="Raleway Light" panose="020B0403030101060003" pitchFamily="34" charset="-52"/>
      <p:regular r:id="rId75"/>
    </p:embeddedFont>
    <p:embeddedFont>
      <p:font typeface="Montserrat" panose="020B0604020202020204" charset="0"/>
      <p:regular r:id="rId76"/>
      <p:bold r:id="rId77"/>
      <p:italic r:id="rId78"/>
      <p:boldItalic r:id="rId7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1pPr>
    <a:lvl2pPr marL="509588" indent="-119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2pPr>
    <a:lvl3pPr marL="1019175" indent="-239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3pPr>
    <a:lvl4pPr marL="1530350" indent="-3619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4pPr>
    <a:lvl5pPr marL="2039938" indent="-482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lgun Gothic" panose="020B0503020000020004" pitchFamily="34" charset="-127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2C"/>
    <a:srgbClr val="72BA99"/>
    <a:srgbClr val="DBEDE2"/>
    <a:srgbClr val="BDE1C3"/>
    <a:srgbClr val="7E7E7E"/>
    <a:srgbClr val="B2B2B2"/>
    <a:srgbClr val="00642D"/>
    <a:srgbClr val="008000"/>
    <a:srgbClr val="B5CD85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2" autoAdjust="0"/>
    <p:restoredTop sz="94629" autoAdjust="0"/>
  </p:normalViewPr>
  <p:slideViewPr>
    <p:cSldViewPr>
      <p:cViewPr>
        <p:scale>
          <a:sx n="90" d="100"/>
          <a:sy n="90" d="100"/>
        </p:scale>
        <p:origin x="-682" y="-394"/>
      </p:cViewPr>
      <p:guideLst>
        <p:guide orient="horz" pos="1620"/>
        <p:guide pos="2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4014" y="-102"/>
      </p:cViewPr>
      <p:guideLst>
        <p:guide orient="horz" pos="3126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font" Target="fonts/font11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font" Target="fonts/font6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2468" tIns="46235" rIns="92468" bIns="4623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2468" tIns="46235" rIns="92468" bIns="462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8E540B-A34B-426E-9315-723D0B40B128}" type="datetimeFigureOut">
              <a:rPr lang="ru-RU" altLang="ru-RU"/>
              <a:pPr>
                <a:defRPr/>
              </a:pPr>
              <a:t>23.06.2022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wrap="square" lIns="92468" tIns="46235" rIns="92468" bIns="4623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2468" tIns="46235" rIns="92468" bIns="462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359D38-D2C8-4EF2-9127-F02635FB8C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69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050" tIns="45524" rIns="91050" bIns="45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050" tIns="45524" rIns="91050" bIns="45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A08EC5-8B08-4158-9D5A-96AE85A091EC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0" tIns="45524" rIns="91050" bIns="45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3288"/>
            <a:ext cx="5435600" cy="4468812"/>
          </a:xfrm>
          <a:prstGeom prst="rect">
            <a:avLst/>
          </a:prstGeom>
        </p:spPr>
        <p:txBody>
          <a:bodyPr vert="horz" lIns="91050" tIns="45524" rIns="91050" bIns="4552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050" tIns="45524" rIns="91050" bIns="45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050" tIns="45524" rIns="91050" bIns="45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B38C50-BD2C-41EF-ABA4-A78256CE1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813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95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191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303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399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52634" algn="l" defTabSz="10210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63160" algn="l" defTabSz="10210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73687" algn="l" defTabSz="10210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84214" algn="l" defTabSz="10210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ECFE41-1DFB-412C-8A3C-5EA852D6E5B5}" type="slidenum">
              <a:rPr lang="ru-RU" altLang="ru-RU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B4A8BE-374E-45B8-91D4-D2FA9EB48A1A}" type="slidenum">
              <a:rPr lang="ru-RU" altLang="ru-RU" smtClean="0">
                <a:cs typeface="Arial" pitchFamily="34" charset="0"/>
              </a:rPr>
              <a:pPr/>
              <a:t>18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10FA3C-D148-4F1C-8C56-F4C007F13FF4}" type="slidenum">
              <a:rPr lang="ru-RU" altLang="ru-RU" smtClean="0">
                <a:cs typeface="Arial" pitchFamily="34" charset="0"/>
              </a:rPr>
              <a:pPr/>
              <a:t>19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7CC567-176E-49E6-A6AC-520087D90FA0}" type="slidenum">
              <a:rPr lang="ru-RU" altLang="ru-RU" smtClean="0">
                <a:cs typeface="Arial" pitchFamily="34" charset="0"/>
              </a:rPr>
              <a:pPr/>
              <a:t>20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B726BA-82DE-40B4-B198-FF21B667C80A}" type="slidenum">
              <a:rPr lang="ru-RU" altLang="ru-RU" smtClean="0">
                <a:cs typeface="Arial" pitchFamily="34" charset="0"/>
              </a:rPr>
              <a:pPr/>
              <a:t>21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5C6709-B2F3-4F4D-B936-0828FF69856D}" type="slidenum">
              <a:rPr lang="ru-RU" altLang="ru-RU" smtClean="0">
                <a:cs typeface="Arial" pitchFamily="34" charset="0"/>
              </a:rPr>
              <a:pPr/>
              <a:t>22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058D335-9E01-4900-9BF6-8B420536EB91}" type="slidenum">
              <a:rPr lang="ru-RU" altLang="ru-RU" smtClean="0">
                <a:cs typeface="Arial" pitchFamily="34" charset="0"/>
              </a:rPr>
              <a:pPr/>
              <a:t>23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3622851-E5FF-491F-8DD8-EC397AADEA4B}" type="slidenum">
              <a:rPr lang="ru-RU" altLang="ru-RU" smtClean="0">
                <a:cs typeface="Arial" pitchFamily="34" charset="0"/>
              </a:rPr>
              <a:pPr/>
              <a:t>24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38D3C7-A6B6-41C7-94B8-E7001230AC5F}" type="slidenum">
              <a:rPr lang="ru-RU" altLang="ru-RU" smtClean="0">
                <a:cs typeface="Arial" pitchFamily="34" charset="0"/>
              </a:rPr>
              <a:pPr/>
              <a:t>25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F9EF6F-26F5-4894-9BB9-5B3F34B6C6D6}" type="slidenum">
              <a:rPr lang="ru-RU" altLang="ru-RU" smtClean="0">
                <a:cs typeface="Arial" pitchFamily="34" charset="0"/>
              </a:rPr>
              <a:pPr/>
              <a:t>26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3810BC6-8830-44C9-A233-4F4828EE5591}" type="slidenum">
              <a:rPr lang="ru-RU" altLang="ru-RU" smtClean="0">
                <a:cs typeface="Arial" pitchFamily="34" charset="0"/>
              </a:rPr>
              <a:pPr/>
              <a:t>27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9pPr>
          </a:lstStyle>
          <a:p>
            <a:fld id="{616CDC8B-F06A-4E49-8F15-B333990AFF0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B1FDDA-C61D-4EE6-829C-67B8D15E8BCB}" type="slidenum">
              <a:rPr lang="ru-RU" altLang="ru-RU" sz="1200" smtClean="0"/>
              <a:pPr>
                <a:spcBef>
                  <a:spcPct val="0"/>
                </a:spcBef>
              </a:pPr>
              <a:t>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1pPr>
            <a:lvl2pPr marL="746590" indent="-28715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2pPr>
            <a:lvl3pPr marL="1150196" indent="-22972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3pPr>
            <a:lvl4pPr marL="1609637" indent="-22972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4pPr>
            <a:lvl5pPr marL="2070672" indent="-22972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5pPr>
            <a:lvl6pPr marL="2530112" indent="-229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6pPr>
            <a:lvl7pPr marL="2989552" indent="-229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7pPr>
            <a:lvl8pPr marL="3448993" indent="-229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8pPr>
            <a:lvl9pPr marL="3908433" indent="-229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9pPr>
          </a:lstStyle>
          <a:p>
            <a:fld id="{0010948B-C073-48EB-B461-910CC992A3B4}" type="slidenum">
              <a:rPr lang="ru-RU" altLang="ru-RU" smtClean="0">
                <a:latin typeface="Calibri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03E38D-C315-4689-A948-3069FBC27776}" type="slidenum">
              <a:rPr lang="ru-RU" altLang="ru-RU" smtClean="0">
                <a:cs typeface="Arial" pitchFamily="34" charset="0"/>
              </a:rPr>
              <a:pPr/>
              <a:t>6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638A0-CC2A-4A85-837F-0BE3E823E3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1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200FB-5DA4-4397-8C72-46DFAE24FB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1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C2A5BD-F084-4FA9-8AA7-8B8C493B719B}" type="slidenum">
              <a:rPr lang="ru-RU" altLang="ru-RU" smtClean="0">
                <a:cs typeface="Arial" pitchFamily="34" charset="0"/>
              </a:rPr>
              <a:pPr/>
              <a:t>15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B12F0B-08D4-4B46-A572-3D5D6A161857}" type="slidenum">
              <a:rPr lang="ru-RU" altLang="ru-RU" smtClean="0">
                <a:cs typeface="Arial" pitchFamily="34" charset="0"/>
              </a:rPr>
              <a:pPr/>
              <a:t>17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30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485F-CA15-4B77-8CAD-1521F0E5354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85744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908F-ADDB-4BB3-96D7-1828DCB7DAE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332957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AD3C-6964-4823-ADE4-67FBBD062BA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281803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5E8C-0B45-4965-BDDB-4207C1C3480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21002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CA4D-C8B8-4825-AAEF-28C85415835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49167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9B9F-1F50-4478-B195-F61C51E2276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36014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26E2-4A92-4F88-ADE6-B1F128D2222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36049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0291-C8E8-4855-B0DE-243448300D5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76485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4693-E86F-435D-A569-E9192804210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982380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E3A1-1BFB-4503-A297-2E3E36C41F4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634815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2590-3B82-4B90-9031-54B919B8046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6833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BA4A-CA86-4128-B51D-6515D9AAA9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47652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E23B-A4B0-4C2C-B288-616DB22E472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915634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D45B-37F2-4C74-9204-5E4339E3139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017589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AB61-DF86-4F30-B4F0-953E05AD563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306547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85AE-A202-4020-99DE-1495CAEF118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347580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C520-05F2-4B1A-9DC8-08275364FE3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86171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6583-4735-4998-9374-EC64BEE1DB3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290061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49C0-EFF6-4336-A3D7-A7C09274D6F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518650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6CA3-DCFD-46FB-A6B4-A4E4FEAFCA6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217758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8EDE-71F9-4CE9-ACB3-2047FD7E83C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352305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CD78-348D-46CD-83CF-1567BC84E68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7862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27B9-5B48-420C-86DA-55E294EEBE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39319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AB47-47CE-446B-B892-B39566B24BD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741863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CD4F5-CF84-466A-9CAD-D583648518A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237940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859C-66F9-494F-9354-D31B57D8A27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904968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0DC9-29EA-49CC-AF9E-DA8FDCC6BA3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86686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125D-CA90-4AA8-B5A0-4CBD0A99FC8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81289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ECB8-FAB8-4B83-B378-E8DEF0256FA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90672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9D52-B799-4BBF-9863-2C05101826C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998703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EF7A-35D2-4EB8-8F50-9191CBB94F9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615409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FDD9-0DAB-4530-B3BA-77D1AE13056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279521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6623-2F33-4CAD-8EEA-B4A33A2D48B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6418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25EA-59AA-4B6E-B18C-B7075A268B0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154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3BFC-0AE4-4B15-A5A8-F924C40F7D3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562854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9D36-3A2E-4FF2-807A-F0D3B69A268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26077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7A1D-F99E-4A08-B651-6D4877D027B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343544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8040-9B5C-4C81-8C4F-307D0F8288D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587441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8DF6-08B6-44E3-BC0A-02F2705B61E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319334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256D-A575-4959-AC29-68F7407B5CB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1531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A1CE-C37D-47BD-A1A8-BFF2AE0F2F0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238746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12A4-1E76-48F9-9D38-4350D151E78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644606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8B90-231B-4434-8815-7E1A48EF16E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317715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9663-8CED-4015-BE26-4F21292A967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5033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35CF-2C29-49B4-B788-674380EF71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56184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8EAA-7411-4974-8623-F3DD6EC9A01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227637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7E79-FD51-4911-9F2D-FF7F5191D3E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120811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B081-8126-47C1-BA9B-11F0BC3C425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777210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F339-3B8B-47F2-9897-F58A528B5C6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982216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BB74-16BB-484B-B757-58F6F5ABE27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849116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13CF-0FB0-4CC5-A15B-1E60FD15BCB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50235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F489-0AC2-49EC-9757-ECDF369C889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624318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4C0D-9FCF-4271-B5B3-1CF3A4321AA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913137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407A-3FD4-45CA-B12A-EE425306951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093038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0620-76DB-4461-BDCE-C94472ECBAC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0883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3AFA-BF2C-4595-A418-E2E71E34E2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811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2924-5814-40F0-81E2-BD6F737E2C8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419289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8988-F780-4A47-89A0-B3F2F6968FE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477428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C2BD-3070-4DB0-A1F9-2D2F5354848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528863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7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A76F-8170-4C36-AF43-335C55374AE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105924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BA96-CF32-45E8-920A-5FF77213128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664454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8D8B-BD62-4105-B8F4-66BFC5F58CB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0052690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8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9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29E9-A393-41C7-AD63-7AAB65EE9F6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479234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60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D2E9-8BF2-4F1A-9014-FB36010880E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104953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357A-692C-46A4-870F-5FB150C09DB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66308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FE6E-E8B2-495B-B8E6-A407F9FA0CB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2441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14DA-B360-4504-8356-C2E4689506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43247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895B-2164-4299-BE05-3C16C8691C6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0573907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C77A-FDCA-4203-9A83-216AD8DE01D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080357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9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18706-ABCD-4749-96AC-42169538B24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230745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869D-C14E-4B09-AC9C-96C57D3503C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328436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8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C4DD-35C6-419A-87FE-536686167CA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311378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8458-2D76-4C51-A74A-3E3D3BDF1B6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65772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B1B2-A919-43E1-A061-E9C9E95E558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724785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9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CEAD-AE13-4FAA-AC03-93A8E7B5CEA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971965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62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D6BC-4191-448E-91E7-A99169DFCE2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49988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E77B-151D-4F00-89AD-C3FECBE4C38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6669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2602-4089-4C99-AA2E-0F5B3C95BB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79935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9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9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F913-C4BD-4FBF-B346-DE6EC45AE3A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556863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69FE-2782-4040-A269-93C8B512ADB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336709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72BB-CCC4-4F6C-BBF1-6717434063C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619610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13F0-3FAB-4D25-9CE4-2EAE185488F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721589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ED83-96E7-4984-9C64-D324D9532DA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31918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C8D4-C1BF-46E2-86B3-C45EB94A0EA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437886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0249-CBD8-4A22-A84B-F6C5BE3AC4C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76612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927A-71EE-4E8D-826C-F5F93C1853D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076349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8F60-F60B-4D02-A26F-E53BD56188A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373376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3DFD-64D5-4AE7-9E05-EFCB7977381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2870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0853-A19E-4D41-A59A-01BDA5F41D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18538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DD4D-1347-4EEB-AE5B-D842FC02F90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572634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4E3B-04F1-41E3-B11E-EFF7ED848B5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043784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C3DD-6EBC-417B-9EB1-F4D9685C319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758148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2BAC-12B2-4540-A18F-396FB467032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282767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22FB-A823-4EA7-A2B5-EDE906EC1A8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626594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A892-FA5B-426A-BBAE-DED0C72C20C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67158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8135-9448-4F33-BB20-8E76119ED29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603872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7D5-64C2-4786-83D9-9A0195E1A35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22980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48E6-C3D8-44F4-806B-017624E9B23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679204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BCBB-10EE-4A58-ACCF-79554785FD7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9312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AB29-4375-4ECD-B785-7EE63FD491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00970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1CFB-986B-4C04-8A2A-AE842F57D93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8937885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D8AF-8122-4AAD-893A-275923E194A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014974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19DA-94FF-47A8-88ED-E3E93DEBF02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551203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C489-153D-46A3-A8C0-F39229FA5C8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1445208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C75B-D502-49E6-A8C7-60C1F3042D9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5418702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5F77-F257-438F-ADB3-772F84CDD71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010104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2618-1A89-42E1-8216-3F4FF6D6205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678104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CE1B-0C56-47AE-A614-83F5F623A45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095377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B63E-8F80-4B06-8899-17DA585B049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22223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A139-D87F-4A1D-9773-F03230FDE05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6813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583"/>
            <a:ext cx="8316416" cy="802136"/>
          </a:xfrm>
          <a:prstGeom prst="rect">
            <a:avLst/>
          </a:prstGeom>
        </p:spPr>
        <p:txBody>
          <a:bodyPr lIns="102105" tIns="51053" rIns="102105" bIns="51053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6" y="1200152"/>
            <a:ext cx="7499176" cy="345486"/>
          </a:xfrm>
          <a:prstGeom prst="rect">
            <a:avLst/>
          </a:prstGeom>
        </p:spPr>
        <p:txBody>
          <a:bodyPr lIns="102105" tIns="51053" rIns="102105" bIns="51053" anchor="ctr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70" y="1707654"/>
            <a:ext cx="7499176" cy="2700300"/>
          </a:xfrm>
          <a:prstGeom prst="rect">
            <a:avLst/>
          </a:prstGeom>
        </p:spPr>
        <p:txBody>
          <a:bodyPr lIns="442189" tIns="51053" rIns="102105" bIns="51053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4816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53DB-DCC7-411E-AC2D-B28E0D7BE22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5833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17B9-14A3-4B1F-A27D-253CC8E9294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878785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FADE-5A2B-47DB-BEE1-5DA30257739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393969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7771-2DF4-42DF-BB12-81B0B38C4F9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970865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C6EB-37B3-4B6C-857B-9BA66FD5901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570539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BB75-F8F9-4806-8157-72C5B5490CD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801914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C71D-D1CC-4FC0-BAE2-D45ED3D1645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002896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27DE-EEA5-4620-981D-275D8F77F69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832257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D54D-ECE3-4DAF-A2AB-8ABF5EA6DC5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558807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4DCF-7322-45F0-AE58-0A1ED0083CB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7258334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A83-7983-4B25-9E1D-0CBDBAD7CD7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150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7C4F-97F3-4D66-B37A-62238D5DA7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12888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7E5B-FE67-4BE6-8A31-E325CEFB42C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002514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A46D-6EC2-4C50-A950-301051F8BCA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128908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79E3-B77E-4838-8269-2ED6D8CD3A5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689220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297B-345C-4A77-92C5-29C97D71DF0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299141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0574-8ECC-4793-A9CC-C8AD3D7D9AC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096039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DF5E-064F-499F-AC0B-CC3455CBAA2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135922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58C4-1B38-425F-A62A-786FE8F233D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67330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9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C634-48E5-4725-B06B-3CC11F7C561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779315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EDA4-442D-4F56-A75E-532BA6707EB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6654002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3672-EEEB-4459-B6B1-BC28FFEB298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43136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DF89-3C82-476E-A927-A7E3AC94BC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75250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72B1-152B-4262-8684-CB080A7AE92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738231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2391-736A-4940-8981-38C91ED7664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5316721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71EF-48E6-432C-9D82-928E71A88B1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20982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BFDF-3A70-4D95-94D6-32AC69C2CE7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6542780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BB9A-57E2-48A0-A0A7-0A00A1E8F5D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531054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F160-1034-407B-9B11-8B198BBB34C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8125795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5372-6265-4267-B174-E440F927CA8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0865099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884C-9CB4-4895-AE1A-3E00B87D8A1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22784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6D3A-722B-4EC1-BF19-22AB7C829B3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7886875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A0B2-8E4F-47F1-96E7-02E9A6FD321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58846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70BE-2583-4CFF-9082-DAE09C5669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177996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0574-7091-45A5-AB7C-BEA5E5A23D7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1828692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713C-DEE0-43C1-A6C6-F57968515DB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358725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5702-4AEC-4965-BF39-FEAB4585294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3371116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D570-B515-49BC-9D54-A392FD75F55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9655301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F7AC-7B86-4481-ADFC-9AD93CF1E67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5847342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7327-6D92-4EB3-A6F7-F86C88099BB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3838322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F530-72E9-4613-83D9-42EC5AC427A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209060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3106-1E59-4CCC-9CBA-63B2E843C8C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961305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6802-F580-41C9-8E28-2DAEA876913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0322729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C597-6194-40D5-B76E-795171CBC11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82537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A9A3-0E29-4308-BB6F-B30F811C9B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081863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B989-2B84-49D4-B5BE-4529681F300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138781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CED-F5C0-49F3-A683-925058FE462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0791487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A983-F4DA-491E-9129-2B3179C6A11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2461429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D27B-1C10-49FA-A33E-E13F2A7F799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3608152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3525-7990-49FB-A3C9-F62E5E11968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269810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CF1F-4E89-4370-B026-9B65600D98C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2018529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0AD8-8466-44AF-AD59-62A76BC83BA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4076348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E6BB-4667-4F66-97F2-A5DE039DFE9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855317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C6FC0-0E1B-4BE4-81D0-0BB3D96C2A5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28800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35B6-2C6C-4508-97E7-10BAD7976A2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76464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AA0F-DDEA-42D6-8940-E333374CAB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150217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A977-845B-488F-9B5D-7F4576B2564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3108250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538-18F0-4632-BC9D-5B7D25116A6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530463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31C0-92C6-4C4B-A940-67EB764E95C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885330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5C01-D6C5-490E-B267-7CD194BFEE4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882114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FC2F-73EB-4085-A7B9-77AB4693957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8339717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CB72-0158-4651-9967-7F4B6E92C7D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0523506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D40E-D0C0-476E-AFE6-5B4D912CE7D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2689365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20A8-05BC-4835-830B-AA5190F575D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9110688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A684-FA0A-4E52-8C9A-D6B1864CB6D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2729659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B20C-00AF-4BB1-ADBA-AEE9D6A7627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4338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8CC5-3836-43AD-BD66-EA723D3557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78245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4FCF-64D3-4467-A20F-52281865D9C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0740834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3870-BD24-486A-AAEA-A86D7EC2D67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7833479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44F6-5AAA-4A54-8D63-B3E56F5DAB0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2336597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C51D-65CD-4E09-A52D-2A25728FD55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071219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B036-0F29-4F0F-BD2F-94883052C9D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4201782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A37B-B5AC-44AA-8E46-C8CCE6E19DB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0703871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E703-3F34-4662-8CCB-B85874B5E22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770604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F823-9B75-4E42-8F08-05F7458067A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783894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31E4-4D36-41BB-8E34-847F4DBB2D6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6637632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05A1-BD6B-4FD5-B2EB-D4DEC1AD72E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44164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7FD8-9AAC-46B0-8255-8323DC9E6CF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40017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63079"/>
            <a:ext cx="9143999" cy="375385"/>
          </a:xfrm>
        </p:spPr>
        <p:txBody>
          <a:bodyPr>
            <a:noAutofit/>
          </a:bodyPr>
          <a:lstStyle>
            <a:lvl1pPr algn="ctr">
              <a:defRPr sz="410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2B25-6A3C-4C0B-ACC5-0F3ED0D81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85796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26230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583"/>
            <a:ext cx="8316416" cy="802136"/>
          </a:xfrm>
          <a:prstGeom prst="rect">
            <a:avLst/>
          </a:prstGeom>
        </p:spPr>
        <p:txBody>
          <a:bodyPr lIns="102105" tIns="51053" rIns="102105" bIns="51053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6" y="1200152"/>
            <a:ext cx="7499176" cy="345486"/>
          </a:xfrm>
          <a:prstGeom prst="rect">
            <a:avLst/>
          </a:prstGeom>
        </p:spPr>
        <p:txBody>
          <a:bodyPr lIns="102105" tIns="51053" rIns="102105" bIns="51053" anchor="ctr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70" y="1707654"/>
            <a:ext cx="7499176" cy="2700300"/>
          </a:xfrm>
          <a:prstGeom prst="rect">
            <a:avLst/>
          </a:prstGeom>
        </p:spPr>
        <p:txBody>
          <a:bodyPr lIns="442189" tIns="51053" rIns="102105" bIns="51053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128953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4" y="1"/>
            <a:ext cx="7524328" cy="802136"/>
          </a:xfrm>
          <a:prstGeom prst="rect">
            <a:avLst/>
          </a:prstGeom>
        </p:spPr>
        <p:txBody>
          <a:bodyPr lIns="102105" tIns="51053" rIns="102105" bIns="51053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9" y="951570"/>
            <a:ext cx="6563072" cy="345486"/>
          </a:xfrm>
          <a:prstGeom prst="rect">
            <a:avLst/>
          </a:prstGeom>
        </p:spPr>
        <p:txBody>
          <a:bodyPr lIns="102105" tIns="51053" rIns="102105" bIns="51053" anchor="ctr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3" y="1383621"/>
            <a:ext cx="6563072" cy="3110899"/>
          </a:xfrm>
          <a:prstGeom prst="rect">
            <a:avLst/>
          </a:prstGeom>
        </p:spPr>
        <p:txBody>
          <a:bodyPr lIns="442189" tIns="51053" rIns="102105" bIns="51053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675000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  <a:prstGeom prst="rect">
            <a:avLst/>
          </a:prstGeom>
        </p:spPr>
        <p:txBody>
          <a:bodyPr lIns="102105" tIns="51053" rIns="102105" bIns="51053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</p:spPr>
        <p:txBody>
          <a:bodyPr lIns="102105" tIns="51053" rIns="102105" bIns="51053"/>
          <a:lstStyle>
            <a:lvl1pPr marL="0" indent="0" algn="ctr">
              <a:buNone/>
              <a:defRPr/>
            </a:lvl1pPr>
            <a:lvl2pPr marL="510527" indent="0" algn="ctr">
              <a:buNone/>
              <a:defRPr/>
            </a:lvl2pPr>
            <a:lvl3pPr marL="1021053" indent="0" algn="ctr">
              <a:buNone/>
              <a:defRPr/>
            </a:lvl3pPr>
            <a:lvl4pPr marL="1531580" indent="0" algn="ctr">
              <a:buNone/>
              <a:defRPr/>
            </a:lvl4pPr>
            <a:lvl5pPr marL="2042107" indent="0" algn="ctr">
              <a:buNone/>
              <a:defRPr/>
            </a:lvl5pPr>
            <a:lvl6pPr marL="2552634" indent="0" algn="ctr">
              <a:buNone/>
              <a:defRPr/>
            </a:lvl6pPr>
            <a:lvl7pPr marL="3063160" indent="0" algn="ctr">
              <a:buNone/>
              <a:defRPr/>
            </a:lvl7pPr>
            <a:lvl8pPr marL="3573687" indent="0" algn="ctr">
              <a:buNone/>
              <a:defRPr/>
            </a:lvl8pPr>
            <a:lvl9pPr marL="408421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FBC4AB-658B-4780-89ED-438120F35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35788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51355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25" tIns="24113" rIns="48225" bIns="24113"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2438"/>
            <a:ext cx="1885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2999" y="2749134"/>
            <a:ext cx="4490751" cy="993868"/>
          </a:xfrm>
          <a:prstGeom prst="rect">
            <a:avLst/>
          </a:prstGeom>
        </p:spPr>
        <p:txBody>
          <a:bodyPr lIns="48225" tIns="24113" rIns="48225" bIns="24113"/>
          <a:lstStyle>
            <a:lvl1pPr>
              <a:lnSpc>
                <a:spcPct val="100000"/>
              </a:lnSpc>
              <a:defRPr sz="3500" b="0" i="0" spc="53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0"/>
          </p:nvPr>
        </p:nvSpPr>
        <p:spPr>
          <a:xfrm>
            <a:off x="703320" y="3880860"/>
            <a:ext cx="4490365" cy="1045780"/>
          </a:xfrm>
          <a:prstGeom prst="rect">
            <a:avLst/>
          </a:prstGeom>
        </p:spPr>
        <p:txBody>
          <a:bodyPr lIns="48225" tIns="24113" rIns="48225" bIns="24113"/>
          <a:lstStyle>
            <a:lvl1pPr>
              <a:defRPr sz="1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389389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D7A7-F6BC-4DC1-801B-5BCDCF03DCD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8816274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D2DB-CF63-4A3B-9024-6FFDD87B76D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02888585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FBB3-FC3C-48C2-9951-7FD58B0CC62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0457031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E4F4-BF63-436E-A3E6-598AE8B04DB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9933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03C8-1DF5-4A0F-AB99-62C481B73B2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5748229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9056-1A1C-4EAD-A28D-192B1874FBD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932888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2CCF-0A0C-48B8-B186-21C0FA5663C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1489454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C2B8-5B64-42DE-B5E1-E3773C3343E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490246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430B-B148-4860-A5A1-A4134E0CC15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5542637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6D0A-19E7-427E-972E-ECAEA954536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8034732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50E3-3619-4738-B317-653BD3A18F0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530588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21C7-0108-4F29-B026-A98383E3E36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8166245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1355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3213" y="4324350"/>
            <a:ext cx="3717925" cy="357188"/>
          </a:xfrm>
          <a:prstGeom prst="rect">
            <a:avLst/>
          </a:prstGeom>
        </p:spPr>
        <p:txBody>
          <a:bodyPr tIns="0" rIns="0"/>
          <a:lstStyle>
            <a:lvl1pPr algn="l" defTabSz="1300277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Raleway ExtraBold" panose="020B0903030101060003" pitchFamily="34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15" dirty="0" smtClean="0">
                <a:solidFill>
                  <a:schemeClr val="bg1"/>
                </a:solidFill>
              </a:rPr>
              <a:t>2017 – 2018 учебный год</a:t>
            </a:r>
            <a:endParaRPr lang="en-US" sz="2215" dirty="0">
              <a:solidFill>
                <a:schemeClr val="bg1"/>
              </a:solidFill>
            </a:endParaRPr>
          </a:p>
        </p:txBody>
      </p:sp>
      <p:sp>
        <p:nvSpPr>
          <p:cNvPr id="8" name="Заголовок 6"/>
          <p:cNvSpPr>
            <a:spLocks noGrp="1"/>
          </p:cNvSpPr>
          <p:nvPr>
            <p:ph type="ctrTitle"/>
          </p:nvPr>
        </p:nvSpPr>
        <p:spPr>
          <a:xfrm>
            <a:off x="345800" y="688256"/>
            <a:ext cx="4495388" cy="2413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81"/>
              </a:lnSpc>
              <a:defRPr kern="20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229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0" y="4179888"/>
            <a:ext cx="9144000" cy="963612"/>
          </a:xfrm>
          <a:custGeom>
            <a:avLst/>
            <a:gdLst>
              <a:gd name="T0" fmla="*/ 3000 w 3000"/>
              <a:gd name="T1" fmla="*/ 145 h 482"/>
              <a:gd name="T2" fmla="*/ 2868 w 3000"/>
              <a:gd name="T3" fmla="*/ 192 h 482"/>
              <a:gd name="T4" fmla="*/ 2660 w 3000"/>
              <a:gd name="T5" fmla="*/ 245 h 482"/>
              <a:gd name="T6" fmla="*/ 2168 w 3000"/>
              <a:gd name="T7" fmla="*/ 193 h 482"/>
              <a:gd name="T8" fmla="*/ 1682 w 3000"/>
              <a:gd name="T9" fmla="*/ 20 h 482"/>
              <a:gd name="T10" fmla="*/ 1195 w 3000"/>
              <a:gd name="T11" fmla="*/ 116 h 482"/>
              <a:gd name="T12" fmla="*/ 655 w 3000"/>
              <a:gd name="T13" fmla="*/ 263 h 482"/>
              <a:gd name="T14" fmla="*/ 275 w 3000"/>
              <a:gd name="T15" fmla="*/ 173 h 482"/>
              <a:gd name="T16" fmla="*/ 0 w 3000"/>
              <a:gd name="T17" fmla="*/ 50 h 482"/>
              <a:gd name="T18" fmla="*/ 0 w 3000"/>
              <a:gd name="T19" fmla="*/ 482 h 482"/>
              <a:gd name="T20" fmla="*/ 3000 w 3000"/>
              <a:gd name="T21" fmla="*/ 482 h 482"/>
              <a:gd name="T22" fmla="*/ 3000 w 3000"/>
              <a:gd name="T23" fmla="*/ 145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00" h="482">
                <a:moveTo>
                  <a:pt x="3000" y="145"/>
                </a:moveTo>
                <a:cubicBezTo>
                  <a:pt x="2951" y="161"/>
                  <a:pt x="2877" y="189"/>
                  <a:pt x="2868" y="192"/>
                </a:cubicBezTo>
                <a:cubicBezTo>
                  <a:pt x="2800" y="217"/>
                  <a:pt x="2730" y="235"/>
                  <a:pt x="2660" y="245"/>
                </a:cubicBezTo>
                <a:cubicBezTo>
                  <a:pt x="2494" y="269"/>
                  <a:pt x="2328" y="252"/>
                  <a:pt x="2168" y="193"/>
                </a:cubicBezTo>
                <a:cubicBezTo>
                  <a:pt x="2006" y="133"/>
                  <a:pt x="1852" y="41"/>
                  <a:pt x="1682" y="20"/>
                </a:cubicBezTo>
                <a:cubicBezTo>
                  <a:pt x="1517" y="0"/>
                  <a:pt x="1351" y="54"/>
                  <a:pt x="1195" y="116"/>
                </a:cubicBezTo>
                <a:cubicBezTo>
                  <a:pt x="1013" y="189"/>
                  <a:pt x="850" y="280"/>
                  <a:pt x="655" y="263"/>
                </a:cubicBezTo>
                <a:cubicBezTo>
                  <a:pt x="527" y="252"/>
                  <a:pt x="398" y="222"/>
                  <a:pt x="275" y="173"/>
                </a:cubicBezTo>
                <a:cubicBezTo>
                  <a:pt x="257" y="166"/>
                  <a:pt x="95" y="88"/>
                  <a:pt x="0" y="50"/>
                </a:cubicBezTo>
                <a:cubicBezTo>
                  <a:pt x="0" y="482"/>
                  <a:pt x="0" y="482"/>
                  <a:pt x="0" y="482"/>
                </a:cubicBezTo>
                <a:cubicBezTo>
                  <a:pt x="3000" y="482"/>
                  <a:pt x="3000" y="482"/>
                  <a:pt x="3000" y="482"/>
                </a:cubicBezTo>
                <a:lnTo>
                  <a:pt x="3000" y="1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맑은 고딕" pitchFamily="34" charset="-127"/>
            </a:endParaRPr>
          </a:p>
        </p:txBody>
      </p:sp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4730750"/>
            <a:ext cx="72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262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09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4458-7C85-4172-A5DF-42C70EC94EF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749994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9082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ведение/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16470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85" y="332241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4"/>
          </p:nvPr>
        </p:nvSpPr>
        <p:spPr>
          <a:xfrm>
            <a:off x="347467" y="4784841"/>
            <a:ext cx="7723969" cy="200950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C4F2-1000-4FD3-824C-97D08A8AC7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931457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85" y="332241"/>
            <a:ext cx="8451571" cy="5304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345569" y="964563"/>
            <a:ext cx="6287411" cy="3619011"/>
          </a:xfrm>
          <a:prstGeom prst="rect">
            <a:avLst/>
          </a:prstGeom>
        </p:spPr>
        <p:txBody>
          <a:bodyPr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347467" y="4785138"/>
            <a:ext cx="7723969" cy="200950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0105-6EF5-47A1-A30B-44CBF2FCF4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863833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диаграмма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85" y="332241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347466" y="964563"/>
            <a:ext cx="8451235" cy="2605660"/>
          </a:xfrm>
          <a:prstGeom prst="rect">
            <a:avLst/>
          </a:prstGeom>
        </p:spPr>
        <p:txBody>
          <a:bodyPr anchor="ctr" anchorCtr="1"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347467" y="3779547"/>
            <a:ext cx="8451234" cy="804640"/>
          </a:xfrm>
          <a:prstGeom prst="rect">
            <a:avLst/>
          </a:prstGeom>
        </p:spPr>
        <p:txBody>
          <a:bodyPr tIns="0" rIns="72000" numCol="1" spcCol="360000"/>
          <a:lstStyle>
            <a:lvl4pPr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347467" y="4784841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2C12-C14D-4856-9C14-538D674CFA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723220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диаграммы/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85" y="332241"/>
            <a:ext cx="8451571" cy="5304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347467" y="964563"/>
            <a:ext cx="4126983" cy="3619011"/>
          </a:xfrm>
          <a:prstGeom prst="rect">
            <a:avLst/>
          </a:prstGeom>
        </p:spPr>
        <p:txBody>
          <a:bodyPr tIns="385200" rIns="288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7"/>
          </p:nvPr>
        </p:nvSpPr>
        <p:spPr>
          <a:xfrm>
            <a:off x="4667032" y="964563"/>
            <a:ext cx="4132006" cy="3619624"/>
          </a:xfrm>
          <a:prstGeom prst="rect">
            <a:avLst/>
          </a:prstGeom>
        </p:spPr>
        <p:txBody>
          <a:bodyPr tIns="385200" rIns="288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347467" y="4785138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B7E4-6556-4369-9A10-47088B9842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392138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диаграммы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85" y="332241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667032" y="964563"/>
            <a:ext cx="4132006" cy="2612359"/>
          </a:xfrm>
          <a:prstGeom prst="rect">
            <a:avLst/>
          </a:prstGeom>
        </p:spPr>
        <p:txBody>
          <a:bodyPr anchor="ctr" anchorCtr="1"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16"/>
          </p:nvPr>
        </p:nvSpPr>
        <p:spPr>
          <a:xfrm>
            <a:off x="347467" y="964564"/>
            <a:ext cx="4128664" cy="2612359"/>
          </a:xfrm>
          <a:prstGeom prst="rect">
            <a:avLst/>
          </a:prstGeom>
        </p:spPr>
        <p:txBody>
          <a:bodyPr anchor="ctr" anchorCtr="1"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4"/>
          </p:nvPr>
        </p:nvSpPr>
        <p:spPr>
          <a:xfrm>
            <a:off x="347467" y="3779547"/>
            <a:ext cx="8451571" cy="805068"/>
          </a:xfrm>
          <a:prstGeom prst="rect">
            <a:avLst/>
          </a:prstGeom>
        </p:spPr>
        <p:txBody>
          <a:bodyPr tIns="0" rIns="72000" numCol="1" spcCol="360000"/>
          <a:lstStyle>
            <a:lvl4pPr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347467" y="4784841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77EB-9AC1-4B91-83D6-6039C7FA50E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22038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 noChangeAspect="1"/>
          </p:cNvSpPr>
          <p:nvPr>
            <p:ph type="pic" sz="quarter" idx="13"/>
          </p:nvPr>
        </p:nvSpPr>
        <p:spPr>
          <a:xfrm>
            <a:off x="347467" y="1723764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7" name="Рисунок 9"/>
          <p:cNvSpPr>
            <a:spLocks noGrp="1" noChangeAspect="1"/>
          </p:cNvSpPr>
          <p:nvPr>
            <p:ph type="pic" sz="quarter" idx="14"/>
          </p:nvPr>
        </p:nvSpPr>
        <p:spPr>
          <a:xfrm>
            <a:off x="3227836" y="1723764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47467" y="2572168"/>
            <a:ext cx="2693555" cy="2031659"/>
          </a:xfrm>
          <a:prstGeom prst="rect">
            <a:avLst/>
          </a:prstGeom>
        </p:spPr>
        <p:txBody>
          <a:bodyPr tIns="0"/>
          <a:lstStyle>
            <a:lvl4pPr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6"/>
          </p:nvPr>
        </p:nvSpPr>
        <p:spPr>
          <a:xfrm>
            <a:off x="3227837" y="2572168"/>
            <a:ext cx="2685176" cy="2031659"/>
          </a:xfrm>
          <a:prstGeom prst="rect">
            <a:avLst/>
          </a:prstGeom>
        </p:spPr>
        <p:txBody>
          <a:bodyPr tIns="0"/>
          <a:lstStyle>
            <a:lvl4pPr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7"/>
          </p:nvPr>
        </p:nvSpPr>
        <p:spPr>
          <a:xfrm>
            <a:off x="6096813" y="2572168"/>
            <a:ext cx="2694294" cy="2031659"/>
          </a:xfrm>
          <a:prstGeom prst="rect">
            <a:avLst/>
          </a:prstGeom>
        </p:spPr>
        <p:txBody>
          <a:bodyPr tIns="0"/>
          <a:lstStyle>
            <a:lvl4pPr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9"/>
          <p:cNvSpPr>
            <a:spLocks noGrp="1" noChangeAspect="1"/>
          </p:cNvSpPr>
          <p:nvPr>
            <p:ph type="pic" sz="quarter" idx="18"/>
          </p:nvPr>
        </p:nvSpPr>
        <p:spPr>
          <a:xfrm>
            <a:off x="6096813" y="1723764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9"/>
          </p:nvPr>
        </p:nvSpPr>
        <p:spPr>
          <a:xfrm>
            <a:off x="347467" y="4784841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7467" y="157412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8FE7-0AD2-4FFB-88A0-78682BB800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966244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347467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4"/>
          </p:nvPr>
        </p:nvSpPr>
        <p:spPr>
          <a:xfrm>
            <a:off x="2510117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47467" y="2572168"/>
            <a:ext cx="1974320" cy="2031659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6"/>
          </p:nvPr>
        </p:nvSpPr>
        <p:spPr>
          <a:xfrm>
            <a:off x="2510118" y="2572168"/>
            <a:ext cx="1974320" cy="2031659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7"/>
          </p:nvPr>
        </p:nvSpPr>
        <p:spPr>
          <a:xfrm>
            <a:off x="4661375" y="2572168"/>
            <a:ext cx="1973483" cy="2031659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8"/>
          </p:nvPr>
        </p:nvSpPr>
        <p:spPr>
          <a:xfrm>
            <a:off x="6816431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/>
          </p:nvPr>
        </p:nvSpPr>
        <p:spPr>
          <a:xfrm>
            <a:off x="6816431" y="2572168"/>
            <a:ext cx="1973483" cy="2031659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20"/>
          </p:nvPr>
        </p:nvSpPr>
        <p:spPr>
          <a:xfrm>
            <a:off x="4661375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1"/>
          </p:nvPr>
        </p:nvSpPr>
        <p:spPr>
          <a:xfrm>
            <a:off x="347467" y="4784841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7467" y="157412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96C-1AAE-44F4-85B9-89E60EFE5F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333511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 noChangeAspect="1"/>
          </p:cNvSpPr>
          <p:nvPr>
            <p:ph type="pic" sz="quarter" idx="13"/>
          </p:nvPr>
        </p:nvSpPr>
        <p:spPr>
          <a:xfrm>
            <a:off x="347467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7" name="Рисунок 9"/>
          <p:cNvSpPr>
            <a:spLocks noGrp="1" noChangeAspect="1"/>
          </p:cNvSpPr>
          <p:nvPr>
            <p:ph type="pic" sz="quarter" idx="14"/>
          </p:nvPr>
        </p:nvSpPr>
        <p:spPr>
          <a:xfrm>
            <a:off x="2081005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47467" y="2572168"/>
            <a:ext cx="1537969" cy="2031659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9"/>
          <p:cNvSpPr>
            <a:spLocks noGrp="1" noChangeAspect="1"/>
          </p:cNvSpPr>
          <p:nvPr>
            <p:ph type="pic" sz="quarter" idx="18"/>
          </p:nvPr>
        </p:nvSpPr>
        <p:spPr>
          <a:xfrm>
            <a:off x="7250184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5" name="Рисунок 9"/>
          <p:cNvSpPr>
            <a:spLocks noGrp="1" noChangeAspect="1"/>
          </p:cNvSpPr>
          <p:nvPr>
            <p:ph type="pic" sz="quarter" idx="20"/>
          </p:nvPr>
        </p:nvSpPr>
        <p:spPr>
          <a:xfrm>
            <a:off x="3803434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21"/>
          </p:nvPr>
        </p:nvSpPr>
        <p:spPr>
          <a:xfrm>
            <a:off x="2081005" y="2572168"/>
            <a:ext cx="1537969" cy="2031659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22"/>
          </p:nvPr>
        </p:nvSpPr>
        <p:spPr>
          <a:xfrm>
            <a:off x="3803434" y="2572168"/>
            <a:ext cx="1537969" cy="2031659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3"/>
          </p:nvPr>
        </p:nvSpPr>
        <p:spPr>
          <a:xfrm>
            <a:off x="5526448" y="2572168"/>
            <a:ext cx="1537969" cy="2031659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24"/>
          </p:nvPr>
        </p:nvSpPr>
        <p:spPr>
          <a:xfrm>
            <a:off x="7250184" y="2572168"/>
            <a:ext cx="1537969" cy="2031659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Рисунок 9"/>
          <p:cNvSpPr>
            <a:spLocks noGrp="1" noChangeAspect="1"/>
          </p:cNvSpPr>
          <p:nvPr>
            <p:ph type="pic" sz="quarter" idx="25"/>
          </p:nvPr>
        </p:nvSpPr>
        <p:spPr>
          <a:xfrm>
            <a:off x="5526448" y="1724062"/>
            <a:ext cx="751896" cy="626586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6"/>
          </p:nvPr>
        </p:nvSpPr>
        <p:spPr>
          <a:xfrm>
            <a:off x="356961" y="4784841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7467" y="157412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3564-B4C7-4AA2-92B1-87E05F0A75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322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4" y="1"/>
            <a:ext cx="7524328" cy="802136"/>
          </a:xfrm>
          <a:prstGeom prst="rect">
            <a:avLst/>
          </a:prstGeom>
        </p:spPr>
        <p:txBody>
          <a:bodyPr lIns="102105" tIns="51053" rIns="102105" bIns="51053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9" y="951570"/>
            <a:ext cx="6563072" cy="345486"/>
          </a:xfrm>
          <a:prstGeom prst="rect">
            <a:avLst/>
          </a:prstGeom>
        </p:spPr>
        <p:txBody>
          <a:bodyPr lIns="102105" tIns="51053" rIns="102105" bIns="51053" anchor="ctr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3" y="1383621"/>
            <a:ext cx="6563072" cy="3110899"/>
          </a:xfrm>
          <a:prstGeom prst="rect">
            <a:avLst/>
          </a:prstGeom>
        </p:spPr>
        <p:txBody>
          <a:bodyPr lIns="442189" tIns="51053" rIns="102105" bIns="51053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6782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62A8-554D-45B1-A7F9-607EDBB1DD9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689374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" y="-6382"/>
            <a:ext cx="9143999" cy="5149882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0" y="3779547"/>
            <a:ext cx="9144000" cy="804640"/>
          </a:xfrm>
          <a:prstGeom prst="rect">
            <a:avLst/>
          </a:prstGeom>
          <a:solidFill>
            <a:srgbClr val="242734"/>
          </a:solidFill>
        </p:spPr>
        <p:txBody>
          <a:bodyPr lIns="720000" tIns="0" rIns="720000" anchor="ctr" anchorCtr="0"/>
          <a:lstStyle>
            <a:lvl1pPr>
              <a:defRPr sz="189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673287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347467" y="1154438"/>
            <a:ext cx="4126983" cy="2422800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5"/>
          </p:nvPr>
        </p:nvSpPr>
        <p:spPr>
          <a:xfrm>
            <a:off x="4669957" y="1154438"/>
            <a:ext cx="4126983" cy="2422800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/>
          </p:nvPr>
        </p:nvSpPr>
        <p:spPr>
          <a:xfrm>
            <a:off x="347467" y="4784841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7467" y="157412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6"/>
          </p:nvPr>
        </p:nvSpPr>
        <p:spPr>
          <a:xfrm>
            <a:off x="347467" y="3780404"/>
            <a:ext cx="8449473" cy="805068"/>
          </a:xfrm>
          <a:prstGeom prst="rect">
            <a:avLst/>
          </a:prstGeom>
        </p:spPr>
        <p:txBody>
          <a:bodyPr tIns="0" rIns="72000" numCol="1" spcCol="360000"/>
          <a:lstStyle>
            <a:lvl4pPr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0E10-42D3-4448-87BE-A9DBC48C37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731274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347467" y="1154438"/>
            <a:ext cx="2691875" cy="2422800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5"/>
          </p:nvPr>
        </p:nvSpPr>
        <p:spPr>
          <a:xfrm>
            <a:off x="6106879" y="1154438"/>
            <a:ext cx="2692712" cy="2422800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7"/>
          </p:nvPr>
        </p:nvSpPr>
        <p:spPr>
          <a:xfrm>
            <a:off x="3225225" y="1154438"/>
            <a:ext cx="2692712" cy="2422484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2"/>
          </p:nvPr>
        </p:nvSpPr>
        <p:spPr>
          <a:xfrm>
            <a:off x="347467" y="3780404"/>
            <a:ext cx="2691875" cy="760263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3"/>
          </p:nvPr>
        </p:nvSpPr>
        <p:spPr>
          <a:xfrm>
            <a:off x="3225225" y="3780404"/>
            <a:ext cx="2691875" cy="760263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4"/>
          </p:nvPr>
        </p:nvSpPr>
        <p:spPr>
          <a:xfrm>
            <a:off x="6106879" y="3780404"/>
            <a:ext cx="2691875" cy="760263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4"/>
          </p:nvPr>
        </p:nvSpPr>
        <p:spPr>
          <a:xfrm>
            <a:off x="347467" y="4784841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7467" y="157412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6C99-3540-4F20-B068-ED3C4889A4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265086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347467" y="1154438"/>
            <a:ext cx="1974676" cy="1617844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5"/>
          </p:nvPr>
        </p:nvSpPr>
        <p:spPr>
          <a:xfrm>
            <a:off x="6816430" y="1154438"/>
            <a:ext cx="1974676" cy="1617844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7"/>
          </p:nvPr>
        </p:nvSpPr>
        <p:spPr>
          <a:xfrm>
            <a:off x="2509346" y="1154438"/>
            <a:ext cx="1974676" cy="1617844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9"/>
          </p:nvPr>
        </p:nvSpPr>
        <p:spPr>
          <a:xfrm>
            <a:off x="4662008" y="1154438"/>
            <a:ext cx="1974676" cy="1617844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685766" rtl="0" eaLnBrk="1" fontAlgn="auto" latinLnBrk="0" hangingPunct="1">
              <a:lnSpc>
                <a:spcPts val="15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2"/>
          </p:nvPr>
        </p:nvSpPr>
        <p:spPr>
          <a:xfrm>
            <a:off x="347467" y="2976314"/>
            <a:ext cx="1974676" cy="1607873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3"/>
          </p:nvPr>
        </p:nvSpPr>
        <p:spPr>
          <a:xfrm>
            <a:off x="2509346" y="2976314"/>
            <a:ext cx="1974676" cy="1607873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4"/>
          </p:nvPr>
        </p:nvSpPr>
        <p:spPr>
          <a:xfrm>
            <a:off x="4660815" y="2977235"/>
            <a:ext cx="1974676" cy="1608238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5"/>
          </p:nvPr>
        </p:nvSpPr>
        <p:spPr>
          <a:xfrm>
            <a:off x="6822695" y="2977235"/>
            <a:ext cx="1974676" cy="1608238"/>
          </a:xfrm>
          <a:prstGeom prst="rect">
            <a:avLst/>
          </a:prstGeom>
        </p:spPr>
        <p:txBody>
          <a:bodyPr tIns="0" r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/>
          </p:nvPr>
        </p:nvSpPr>
        <p:spPr>
          <a:xfrm>
            <a:off x="347467" y="4784841"/>
            <a:ext cx="7724022" cy="201267"/>
          </a:xfrm>
          <a:prstGeom prst="rect">
            <a:avLst/>
          </a:prstGeom>
        </p:spPr>
        <p:txBody>
          <a:bodyPr tIns="0" bIns="36000" anchor="b" anchorCtr="0">
            <a:noAutofit/>
          </a:bodyPr>
          <a:lstStyle>
            <a:lvl1pPr indent="0">
              <a:lnSpc>
                <a:spcPts val="949"/>
              </a:lnSpc>
              <a:spcAft>
                <a:spcPts val="0"/>
              </a:spcAft>
              <a:defRPr sz="738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7467" y="157412"/>
            <a:ext cx="8451571" cy="530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D80B-246F-4E22-9FB7-3982E68FB1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023089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5" y="1166351"/>
            <a:ext cx="6995525" cy="1204029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10"/>
          </p:nvPr>
        </p:nvSpPr>
        <p:spPr>
          <a:xfrm>
            <a:off x="1075075" y="2572168"/>
            <a:ext cx="3408591" cy="200951"/>
          </a:xfrm>
          <a:prstGeom prst="rect">
            <a:avLst/>
          </a:prstGeom>
        </p:spPr>
        <p:txBody>
          <a:bodyPr tIns="0" bIns="36000"/>
          <a:lstStyle>
            <a:lvl1pPr>
              <a:defRPr baseline="0">
                <a:latin typeface="Yandex Sans Text Regular" pitchFamily="2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11"/>
          </p:nvPr>
        </p:nvSpPr>
        <p:spPr>
          <a:xfrm>
            <a:off x="1075075" y="2972322"/>
            <a:ext cx="3408591" cy="1634472"/>
          </a:xfrm>
          <a:prstGeom prst="rect">
            <a:avLst/>
          </a:prstGeo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4"/>
          </p:nvPr>
        </p:nvSpPr>
        <p:spPr>
          <a:xfrm>
            <a:off x="1071726" y="687346"/>
            <a:ext cx="1974320" cy="339876"/>
          </a:xfrm>
          <a:prstGeom prst="rect">
            <a:avLst/>
          </a:prstGeom>
        </p:spPr>
        <p:txBody>
          <a:bodyPr tIns="216000" anchor="ctr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7686781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167688" y="4826000"/>
            <a:ext cx="631825" cy="141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238D8-8E94-4755-A9EE-A6B3D256CE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99123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6861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4611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93591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57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7E6-DE5F-4E06-86AC-EB9F555DFD5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474029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00435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2846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5333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67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6713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0217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430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699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2625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91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1498-C682-46D6-80AC-9AFFF2F16E9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7482005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1180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418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0" y="4179888"/>
            <a:ext cx="9144000" cy="963612"/>
          </a:xfrm>
          <a:custGeom>
            <a:avLst/>
            <a:gdLst>
              <a:gd name="T0" fmla="*/ 3000 w 3000"/>
              <a:gd name="T1" fmla="*/ 145 h 482"/>
              <a:gd name="T2" fmla="*/ 2868 w 3000"/>
              <a:gd name="T3" fmla="*/ 192 h 482"/>
              <a:gd name="T4" fmla="*/ 2660 w 3000"/>
              <a:gd name="T5" fmla="*/ 245 h 482"/>
              <a:gd name="T6" fmla="*/ 2168 w 3000"/>
              <a:gd name="T7" fmla="*/ 193 h 482"/>
              <a:gd name="T8" fmla="*/ 1682 w 3000"/>
              <a:gd name="T9" fmla="*/ 20 h 482"/>
              <a:gd name="T10" fmla="*/ 1195 w 3000"/>
              <a:gd name="T11" fmla="*/ 116 h 482"/>
              <a:gd name="T12" fmla="*/ 655 w 3000"/>
              <a:gd name="T13" fmla="*/ 263 h 482"/>
              <a:gd name="T14" fmla="*/ 275 w 3000"/>
              <a:gd name="T15" fmla="*/ 173 h 482"/>
              <a:gd name="T16" fmla="*/ 0 w 3000"/>
              <a:gd name="T17" fmla="*/ 50 h 482"/>
              <a:gd name="T18" fmla="*/ 0 w 3000"/>
              <a:gd name="T19" fmla="*/ 482 h 482"/>
              <a:gd name="T20" fmla="*/ 3000 w 3000"/>
              <a:gd name="T21" fmla="*/ 482 h 482"/>
              <a:gd name="T22" fmla="*/ 3000 w 3000"/>
              <a:gd name="T23" fmla="*/ 145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00" h="482">
                <a:moveTo>
                  <a:pt x="3000" y="145"/>
                </a:moveTo>
                <a:cubicBezTo>
                  <a:pt x="2951" y="161"/>
                  <a:pt x="2877" y="189"/>
                  <a:pt x="2868" y="192"/>
                </a:cubicBezTo>
                <a:cubicBezTo>
                  <a:pt x="2800" y="217"/>
                  <a:pt x="2730" y="235"/>
                  <a:pt x="2660" y="245"/>
                </a:cubicBezTo>
                <a:cubicBezTo>
                  <a:pt x="2494" y="269"/>
                  <a:pt x="2328" y="252"/>
                  <a:pt x="2168" y="193"/>
                </a:cubicBezTo>
                <a:cubicBezTo>
                  <a:pt x="2006" y="133"/>
                  <a:pt x="1852" y="41"/>
                  <a:pt x="1682" y="20"/>
                </a:cubicBezTo>
                <a:cubicBezTo>
                  <a:pt x="1517" y="0"/>
                  <a:pt x="1351" y="54"/>
                  <a:pt x="1195" y="116"/>
                </a:cubicBezTo>
                <a:cubicBezTo>
                  <a:pt x="1013" y="189"/>
                  <a:pt x="850" y="280"/>
                  <a:pt x="655" y="263"/>
                </a:cubicBezTo>
                <a:cubicBezTo>
                  <a:pt x="527" y="252"/>
                  <a:pt x="398" y="222"/>
                  <a:pt x="275" y="173"/>
                </a:cubicBezTo>
                <a:cubicBezTo>
                  <a:pt x="257" y="166"/>
                  <a:pt x="95" y="88"/>
                  <a:pt x="0" y="50"/>
                </a:cubicBezTo>
                <a:cubicBezTo>
                  <a:pt x="0" y="482"/>
                  <a:pt x="0" y="482"/>
                  <a:pt x="0" y="482"/>
                </a:cubicBezTo>
                <a:cubicBezTo>
                  <a:pt x="3000" y="482"/>
                  <a:pt x="3000" y="482"/>
                  <a:pt x="3000" y="482"/>
                </a:cubicBezTo>
                <a:lnTo>
                  <a:pt x="3000" y="1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맑은 고딕" panose="020B0503020000020004" pitchFamily="34" charset="-127"/>
            </a:endParaRPr>
          </a:p>
        </p:txBody>
      </p:sp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4730750"/>
            <a:ext cx="72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8128000" y="4808538"/>
            <a:ext cx="898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fld id="{A738F25E-E3DD-4ADD-A432-9EB4CDE9FC75}" type="slidenum">
              <a:rPr lang="en-US" altLang="ru-RU" sz="600">
                <a:latin typeface="Arial" pitchFamily="34" charset="0"/>
              </a:rPr>
              <a:pPr algn="r"/>
              <a:t>‹#›</a:t>
            </a:fld>
            <a:endParaRPr lang="ru-RU" altLang="ru-RU" sz="6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7933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BAF62F27-7D0D-4E44-BF70-B6037932FA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59449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EDDD8A8D-7E87-4C08-8B7B-9B9E94946D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33275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79917B80-B24A-4F7E-A2C4-AACA5D6ED5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66196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687A27B3-FE40-4E10-8038-670132BD76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06148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FB5B3A7A-D9B3-4ADD-AFC6-6F36E57F9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16211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94411465-8CCD-4ACE-AF45-B3E26E7B69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41331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EA343E51-5E3C-4446-8FC0-1506D75891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455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9DBD-1EE4-4C34-811C-962C9E4E131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0136892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DC5C994A-EF4D-4459-94E5-6DC3D67042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10520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08691A3F-F591-4780-AC53-E96E3AD37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11808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421C6597-08A3-45CE-9EA7-1CF9A62D9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19265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fld id="{AFA944A8-A259-41EA-90E8-7087B18D31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442879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8051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3045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0484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4837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4197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51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0A36-269C-4D65-8D43-37D9069205E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3834246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506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9443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4699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17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2649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Основн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 bwMode="auto">
          <a:xfrm>
            <a:off x="0" y="4179888"/>
            <a:ext cx="9144000" cy="963612"/>
          </a:xfrm>
          <a:custGeom>
            <a:avLst/>
            <a:gdLst>
              <a:gd name="T0" fmla="*/ 3000 w 3000"/>
              <a:gd name="T1" fmla="*/ 145 h 482"/>
              <a:gd name="T2" fmla="*/ 2868 w 3000"/>
              <a:gd name="T3" fmla="*/ 192 h 482"/>
              <a:gd name="T4" fmla="*/ 2660 w 3000"/>
              <a:gd name="T5" fmla="*/ 245 h 482"/>
              <a:gd name="T6" fmla="*/ 2168 w 3000"/>
              <a:gd name="T7" fmla="*/ 193 h 482"/>
              <a:gd name="T8" fmla="*/ 1682 w 3000"/>
              <a:gd name="T9" fmla="*/ 20 h 482"/>
              <a:gd name="T10" fmla="*/ 1195 w 3000"/>
              <a:gd name="T11" fmla="*/ 116 h 482"/>
              <a:gd name="T12" fmla="*/ 655 w 3000"/>
              <a:gd name="T13" fmla="*/ 263 h 482"/>
              <a:gd name="T14" fmla="*/ 275 w 3000"/>
              <a:gd name="T15" fmla="*/ 173 h 482"/>
              <a:gd name="T16" fmla="*/ 0 w 3000"/>
              <a:gd name="T17" fmla="*/ 50 h 482"/>
              <a:gd name="T18" fmla="*/ 0 w 3000"/>
              <a:gd name="T19" fmla="*/ 482 h 482"/>
              <a:gd name="T20" fmla="*/ 3000 w 3000"/>
              <a:gd name="T21" fmla="*/ 482 h 482"/>
              <a:gd name="T22" fmla="*/ 3000 w 3000"/>
              <a:gd name="T23" fmla="*/ 145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00" h="482" extrusionOk="0">
                <a:moveTo>
                  <a:pt x="3000" y="145"/>
                </a:moveTo>
                <a:cubicBezTo>
                  <a:pt x="2951" y="161"/>
                  <a:pt x="2877" y="189"/>
                  <a:pt x="2868" y="192"/>
                </a:cubicBezTo>
                <a:cubicBezTo>
                  <a:pt x="2800" y="217"/>
                  <a:pt x="2730" y="235"/>
                  <a:pt x="2660" y="245"/>
                </a:cubicBezTo>
                <a:cubicBezTo>
                  <a:pt x="2494" y="269"/>
                  <a:pt x="2328" y="252"/>
                  <a:pt x="2168" y="193"/>
                </a:cubicBezTo>
                <a:cubicBezTo>
                  <a:pt x="2006" y="133"/>
                  <a:pt x="1852" y="41"/>
                  <a:pt x="1682" y="20"/>
                </a:cubicBezTo>
                <a:cubicBezTo>
                  <a:pt x="1517" y="0"/>
                  <a:pt x="1351" y="54"/>
                  <a:pt x="1195" y="116"/>
                </a:cubicBezTo>
                <a:cubicBezTo>
                  <a:pt x="1013" y="189"/>
                  <a:pt x="850" y="280"/>
                  <a:pt x="655" y="263"/>
                </a:cubicBezTo>
                <a:cubicBezTo>
                  <a:pt x="527" y="252"/>
                  <a:pt x="398" y="222"/>
                  <a:pt x="275" y="173"/>
                </a:cubicBezTo>
                <a:cubicBezTo>
                  <a:pt x="257" y="166"/>
                  <a:pt x="95" y="88"/>
                  <a:pt x="0" y="50"/>
                </a:cubicBezTo>
                <a:cubicBezTo>
                  <a:pt x="0" y="482"/>
                  <a:pt x="0" y="482"/>
                  <a:pt x="0" y="482"/>
                </a:cubicBezTo>
                <a:cubicBezTo>
                  <a:pt x="3000" y="482"/>
                  <a:pt x="3000" y="482"/>
                  <a:pt x="3000" y="482"/>
                </a:cubicBezTo>
                <a:lnTo>
                  <a:pt x="3000" y="1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ru-RU" sz="1800">
              <a:latin typeface="맑은 고딕"/>
            </a:endParaRP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15901" y="4730751"/>
            <a:ext cx="727075" cy="2778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3"/>
          <p:cNvSpPr>
            <a:spLocks noChangeArrowheads="1"/>
          </p:cNvSpPr>
          <p:nvPr userDrawn="1"/>
        </p:nvSpPr>
        <p:spPr bwMode="auto">
          <a:xfrm>
            <a:off x="8128001" y="4808538"/>
            <a:ext cx="898525" cy="1846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fld id="{8FB84C54-06B3-43E7-B86F-EC6E32A47AA7}" type="slidenum">
              <a:rPr lang="en-US" sz="600">
                <a:latin typeface="Arial"/>
              </a:rPr>
              <a:t>‹#›</a:t>
            </a:fld>
            <a:endParaRPr lang="ru-RU" sz="6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26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DC5D-51CD-4FA0-904A-12FFA209F02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49992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84B4-C6BB-4338-819A-1C847357288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36615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40B2-1AB9-4BE0-BDE8-6E1E1A182A6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6605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989E-0913-4BAB-9F75-6D27430DBE1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14017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64AA-16F9-4F41-A9F4-B0F6156D9EF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381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  <a:prstGeom prst="rect">
            <a:avLst/>
          </a:prstGeom>
        </p:spPr>
        <p:txBody>
          <a:bodyPr lIns="102105" tIns="51053" rIns="102105" bIns="51053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</p:spPr>
        <p:txBody>
          <a:bodyPr lIns="102105" tIns="51053" rIns="102105" bIns="51053"/>
          <a:lstStyle>
            <a:lvl1pPr marL="0" indent="0" algn="ctr">
              <a:buNone/>
              <a:defRPr/>
            </a:lvl1pPr>
            <a:lvl2pPr marL="510527" indent="0" algn="ctr">
              <a:buNone/>
              <a:defRPr/>
            </a:lvl2pPr>
            <a:lvl3pPr marL="1021053" indent="0" algn="ctr">
              <a:buNone/>
              <a:defRPr/>
            </a:lvl3pPr>
            <a:lvl4pPr marL="1531580" indent="0" algn="ctr">
              <a:buNone/>
              <a:defRPr/>
            </a:lvl4pPr>
            <a:lvl5pPr marL="2042107" indent="0" algn="ctr">
              <a:buNone/>
              <a:defRPr/>
            </a:lvl5pPr>
            <a:lvl6pPr marL="2552634" indent="0" algn="ctr">
              <a:buNone/>
              <a:defRPr/>
            </a:lvl6pPr>
            <a:lvl7pPr marL="3063160" indent="0" algn="ctr">
              <a:buNone/>
              <a:defRPr/>
            </a:lvl7pPr>
            <a:lvl8pPr marL="3573687" indent="0" algn="ctr">
              <a:buNone/>
              <a:defRPr/>
            </a:lvl8pPr>
            <a:lvl9pPr marL="408421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490B7F-BDD0-4CD8-9378-61D5079B42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892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8956-DBC5-4216-8928-FD602EF168D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62792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30F1-5797-48BD-B401-7BDCCA4D07A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68016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65B2-E6DE-46B5-9910-767C6E42103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66985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9B6A-8551-42CD-BE6C-1CC965832C5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88289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6250-FE01-4A0C-BCD9-637F10F41A8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32056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5A18-C29A-45E8-913A-F59132CE3EB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87754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1577-BAEA-4210-B442-B82813AE8EC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2501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DF94-60C0-403A-9B4E-36ABE6625DA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47881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FB4C-87DA-4A66-BA9A-0F38857FEAD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45140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3008-62AE-4861-B4A3-8913050BE34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897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F6849488-145E-4A88-9D1E-6BBE702A4A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2275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D240-F0C9-4B3A-9019-1FB188C22E3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94963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269A-4A40-4724-90F3-5247B97FACE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67585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A1D9-0E5C-4628-BAD4-1D4065346CF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42183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E332-5EE5-424C-8372-14F42CA4AA6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24888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8585-732B-4E8B-8AFA-BA6B6B8EE20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73578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A796-6E11-4A94-8001-6D37B0A7E89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20844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2634-AEF7-475C-BF1D-859DBB44942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15989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14EF-FE6B-4A71-B03A-CC361C356AE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49787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55263-6F05-43DC-B4FD-FF75E0F02B3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66525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DB85-355F-4627-B0B5-622DBE08C2D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786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E49F-5D6E-4D3F-A15A-076AF884C7E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7513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4CD1-2E20-45B1-940E-457FCD14E8F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59696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FECC-B0B1-482A-9485-0E997D52FB3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9835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E6CA-02FA-4230-917C-66B0FF40597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65074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C412-2CE5-4217-8D84-02A020AFF6A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94272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D3A5-776E-4462-905A-059109C1A94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55025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CEE2-A55E-4C31-B39C-252F068F455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18721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3F59-FE04-45AB-83F2-5D91759B699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99268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0E67-8047-4CC2-B770-334B5FF69B9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60442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AC59-4C50-47D2-A312-52CD13657C6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66114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CB07-BCD9-4935-A047-240327F972C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9905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4DE1-E615-4780-970D-C791E2B8FA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70490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846B-B8E6-4746-8402-11164045396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28665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5D2E-800C-4F9C-A7C4-08A5D96178A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76155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EEBD-2F96-40C7-895A-7C366D7A71C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421233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ED20-0273-4C14-AA23-49E5F83E661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92940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8B34-383D-456F-9A80-53160F2109B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51974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7349-D832-4883-9464-9170D6B0B03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896579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AC6C-3510-4306-BB79-252E0BB8528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55528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7A8B-CC57-4EA2-B5DA-91389692651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96046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9202-E08D-4FD2-8FDA-6BE4EFD05EF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061181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6E15-0713-47DB-A369-0CDAD4606AA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382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0540-3E33-4FE0-83AC-417BC55BEE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3856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24ED-D724-42DA-8542-F2526A480CE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180997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3751-BEC6-43F2-9A00-0CBEBBC03AD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576767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67D6-9298-4A14-9007-4CEEF0ACAA9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9387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4077-7283-49FB-8547-4D71F9647F5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470688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94B1-A1D0-4531-BAB6-6BF67404036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89328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F267-1ABB-4001-A1EF-A3A104A0B2C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946273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447-477D-48B1-9B20-93F3B3AE5F3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354952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68C9-7356-4F12-B4C6-8262AF7F87D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4019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6D41-9C27-42EC-A00E-C58BDB8B097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004726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259D-229B-4124-86D4-B251B826F28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267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1AD6-E8F3-4E42-9031-D56BF105D8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06573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96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2BCA-99C6-4FEA-98E5-7874E5E5384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66272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9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27" indent="0">
              <a:buNone/>
              <a:defRPr sz="3200"/>
            </a:lvl2pPr>
            <a:lvl3pPr marL="1021053" indent="0">
              <a:buNone/>
              <a:defRPr sz="2600"/>
            </a:lvl3pPr>
            <a:lvl4pPr marL="1531580" indent="0">
              <a:buNone/>
              <a:defRPr sz="2200"/>
            </a:lvl4pPr>
            <a:lvl5pPr marL="2042107" indent="0">
              <a:buNone/>
              <a:defRPr sz="2200"/>
            </a:lvl5pPr>
            <a:lvl6pPr marL="2552634" indent="0">
              <a:buNone/>
              <a:defRPr sz="2200"/>
            </a:lvl6pPr>
            <a:lvl7pPr marL="3063160" indent="0">
              <a:buNone/>
              <a:defRPr sz="2200"/>
            </a:lvl7pPr>
            <a:lvl8pPr marL="3573687" indent="0">
              <a:buNone/>
              <a:defRPr sz="2200"/>
            </a:lvl8pPr>
            <a:lvl9pPr marL="4084214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510527" indent="0">
              <a:buNone/>
              <a:defRPr sz="1400"/>
            </a:lvl2pPr>
            <a:lvl3pPr marL="1021053" indent="0">
              <a:buNone/>
              <a:defRPr sz="1100"/>
            </a:lvl3pPr>
            <a:lvl4pPr marL="1531580" indent="0">
              <a:buNone/>
              <a:defRPr sz="1000"/>
            </a:lvl4pPr>
            <a:lvl5pPr marL="2042107" indent="0">
              <a:buNone/>
              <a:defRPr sz="1000"/>
            </a:lvl5pPr>
            <a:lvl6pPr marL="2552634" indent="0">
              <a:buNone/>
              <a:defRPr sz="1000"/>
            </a:lvl6pPr>
            <a:lvl7pPr marL="3063160" indent="0">
              <a:buNone/>
              <a:defRPr sz="1000"/>
            </a:lvl7pPr>
            <a:lvl8pPr marL="3573687" indent="0">
              <a:buNone/>
              <a:defRPr sz="1000"/>
            </a:lvl8pPr>
            <a:lvl9pPr marL="408421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87AB-3B63-4C25-94F3-953AB21B063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86984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B1C2-1BC6-4510-8A16-B4CF23AB6A5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654591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F314-EE28-4561-B433-6B5057A5920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875443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1643-5B15-42E2-9F82-72C55C08C24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90207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AA6F-F3DD-43DA-8192-BAF725DD2E8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096969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2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63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7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8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0C43-49EC-4B97-BE1E-1AF5A155CA5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660513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6B9E-48CE-43F0-BBFC-436FC10C30D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351177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8"/>
            <a:ext cx="4040189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9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0527" indent="0">
              <a:buNone/>
              <a:defRPr sz="2200" b="1"/>
            </a:lvl2pPr>
            <a:lvl3pPr marL="1021053" indent="0">
              <a:buNone/>
              <a:defRPr sz="2000" b="1"/>
            </a:lvl3pPr>
            <a:lvl4pPr marL="1531580" indent="0">
              <a:buNone/>
              <a:defRPr sz="1800" b="1"/>
            </a:lvl4pPr>
            <a:lvl5pPr marL="2042107" indent="0">
              <a:buNone/>
              <a:defRPr sz="1800" b="1"/>
            </a:lvl5pPr>
            <a:lvl6pPr marL="2552634" indent="0">
              <a:buNone/>
              <a:defRPr sz="1800" b="1"/>
            </a:lvl6pPr>
            <a:lvl7pPr marL="3063160" indent="0">
              <a:buNone/>
              <a:defRPr sz="1800" b="1"/>
            </a:lvl7pPr>
            <a:lvl8pPr marL="3573687" indent="0">
              <a:buNone/>
              <a:defRPr sz="1800" b="1"/>
            </a:lvl8pPr>
            <a:lvl9pPr marL="40842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E5E7-2012-441F-9225-60C2BB4C444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863221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9686-B09C-46F0-AEED-CD8EE3C330D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5697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image" Target="../media/image6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9.xml"/><Relationship Id="rId1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17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88.xml"/><Relationship Id="rId16" Type="http://schemas.openxmlformats.org/officeDocument/2006/relationships/slideLayout" Target="../slideLayouts/slideLayout302.xml"/><Relationship Id="rId20" Type="http://schemas.openxmlformats.org/officeDocument/2006/relationships/theme" Target="../theme/theme2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296.xml"/><Relationship Id="rId19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slideLayout" Target="../slideLayouts/slideLayout300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70116" r:id="rId1"/>
    <p:sldLayoutId id="2147570117" r:id="rId2"/>
    <p:sldLayoutId id="2147570118" r:id="rId3"/>
    <p:sldLayoutId id="2147570119" r:id="rId4"/>
    <p:sldLayoutId id="2147570120" r:id="rId5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510527" algn="l" rtl="0" fontAlgn="base" latinLnBrk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1021053" algn="l" rtl="0" fontAlgn="base" latinLnBrk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531580" algn="l" rtl="0" fontAlgn="base" latinLnBrk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2042107" algn="l" rtl="0" fontAlgn="base" latinLnBrk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82588" indent="-382588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828675" indent="-3175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274763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784350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297113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807897" indent="-255264" algn="l" defTabSz="1021053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922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1BDE2F-0077-437B-A3FC-A4A702074DC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37" r:id="rId1"/>
    <p:sldLayoutId id="2147569938" r:id="rId2"/>
    <p:sldLayoutId id="2147569939" r:id="rId3"/>
    <p:sldLayoutId id="2147569940" r:id="rId4"/>
    <p:sldLayoutId id="2147569941" r:id="rId5"/>
    <p:sldLayoutId id="2147569942" r:id="rId6"/>
    <p:sldLayoutId id="2147569943" r:id="rId7"/>
    <p:sldLayoutId id="2147569944" r:id="rId8"/>
    <p:sldLayoutId id="2147569945" r:id="rId9"/>
    <p:sldLayoutId id="2147569946" r:id="rId10"/>
    <p:sldLayoutId id="21475699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4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672413-625E-458D-8097-36ACCFCD9DA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48" r:id="rId1"/>
    <p:sldLayoutId id="2147569949" r:id="rId2"/>
    <p:sldLayoutId id="2147569950" r:id="rId3"/>
    <p:sldLayoutId id="2147569951" r:id="rId4"/>
    <p:sldLayoutId id="2147569952" r:id="rId5"/>
    <p:sldLayoutId id="2147569953" r:id="rId6"/>
    <p:sldLayoutId id="2147569954" r:id="rId7"/>
    <p:sldLayoutId id="2147569955" r:id="rId8"/>
    <p:sldLayoutId id="2147569956" r:id="rId9"/>
    <p:sldLayoutId id="2147569957" r:id="rId10"/>
    <p:sldLayoutId id="21475699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CB1B87-EAAD-4065-8319-242DB920E4F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59" r:id="rId1"/>
    <p:sldLayoutId id="2147569960" r:id="rId2"/>
    <p:sldLayoutId id="2147569961" r:id="rId3"/>
    <p:sldLayoutId id="2147569962" r:id="rId4"/>
    <p:sldLayoutId id="2147569963" r:id="rId5"/>
    <p:sldLayoutId id="2147569964" r:id="rId6"/>
    <p:sldLayoutId id="2147569965" r:id="rId7"/>
    <p:sldLayoutId id="2147569966" r:id="rId8"/>
    <p:sldLayoutId id="2147569967" r:id="rId9"/>
    <p:sldLayoutId id="2147569968" r:id="rId10"/>
    <p:sldLayoutId id="21475699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229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2639D1-AA7C-465D-A9E5-8535F12E138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70" r:id="rId1"/>
    <p:sldLayoutId id="2147569971" r:id="rId2"/>
    <p:sldLayoutId id="2147569972" r:id="rId3"/>
    <p:sldLayoutId id="2147569973" r:id="rId4"/>
    <p:sldLayoutId id="2147569974" r:id="rId5"/>
    <p:sldLayoutId id="2147569975" r:id="rId6"/>
    <p:sldLayoutId id="2147569976" r:id="rId7"/>
    <p:sldLayoutId id="2147569977" r:id="rId8"/>
    <p:sldLayoutId id="2147569978" r:id="rId9"/>
    <p:sldLayoutId id="2147569979" r:id="rId10"/>
    <p:sldLayoutId id="21475699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346777-8528-49A7-B993-3E5CECD79DE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81" r:id="rId1"/>
    <p:sldLayoutId id="2147569982" r:id="rId2"/>
    <p:sldLayoutId id="2147569983" r:id="rId3"/>
    <p:sldLayoutId id="2147569984" r:id="rId4"/>
    <p:sldLayoutId id="2147569985" r:id="rId5"/>
    <p:sldLayoutId id="2147569986" r:id="rId6"/>
    <p:sldLayoutId id="2147569987" r:id="rId7"/>
    <p:sldLayoutId id="2147569988" r:id="rId8"/>
    <p:sldLayoutId id="2147569989" r:id="rId9"/>
    <p:sldLayoutId id="2147569990" r:id="rId10"/>
    <p:sldLayoutId id="21475699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CB3053-8B66-4ABA-B879-B15ACB86EDE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92" r:id="rId1"/>
    <p:sldLayoutId id="2147569993" r:id="rId2"/>
    <p:sldLayoutId id="2147569994" r:id="rId3"/>
    <p:sldLayoutId id="2147569995" r:id="rId4"/>
    <p:sldLayoutId id="2147569996" r:id="rId5"/>
    <p:sldLayoutId id="2147569997" r:id="rId6"/>
    <p:sldLayoutId id="2147569998" r:id="rId7"/>
    <p:sldLayoutId id="2147569999" r:id="rId8"/>
    <p:sldLayoutId id="2147570000" r:id="rId9"/>
    <p:sldLayoutId id="2147570001" r:id="rId10"/>
    <p:sldLayoutId id="21475700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536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786855-E9D1-4F55-820F-A90E69CFDCC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03" r:id="rId1"/>
    <p:sldLayoutId id="2147570004" r:id="rId2"/>
    <p:sldLayoutId id="2147570005" r:id="rId3"/>
    <p:sldLayoutId id="2147570006" r:id="rId4"/>
    <p:sldLayoutId id="2147570007" r:id="rId5"/>
    <p:sldLayoutId id="2147570008" r:id="rId6"/>
    <p:sldLayoutId id="2147570009" r:id="rId7"/>
    <p:sldLayoutId id="2147570010" r:id="rId8"/>
    <p:sldLayoutId id="2147570011" r:id="rId9"/>
    <p:sldLayoutId id="2147570012" r:id="rId10"/>
    <p:sldLayoutId id="21475700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638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A67A76-58D7-4DDC-A8C9-4C8425025D7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14" r:id="rId1"/>
    <p:sldLayoutId id="2147570015" r:id="rId2"/>
    <p:sldLayoutId id="2147570016" r:id="rId3"/>
    <p:sldLayoutId id="2147570017" r:id="rId4"/>
    <p:sldLayoutId id="2147570018" r:id="rId5"/>
    <p:sldLayoutId id="2147570019" r:id="rId6"/>
    <p:sldLayoutId id="2147570020" r:id="rId7"/>
    <p:sldLayoutId id="2147570021" r:id="rId8"/>
    <p:sldLayoutId id="2147570022" r:id="rId9"/>
    <p:sldLayoutId id="2147570023" r:id="rId10"/>
    <p:sldLayoutId id="21475700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741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A884BA-8D0B-4503-A81D-F6328EFBAB0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121" r:id="rId1"/>
    <p:sldLayoutId id="2147570122" r:id="rId2"/>
    <p:sldLayoutId id="2147570123" r:id="rId3"/>
    <p:sldLayoutId id="2147570124" r:id="rId4"/>
    <p:sldLayoutId id="2147570125" r:id="rId5"/>
    <p:sldLayoutId id="2147570126" r:id="rId6"/>
    <p:sldLayoutId id="2147570127" r:id="rId7"/>
    <p:sldLayoutId id="2147570128" r:id="rId8"/>
    <p:sldLayoutId id="2147570129" r:id="rId9"/>
    <p:sldLayoutId id="2147570130" r:id="rId10"/>
    <p:sldLayoutId id="21475701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843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D75E65-53CF-45AB-ACC5-E0B25829BAD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25" r:id="rId1"/>
    <p:sldLayoutId id="2147570026" r:id="rId2"/>
    <p:sldLayoutId id="2147570027" r:id="rId3"/>
    <p:sldLayoutId id="2147570028" r:id="rId4"/>
    <p:sldLayoutId id="2147570029" r:id="rId5"/>
    <p:sldLayoutId id="2147570030" r:id="rId6"/>
    <p:sldLayoutId id="2147570031" r:id="rId7"/>
    <p:sldLayoutId id="2147570032" r:id="rId8"/>
    <p:sldLayoutId id="2147570033" r:id="rId9"/>
    <p:sldLayoutId id="2147570034" r:id="rId10"/>
    <p:sldLayoutId id="21475700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163C7A-B4D2-4996-B1E0-44B0F97E69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849" r:id="rId1"/>
    <p:sldLayoutId id="2147569850" r:id="rId2"/>
    <p:sldLayoutId id="2147569851" r:id="rId3"/>
    <p:sldLayoutId id="2147569852" r:id="rId4"/>
    <p:sldLayoutId id="2147569853" r:id="rId5"/>
    <p:sldLayoutId id="2147569854" r:id="rId6"/>
    <p:sldLayoutId id="2147569855" r:id="rId7"/>
    <p:sldLayoutId id="2147569856" r:id="rId8"/>
    <p:sldLayoutId id="2147569857" r:id="rId9"/>
    <p:sldLayoutId id="2147569858" r:id="rId10"/>
    <p:sldLayoutId id="21475698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946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4E8A3E-8349-4F54-9EA6-C50E9BA04EF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36" r:id="rId1"/>
    <p:sldLayoutId id="2147570037" r:id="rId2"/>
    <p:sldLayoutId id="2147570038" r:id="rId3"/>
    <p:sldLayoutId id="2147570039" r:id="rId4"/>
    <p:sldLayoutId id="2147570040" r:id="rId5"/>
    <p:sldLayoutId id="2147570041" r:id="rId6"/>
    <p:sldLayoutId id="2147570042" r:id="rId7"/>
    <p:sldLayoutId id="2147570043" r:id="rId8"/>
    <p:sldLayoutId id="2147570044" r:id="rId9"/>
    <p:sldLayoutId id="2147570045" r:id="rId10"/>
    <p:sldLayoutId id="21475700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048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04ECB-8B62-499A-AFE5-4856D8C07B9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47" r:id="rId1"/>
    <p:sldLayoutId id="2147570048" r:id="rId2"/>
    <p:sldLayoutId id="2147570049" r:id="rId3"/>
    <p:sldLayoutId id="2147570050" r:id="rId4"/>
    <p:sldLayoutId id="2147570051" r:id="rId5"/>
    <p:sldLayoutId id="2147570052" r:id="rId6"/>
    <p:sldLayoutId id="2147570053" r:id="rId7"/>
    <p:sldLayoutId id="2147570054" r:id="rId8"/>
    <p:sldLayoutId id="2147570055" r:id="rId9"/>
    <p:sldLayoutId id="2147570056" r:id="rId10"/>
    <p:sldLayoutId id="21475700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150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57B942-1475-4167-91F5-525E8ACF64F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58" r:id="rId1"/>
    <p:sldLayoutId id="2147570059" r:id="rId2"/>
    <p:sldLayoutId id="2147570060" r:id="rId3"/>
    <p:sldLayoutId id="2147570061" r:id="rId4"/>
    <p:sldLayoutId id="2147570062" r:id="rId5"/>
    <p:sldLayoutId id="2147570063" r:id="rId6"/>
    <p:sldLayoutId id="2147570064" r:id="rId7"/>
    <p:sldLayoutId id="2147570065" r:id="rId8"/>
    <p:sldLayoutId id="2147570066" r:id="rId9"/>
    <p:sldLayoutId id="2147570067" r:id="rId10"/>
    <p:sldLayoutId id="21475700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25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277EF8-DB70-4F66-A34A-16D0BACB0D3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69" r:id="rId1"/>
    <p:sldLayoutId id="2147570070" r:id="rId2"/>
    <p:sldLayoutId id="2147570071" r:id="rId3"/>
    <p:sldLayoutId id="2147570072" r:id="rId4"/>
    <p:sldLayoutId id="2147570073" r:id="rId5"/>
    <p:sldLayoutId id="2147570074" r:id="rId6"/>
    <p:sldLayoutId id="2147570075" r:id="rId7"/>
    <p:sldLayoutId id="2147570076" r:id="rId8"/>
    <p:sldLayoutId id="2147570077" r:id="rId9"/>
    <p:sldLayoutId id="2147570078" r:id="rId10"/>
    <p:sldLayoutId id="21475700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355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60EC9B-06E7-4426-8C05-17A46252BDA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80" r:id="rId1"/>
    <p:sldLayoutId id="2147570081" r:id="rId2"/>
    <p:sldLayoutId id="2147570082" r:id="rId3"/>
    <p:sldLayoutId id="2147570083" r:id="rId4"/>
    <p:sldLayoutId id="2147570084" r:id="rId5"/>
    <p:sldLayoutId id="2147570085" r:id="rId6"/>
    <p:sldLayoutId id="2147570086" r:id="rId7"/>
    <p:sldLayoutId id="2147570087" r:id="rId8"/>
    <p:sldLayoutId id="2147570088" r:id="rId9"/>
    <p:sldLayoutId id="2147570089" r:id="rId10"/>
    <p:sldLayoutId id="21475700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458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EDB8FB-F99F-4632-A404-8FE83CCCE19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091" r:id="rId1"/>
    <p:sldLayoutId id="2147570092" r:id="rId2"/>
    <p:sldLayoutId id="2147570093" r:id="rId3"/>
    <p:sldLayoutId id="2147570094" r:id="rId4"/>
    <p:sldLayoutId id="2147570095" r:id="rId5"/>
    <p:sldLayoutId id="2147570096" r:id="rId6"/>
    <p:sldLayoutId id="2147570097" r:id="rId7"/>
    <p:sldLayoutId id="2147570098" r:id="rId8"/>
    <p:sldLayoutId id="2147570099" r:id="rId9"/>
    <p:sldLayoutId id="2147570100" r:id="rId10"/>
    <p:sldLayoutId id="2147570101" r:id="rId11"/>
    <p:sldLayoutId id="214757013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70102" r:id="rId1"/>
    <p:sldLayoutId id="2147570103" r:id="rId2"/>
    <p:sldLayoutId id="2147570104" r:id="rId3"/>
    <p:sldLayoutId id="2147570133" r:id="rId4"/>
    <p:sldLayoutId id="2147570134" r:id="rId5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510527" algn="l" rtl="0" fontAlgn="base" latinLnBrk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1021053" algn="l" rtl="0" fontAlgn="base" latinLnBrk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531580" algn="l" rtl="0" fontAlgn="base" latinLnBrk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2042107" algn="l" rtl="0" fontAlgn="base" latinLnBrk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82588" indent="-382588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828675" indent="-3175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274763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784350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297113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807897" indent="-255264" algn="l" defTabSz="1021053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560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120768-FCD3-428C-B5C9-55C320A5CB8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105" r:id="rId1"/>
    <p:sldLayoutId id="2147570106" r:id="rId2"/>
    <p:sldLayoutId id="2147570107" r:id="rId3"/>
    <p:sldLayoutId id="2147570108" r:id="rId4"/>
    <p:sldLayoutId id="2147570109" r:id="rId5"/>
    <p:sldLayoutId id="2147570110" r:id="rId6"/>
    <p:sldLayoutId id="2147570111" r:id="rId7"/>
    <p:sldLayoutId id="2147570112" r:id="rId8"/>
    <p:sldLayoutId id="2147570113" r:id="rId9"/>
    <p:sldLayoutId id="2147570114" r:id="rId10"/>
    <p:sldLayoutId id="21475701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4784725"/>
            <a:ext cx="544513" cy="201613"/>
          </a:xfrm>
          <a:prstGeom prst="rect">
            <a:avLst/>
          </a:prstGeom>
        </p:spPr>
        <p:txBody>
          <a:bodyPr vert="horz" wrap="square" lIns="0" tIns="0" rIns="36000" bIns="360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950"/>
              </a:lnSpc>
              <a:defRPr sz="700">
                <a:latin typeface="Raleway" pitchFamily="34" charset="-52"/>
              </a:defRPr>
            </a:lvl1pPr>
          </a:lstStyle>
          <a:p>
            <a:pPr>
              <a:defRPr/>
            </a:pPr>
            <a:fld id="{9724974F-2661-4ECC-A2AC-178972BDF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0135" r:id="rId1"/>
    <p:sldLayoutId id="2147570136" r:id="rId2"/>
    <p:sldLayoutId id="2147570137" r:id="rId3"/>
    <p:sldLayoutId id="2147570138" r:id="rId4"/>
    <p:sldLayoutId id="2147570139" r:id="rId5"/>
    <p:sldLayoutId id="2147570140" r:id="rId6"/>
    <p:sldLayoutId id="2147570141" r:id="rId7"/>
    <p:sldLayoutId id="2147570142" r:id="rId8"/>
    <p:sldLayoutId id="2147570143" r:id="rId9"/>
    <p:sldLayoutId id="2147570144" r:id="rId10"/>
    <p:sldLayoutId id="2147570145" r:id="rId11"/>
    <p:sldLayoutId id="2147570146" r:id="rId12"/>
    <p:sldLayoutId id="2147570147" r:id="rId13"/>
    <p:sldLayoutId id="2147570148" r:id="rId14"/>
    <p:sldLayoutId id="2147570149" r:id="rId15"/>
    <p:sldLayoutId id="2147570150" r:id="rId16"/>
    <p:sldLayoutId id="2147570151" r:id="rId17"/>
    <p:sldLayoutId id="2147570152" r:id="rId18"/>
    <p:sldLayoutId id="214757015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4213" rtl="0" eaLnBrk="0" fontAlgn="base" hangingPunct="0">
        <a:lnSpc>
          <a:spcPts val="2538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ts val="253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Bandera Pro Heavy" panose="02060904040200020004" pitchFamily="18" charset="0"/>
        </a:defRPr>
      </a:lvl2pPr>
      <a:lvl3pPr algn="l" defTabSz="684213" rtl="0" eaLnBrk="0" fontAlgn="base" hangingPunct="0">
        <a:lnSpc>
          <a:spcPts val="253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Bandera Pro Heavy" panose="02060904040200020004" pitchFamily="18" charset="0"/>
        </a:defRPr>
      </a:lvl3pPr>
      <a:lvl4pPr algn="l" defTabSz="684213" rtl="0" eaLnBrk="0" fontAlgn="base" hangingPunct="0">
        <a:lnSpc>
          <a:spcPts val="253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Bandera Pro Heavy" panose="02060904040200020004" pitchFamily="18" charset="0"/>
        </a:defRPr>
      </a:lvl4pPr>
      <a:lvl5pPr algn="l" defTabSz="684213" rtl="0" eaLnBrk="0" fontAlgn="base" hangingPunct="0">
        <a:lnSpc>
          <a:spcPts val="253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Bandera Pro Heavy" panose="02060904040200020004" pitchFamily="18" charset="0"/>
        </a:defRPr>
      </a:lvl5pPr>
      <a:lvl6pPr marL="457200" algn="l" defTabSz="684213" rtl="0" fontAlgn="base">
        <a:lnSpc>
          <a:spcPts val="253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Bandera Pro Heavy" panose="02060904040200020004" pitchFamily="18" charset="0"/>
        </a:defRPr>
      </a:lvl6pPr>
      <a:lvl7pPr marL="914400" algn="l" defTabSz="684213" rtl="0" fontAlgn="base">
        <a:lnSpc>
          <a:spcPts val="253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Bandera Pro Heavy" panose="02060904040200020004" pitchFamily="18" charset="0"/>
        </a:defRPr>
      </a:lvl7pPr>
      <a:lvl8pPr marL="1371600" algn="l" defTabSz="684213" rtl="0" fontAlgn="base">
        <a:lnSpc>
          <a:spcPts val="253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Bandera Pro Heavy" panose="02060904040200020004" pitchFamily="18" charset="0"/>
        </a:defRPr>
      </a:lvl8pPr>
      <a:lvl9pPr marL="1828800" algn="l" defTabSz="684213" rtl="0" fontAlgn="base">
        <a:lnSpc>
          <a:spcPts val="253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Bandera Pro Heavy" panose="02060904040200020004" pitchFamily="18" charset="0"/>
        </a:defRPr>
      </a:lvl9pPr>
    </p:titleStyle>
    <p:bodyStyle>
      <a:lvl1pPr marL="342900" indent="-342900" algn="l" defTabSz="684213" rtl="0" eaLnBrk="0" fontAlgn="base" hangingPunct="0">
        <a:lnSpc>
          <a:spcPts val="1588"/>
        </a:lnSpc>
        <a:spcBef>
          <a:spcPts val="788"/>
        </a:spcBef>
        <a:spcAft>
          <a:spcPts val="788"/>
        </a:spcAft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684213" rtl="0" eaLnBrk="0" fontAlgn="base" hangingPunct="0">
        <a:lnSpc>
          <a:spcPts val="1588"/>
        </a:lnSpc>
        <a:spcBef>
          <a:spcPct val="0"/>
        </a:spcBef>
        <a:spcAft>
          <a:spcPct val="0"/>
        </a:spcAft>
        <a:buClr>
          <a:schemeClr val="tx2"/>
        </a:buClr>
        <a:buSzPct val="128000"/>
        <a:buFont typeface="ArialUnicodeMS"/>
        <a:defRPr sz="1200" kern="1200">
          <a:solidFill>
            <a:schemeClr val="tx1"/>
          </a:solidFill>
          <a:latin typeface="+mj-lt"/>
          <a:ea typeface="Yandex Sans Text" charset="0"/>
          <a:cs typeface="Yandex Sans Text" charset="0"/>
        </a:defRPr>
      </a:lvl2pPr>
      <a:lvl3pPr marL="179388" indent="-179388" algn="l" defTabSz="684213" rtl="0" eaLnBrk="0" fontAlgn="base" hangingPunct="0">
        <a:lnSpc>
          <a:spcPts val="1588"/>
        </a:lnSpc>
        <a:spcBef>
          <a:spcPts val="263"/>
        </a:spcBef>
        <a:spcAft>
          <a:spcPts val="263"/>
        </a:spcAft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Yandex Sans Text"/>
          <a:cs typeface="Yandex Sans Text"/>
        </a:defRPr>
      </a:lvl3pPr>
      <a:lvl4pPr marL="188913" indent="-188913" algn="l" defTabSz="684213" rtl="0" eaLnBrk="0" fontAlgn="base" hangingPunct="0">
        <a:lnSpc>
          <a:spcPts val="1588"/>
        </a:lnSpc>
        <a:spcBef>
          <a:spcPts val="263"/>
        </a:spcBef>
        <a:spcAft>
          <a:spcPts val="263"/>
        </a:spcAft>
        <a:buSzPct val="90000"/>
        <a:buFont typeface="Bandera Pro Heavy" pitchFamily="18" charset="0"/>
        <a:buAutoNum type="arabicPeriod"/>
        <a:defRPr sz="1200" kern="1200">
          <a:solidFill>
            <a:schemeClr val="tx1"/>
          </a:solidFill>
          <a:latin typeface="Yandex Sans Text Light" panose="02000000000000000000" pitchFamily="2" charset="-52"/>
          <a:ea typeface="Yandex Sans Text"/>
          <a:cs typeface="Yandex Sans Text"/>
        </a:defRPr>
      </a:lvl4pPr>
      <a:lvl5pPr marL="379413" indent="-188913" algn="l" defTabSz="684213" rtl="0" eaLnBrk="0" fontAlgn="base" hangingPunct="0">
        <a:lnSpc>
          <a:spcPts val="1588"/>
        </a:lnSpc>
        <a:spcBef>
          <a:spcPts val="263"/>
        </a:spcBef>
        <a:spcAft>
          <a:spcPts val="263"/>
        </a:spcAft>
        <a:buSzPct val="105000"/>
        <a:buFont typeface="Yandex Sans Text Light"/>
        <a:buChar char="−"/>
        <a:defRPr sz="1200" kern="1200">
          <a:solidFill>
            <a:schemeClr val="tx1"/>
          </a:solidFill>
          <a:latin typeface="Yandex Sans Text Light" panose="02000000000000000000" pitchFamily="2" charset="-52"/>
          <a:ea typeface="Yandex Sans Text"/>
          <a:cs typeface="Yandex Sans Text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1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5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70157" r:id="rId1"/>
    <p:sldLayoutId id="2147570158" r:id="rId2"/>
    <p:sldLayoutId id="2147570159" r:id="rId3"/>
    <p:sldLayoutId id="2147570160" r:id="rId4"/>
    <p:sldLayoutId id="21475701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632">
        <a:defRPr>
          <a:latin typeface="+mn-lt"/>
          <a:ea typeface="+mn-ea"/>
          <a:cs typeface="+mn-cs"/>
        </a:defRPr>
      </a:lvl2pPr>
      <a:lvl3pPr marL="781263">
        <a:defRPr>
          <a:latin typeface="+mn-lt"/>
          <a:ea typeface="+mn-ea"/>
          <a:cs typeface="+mn-cs"/>
        </a:defRPr>
      </a:lvl3pPr>
      <a:lvl4pPr marL="1171895">
        <a:defRPr>
          <a:latin typeface="+mn-lt"/>
          <a:ea typeface="+mn-ea"/>
          <a:cs typeface="+mn-cs"/>
        </a:defRPr>
      </a:lvl4pPr>
      <a:lvl5pPr marL="1562527">
        <a:defRPr>
          <a:latin typeface="+mn-lt"/>
          <a:ea typeface="+mn-ea"/>
          <a:cs typeface="+mn-cs"/>
        </a:defRPr>
      </a:lvl5pPr>
      <a:lvl6pPr marL="1953158">
        <a:defRPr>
          <a:latin typeface="+mn-lt"/>
          <a:ea typeface="+mn-ea"/>
          <a:cs typeface="+mn-cs"/>
        </a:defRPr>
      </a:lvl6pPr>
      <a:lvl7pPr marL="2343790">
        <a:defRPr>
          <a:latin typeface="+mn-lt"/>
          <a:ea typeface="+mn-ea"/>
          <a:cs typeface="+mn-cs"/>
        </a:defRPr>
      </a:lvl7pPr>
      <a:lvl8pPr marL="2734422">
        <a:defRPr>
          <a:latin typeface="+mn-lt"/>
          <a:ea typeface="+mn-ea"/>
          <a:cs typeface="+mn-cs"/>
        </a:defRPr>
      </a:lvl8pPr>
      <a:lvl9pPr marL="31250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632">
        <a:defRPr>
          <a:latin typeface="+mn-lt"/>
          <a:ea typeface="+mn-ea"/>
          <a:cs typeface="+mn-cs"/>
        </a:defRPr>
      </a:lvl2pPr>
      <a:lvl3pPr marL="781263">
        <a:defRPr>
          <a:latin typeface="+mn-lt"/>
          <a:ea typeface="+mn-ea"/>
          <a:cs typeface="+mn-cs"/>
        </a:defRPr>
      </a:lvl3pPr>
      <a:lvl4pPr marL="1171895">
        <a:defRPr>
          <a:latin typeface="+mn-lt"/>
          <a:ea typeface="+mn-ea"/>
          <a:cs typeface="+mn-cs"/>
        </a:defRPr>
      </a:lvl4pPr>
      <a:lvl5pPr marL="1562527">
        <a:defRPr>
          <a:latin typeface="+mn-lt"/>
          <a:ea typeface="+mn-ea"/>
          <a:cs typeface="+mn-cs"/>
        </a:defRPr>
      </a:lvl5pPr>
      <a:lvl6pPr marL="1953158">
        <a:defRPr>
          <a:latin typeface="+mn-lt"/>
          <a:ea typeface="+mn-ea"/>
          <a:cs typeface="+mn-cs"/>
        </a:defRPr>
      </a:lvl6pPr>
      <a:lvl7pPr marL="2343790">
        <a:defRPr>
          <a:latin typeface="+mn-lt"/>
          <a:ea typeface="+mn-ea"/>
          <a:cs typeface="+mn-cs"/>
        </a:defRPr>
      </a:lvl7pPr>
      <a:lvl8pPr marL="2734422">
        <a:defRPr>
          <a:latin typeface="+mn-lt"/>
          <a:ea typeface="+mn-ea"/>
          <a:cs typeface="+mn-cs"/>
        </a:defRPr>
      </a:lvl8pPr>
      <a:lvl9pPr marL="312505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D0F26C-9DDC-47DB-BC00-55BC7DF8EF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860" r:id="rId1"/>
    <p:sldLayoutId id="2147569861" r:id="rId2"/>
    <p:sldLayoutId id="2147569862" r:id="rId3"/>
    <p:sldLayoutId id="2147569863" r:id="rId4"/>
    <p:sldLayoutId id="2147569864" r:id="rId5"/>
    <p:sldLayoutId id="2147569865" r:id="rId6"/>
    <p:sldLayoutId id="2147569866" r:id="rId7"/>
    <p:sldLayoutId id="2147569867" r:id="rId8"/>
    <p:sldLayoutId id="2147569868" r:id="rId9"/>
    <p:sldLayoutId id="2147569869" r:id="rId10"/>
    <p:sldLayoutId id="21475698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4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70163" r:id="rId1"/>
    <p:sldLayoutId id="2147570164" r:id="rId2"/>
    <p:sldLayoutId id="2147570165" r:id="rId3"/>
    <p:sldLayoutId id="2147570166" r:id="rId4"/>
    <p:sldLayoutId id="2147570167" r:id="rId5"/>
    <p:sldLayoutId id="2147570168" r:id="rId6"/>
    <p:sldLayoutId id="2147570169" r:id="rId7"/>
    <p:sldLayoutId id="2147570170" r:id="rId8"/>
    <p:sldLayoutId id="2147570171" r:id="rId9"/>
    <p:sldLayoutId id="2147570172" r:id="rId10"/>
    <p:sldLayoutId id="2147570173" r:id="rId11"/>
    <p:sldLayoutId id="214757019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5271030-D0A4-4C91-974E-09A9AD43B801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 defTabSz="68578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>
            <a:lvl1pPr algn="r" defTabSz="684213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3BE71-2C49-44FC-A842-B7C3CC9A68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45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70175" r:id="rId1"/>
    <p:sldLayoutId id="2147570176" r:id="rId2"/>
    <p:sldLayoutId id="2147570177" r:id="rId3"/>
    <p:sldLayoutId id="2147570178" r:id="rId4"/>
    <p:sldLayoutId id="2147570179" r:id="rId5"/>
    <p:sldLayoutId id="2147570180" r:id="rId6"/>
    <p:sldLayoutId id="2147570181" r:id="rId7"/>
    <p:sldLayoutId id="2147570182" r:id="rId8"/>
    <p:sldLayoutId id="2147570183" r:id="rId9"/>
    <p:sldLayoutId id="2147570184" r:id="rId10"/>
    <p:sldLayoutId id="2147570185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89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378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566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754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7468-088F-4C9D-93D7-93E609DE60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B30E-9A84-4B6D-A085-537A3D5E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70187" r:id="rId1"/>
    <p:sldLayoutId id="2147570188" r:id="rId2"/>
    <p:sldLayoutId id="2147570189" r:id="rId3"/>
    <p:sldLayoutId id="2147570190" r:id="rId4"/>
    <p:sldLayoutId id="2147570191" r:id="rId5"/>
    <p:sldLayoutId id="2147570192" r:id="rId6"/>
    <p:sldLayoutId id="2147570193" r:id="rId7"/>
    <p:sldLayoutId id="2147570194" r:id="rId8"/>
    <p:sldLayoutId id="2147570195" r:id="rId9"/>
    <p:sldLayoutId id="2147570196" r:id="rId10"/>
    <p:sldLayoutId id="2147570197" r:id="rId11"/>
    <p:sldLayoutId id="21475701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3DAB10-3352-47DF-940D-B2B795A79CC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871" r:id="rId1"/>
    <p:sldLayoutId id="2147569872" r:id="rId2"/>
    <p:sldLayoutId id="2147569873" r:id="rId3"/>
    <p:sldLayoutId id="2147569874" r:id="rId4"/>
    <p:sldLayoutId id="2147569875" r:id="rId5"/>
    <p:sldLayoutId id="2147569876" r:id="rId6"/>
    <p:sldLayoutId id="2147569877" r:id="rId7"/>
    <p:sldLayoutId id="2147569878" r:id="rId8"/>
    <p:sldLayoutId id="2147569879" r:id="rId9"/>
    <p:sldLayoutId id="2147569880" r:id="rId10"/>
    <p:sldLayoutId id="21475698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747ED8-8D85-4D6A-A56E-186728C1E22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882" r:id="rId1"/>
    <p:sldLayoutId id="2147569883" r:id="rId2"/>
    <p:sldLayoutId id="2147569884" r:id="rId3"/>
    <p:sldLayoutId id="2147569885" r:id="rId4"/>
    <p:sldLayoutId id="2147569886" r:id="rId5"/>
    <p:sldLayoutId id="2147569887" r:id="rId6"/>
    <p:sldLayoutId id="2147569888" r:id="rId7"/>
    <p:sldLayoutId id="2147569889" r:id="rId8"/>
    <p:sldLayoutId id="2147569890" r:id="rId9"/>
    <p:sldLayoutId id="2147569891" r:id="rId10"/>
    <p:sldLayoutId id="21475698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081883-039A-41A5-8426-3F8A869D4E5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893" r:id="rId1"/>
    <p:sldLayoutId id="2147569894" r:id="rId2"/>
    <p:sldLayoutId id="2147569895" r:id="rId3"/>
    <p:sldLayoutId id="2147569896" r:id="rId4"/>
    <p:sldLayoutId id="2147569897" r:id="rId5"/>
    <p:sldLayoutId id="2147569898" r:id="rId6"/>
    <p:sldLayoutId id="2147569899" r:id="rId7"/>
    <p:sldLayoutId id="2147569900" r:id="rId8"/>
    <p:sldLayoutId id="2147569901" r:id="rId9"/>
    <p:sldLayoutId id="2147569902" r:id="rId10"/>
    <p:sldLayoutId id="21475699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5D91A2-0BC9-4DF9-B2D8-8CBB664F2CF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04" r:id="rId1"/>
    <p:sldLayoutId id="2147569905" r:id="rId2"/>
    <p:sldLayoutId id="2147569906" r:id="rId3"/>
    <p:sldLayoutId id="2147569907" r:id="rId4"/>
    <p:sldLayoutId id="2147569908" r:id="rId5"/>
    <p:sldLayoutId id="2147569909" r:id="rId6"/>
    <p:sldLayoutId id="2147569910" r:id="rId7"/>
    <p:sldLayoutId id="2147569911" r:id="rId8"/>
    <p:sldLayoutId id="2147569912" r:id="rId9"/>
    <p:sldLayoutId id="2147569913" r:id="rId10"/>
    <p:sldLayoutId id="21475699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08B0C6-859A-4C6C-8349-47D2E17F288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15" r:id="rId1"/>
    <p:sldLayoutId id="2147569916" r:id="rId2"/>
    <p:sldLayoutId id="2147569917" r:id="rId3"/>
    <p:sldLayoutId id="2147569918" r:id="rId4"/>
    <p:sldLayoutId id="2147569919" r:id="rId5"/>
    <p:sldLayoutId id="2147569920" r:id="rId6"/>
    <p:sldLayoutId id="2147569921" r:id="rId7"/>
    <p:sldLayoutId id="2147569922" r:id="rId8"/>
    <p:sldLayoutId id="2147569923" r:id="rId9"/>
    <p:sldLayoutId id="2147569924" r:id="rId10"/>
    <p:sldLayoutId id="21475699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819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05" tIns="51053" rIns="102105" bIns="51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2105" tIns="51053" rIns="102105" bIns="510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102105" tIns="51053" rIns="102105" bIns="510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A84B4F-0FC5-4940-BABC-7D516BF459F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69926" r:id="rId1"/>
    <p:sldLayoutId id="2147569927" r:id="rId2"/>
    <p:sldLayoutId id="2147569928" r:id="rId3"/>
    <p:sldLayoutId id="2147569929" r:id="rId4"/>
    <p:sldLayoutId id="2147569930" r:id="rId5"/>
    <p:sldLayoutId id="2147569931" r:id="rId6"/>
    <p:sldLayoutId id="2147569932" r:id="rId7"/>
    <p:sldLayoutId id="2147569933" r:id="rId8"/>
    <p:sldLayoutId id="2147569934" r:id="rId9"/>
    <p:sldLayoutId id="2147569935" r:id="rId10"/>
    <p:sldLayoutId id="21475699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2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0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58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10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6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424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8951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477" indent="-255264" algn="l" defTabSz="1021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2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53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8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10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63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160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687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214" algn="l" defTabSz="10210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5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0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29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2.xml"/><Relationship Id="rId6" Type="http://schemas.openxmlformats.org/officeDocument/2006/relationships/image" Target="../media/image68.emf"/><Relationship Id="rId5" Type="http://schemas.openxmlformats.org/officeDocument/2006/relationships/image" Target="../media/image13.emf"/><Relationship Id="rId4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5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1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emf"/><Relationship Id="rId18" Type="http://schemas.openxmlformats.org/officeDocument/2006/relationships/image" Target="../media/image88.emf"/><Relationship Id="rId26" Type="http://schemas.openxmlformats.org/officeDocument/2006/relationships/image" Target="../media/image96.emf"/><Relationship Id="rId39" Type="http://schemas.openxmlformats.org/officeDocument/2006/relationships/image" Target="../media/image109.emf"/><Relationship Id="rId21" Type="http://schemas.openxmlformats.org/officeDocument/2006/relationships/image" Target="../media/image91.emf"/><Relationship Id="rId34" Type="http://schemas.openxmlformats.org/officeDocument/2006/relationships/image" Target="../media/image104.emf"/><Relationship Id="rId42" Type="http://schemas.openxmlformats.org/officeDocument/2006/relationships/image" Target="../media/image112.emf"/><Relationship Id="rId47" Type="http://schemas.openxmlformats.org/officeDocument/2006/relationships/image" Target="../media/image117.emf"/><Relationship Id="rId50" Type="http://schemas.openxmlformats.org/officeDocument/2006/relationships/image" Target="../media/image120.emf"/><Relationship Id="rId55" Type="http://schemas.openxmlformats.org/officeDocument/2006/relationships/image" Target="../media/image125.emf"/><Relationship Id="rId63" Type="http://schemas.openxmlformats.org/officeDocument/2006/relationships/image" Target="../media/image133.emf"/><Relationship Id="rId68" Type="http://schemas.openxmlformats.org/officeDocument/2006/relationships/image" Target="../media/image138.emf"/><Relationship Id="rId76" Type="http://schemas.openxmlformats.org/officeDocument/2006/relationships/image" Target="../media/image146.emf"/><Relationship Id="rId7" Type="http://schemas.openxmlformats.org/officeDocument/2006/relationships/image" Target="../media/image77.emf"/><Relationship Id="rId71" Type="http://schemas.openxmlformats.org/officeDocument/2006/relationships/image" Target="../media/image141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6.emf"/><Relationship Id="rId29" Type="http://schemas.openxmlformats.org/officeDocument/2006/relationships/image" Target="../media/image99.emf"/><Relationship Id="rId11" Type="http://schemas.openxmlformats.org/officeDocument/2006/relationships/image" Target="../media/image81.emf"/><Relationship Id="rId24" Type="http://schemas.openxmlformats.org/officeDocument/2006/relationships/image" Target="../media/image94.emf"/><Relationship Id="rId32" Type="http://schemas.openxmlformats.org/officeDocument/2006/relationships/image" Target="../media/image102.emf"/><Relationship Id="rId37" Type="http://schemas.openxmlformats.org/officeDocument/2006/relationships/image" Target="../media/image107.emf"/><Relationship Id="rId40" Type="http://schemas.openxmlformats.org/officeDocument/2006/relationships/image" Target="../media/image110.emf"/><Relationship Id="rId45" Type="http://schemas.openxmlformats.org/officeDocument/2006/relationships/image" Target="../media/image115.emf"/><Relationship Id="rId53" Type="http://schemas.openxmlformats.org/officeDocument/2006/relationships/image" Target="../media/image123.emf"/><Relationship Id="rId58" Type="http://schemas.openxmlformats.org/officeDocument/2006/relationships/image" Target="../media/image128.emf"/><Relationship Id="rId66" Type="http://schemas.openxmlformats.org/officeDocument/2006/relationships/image" Target="../media/image136.emf"/><Relationship Id="rId74" Type="http://schemas.openxmlformats.org/officeDocument/2006/relationships/image" Target="../media/image144.emf"/><Relationship Id="rId79" Type="http://schemas.openxmlformats.org/officeDocument/2006/relationships/image" Target="../media/image149.emf"/><Relationship Id="rId5" Type="http://schemas.openxmlformats.org/officeDocument/2006/relationships/image" Target="../media/image75.emf"/><Relationship Id="rId61" Type="http://schemas.openxmlformats.org/officeDocument/2006/relationships/image" Target="../media/image131.emf"/><Relationship Id="rId82" Type="http://schemas.openxmlformats.org/officeDocument/2006/relationships/image" Target="../media/image152.emf"/><Relationship Id="rId10" Type="http://schemas.openxmlformats.org/officeDocument/2006/relationships/image" Target="../media/image80.emf"/><Relationship Id="rId19" Type="http://schemas.openxmlformats.org/officeDocument/2006/relationships/image" Target="../media/image89.emf"/><Relationship Id="rId31" Type="http://schemas.openxmlformats.org/officeDocument/2006/relationships/image" Target="../media/image101.emf"/><Relationship Id="rId44" Type="http://schemas.openxmlformats.org/officeDocument/2006/relationships/image" Target="../media/image114.emf"/><Relationship Id="rId52" Type="http://schemas.openxmlformats.org/officeDocument/2006/relationships/image" Target="../media/image122.emf"/><Relationship Id="rId60" Type="http://schemas.openxmlformats.org/officeDocument/2006/relationships/image" Target="../media/image130.emf"/><Relationship Id="rId65" Type="http://schemas.openxmlformats.org/officeDocument/2006/relationships/image" Target="../media/image135.emf"/><Relationship Id="rId73" Type="http://schemas.openxmlformats.org/officeDocument/2006/relationships/image" Target="../media/image143.emf"/><Relationship Id="rId78" Type="http://schemas.openxmlformats.org/officeDocument/2006/relationships/image" Target="../media/image148.emf"/><Relationship Id="rId81" Type="http://schemas.openxmlformats.org/officeDocument/2006/relationships/image" Target="../media/image151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Relationship Id="rId14" Type="http://schemas.openxmlformats.org/officeDocument/2006/relationships/image" Target="../media/image84.emf"/><Relationship Id="rId22" Type="http://schemas.openxmlformats.org/officeDocument/2006/relationships/image" Target="../media/image92.emf"/><Relationship Id="rId27" Type="http://schemas.openxmlformats.org/officeDocument/2006/relationships/image" Target="../media/image97.emf"/><Relationship Id="rId30" Type="http://schemas.openxmlformats.org/officeDocument/2006/relationships/image" Target="../media/image100.emf"/><Relationship Id="rId35" Type="http://schemas.openxmlformats.org/officeDocument/2006/relationships/image" Target="../media/image105.emf"/><Relationship Id="rId43" Type="http://schemas.openxmlformats.org/officeDocument/2006/relationships/image" Target="../media/image113.emf"/><Relationship Id="rId48" Type="http://schemas.openxmlformats.org/officeDocument/2006/relationships/image" Target="../media/image118.emf"/><Relationship Id="rId56" Type="http://schemas.openxmlformats.org/officeDocument/2006/relationships/image" Target="../media/image126.emf"/><Relationship Id="rId64" Type="http://schemas.openxmlformats.org/officeDocument/2006/relationships/image" Target="../media/image134.emf"/><Relationship Id="rId69" Type="http://schemas.openxmlformats.org/officeDocument/2006/relationships/image" Target="../media/image139.emf"/><Relationship Id="rId77" Type="http://schemas.openxmlformats.org/officeDocument/2006/relationships/image" Target="../media/image147.emf"/><Relationship Id="rId8" Type="http://schemas.openxmlformats.org/officeDocument/2006/relationships/image" Target="../media/image78.emf"/><Relationship Id="rId51" Type="http://schemas.openxmlformats.org/officeDocument/2006/relationships/image" Target="../media/image121.emf"/><Relationship Id="rId72" Type="http://schemas.openxmlformats.org/officeDocument/2006/relationships/image" Target="../media/image142.emf"/><Relationship Id="rId80" Type="http://schemas.openxmlformats.org/officeDocument/2006/relationships/image" Target="../media/image150.emf"/><Relationship Id="rId3" Type="http://schemas.openxmlformats.org/officeDocument/2006/relationships/image" Target="../media/image73.emf"/><Relationship Id="rId12" Type="http://schemas.openxmlformats.org/officeDocument/2006/relationships/image" Target="../media/image82.emf"/><Relationship Id="rId17" Type="http://schemas.openxmlformats.org/officeDocument/2006/relationships/image" Target="../media/image87.emf"/><Relationship Id="rId25" Type="http://schemas.openxmlformats.org/officeDocument/2006/relationships/image" Target="../media/image95.emf"/><Relationship Id="rId33" Type="http://schemas.openxmlformats.org/officeDocument/2006/relationships/image" Target="../media/image103.emf"/><Relationship Id="rId38" Type="http://schemas.openxmlformats.org/officeDocument/2006/relationships/image" Target="../media/image108.emf"/><Relationship Id="rId46" Type="http://schemas.openxmlformats.org/officeDocument/2006/relationships/image" Target="../media/image116.emf"/><Relationship Id="rId59" Type="http://schemas.openxmlformats.org/officeDocument/2006/relationships/image" Target="../media/image129.emf"/><Relationship Id="rId67" Type="http://schemas.openxmlformats.org/officeDocument/2006/relationships/image" Target="../media/image137.emf"/><Relationship Id="rId20" Type="http://schemas.openxmlformats.org/officeDocument/2006/relationships/image" Target="../media/image90.emf"/><Relationship Id="rId41" Type="http://schemas.openxmlformats.org/officeDocument/2006/relationships/image" Target="../media/image111.emf"/><Relationship Id="rId54" Type="http://schemas.openxmlformats.org/officeDocument/2006/relationships/image" Target="../media/image124.emf"/><Relationship Id="rId62" Type="http://schemas.openxmlformats.org/officeDocument/2006/relationships/image" Target="../media/image132.emf"/><Relationship Id="rId70" Type="http://schemas.openxmlformats.org/officeDocument/2006/relationships/image" Target="../media/image140.emf"/><Relationship Id="rId75" Type="http://schemas.openxmlformats.org/officeDocument/2006/relationships/image" Target="../media/image145.emf"/><Relationship Id="rId83" Type="http://schemas.openxmlformats.org/officeDocument/2006/relationships/image" Target="../media/image153.emf"/><Relationship Id="rId1" Type="http://schemas.openxmlformats.org/officeDocument/2006/relationships/slideLayout" Target="../slideLayouts/slideLayout317.xml"/><Relationship Id="rId6" Type="http://schemas.openxmlformats.org/officeDocument/2006/relationships/image" Target="../media/image76.emf"/><Relationship Id="rId15" Type="http://schemas.openxmlformats.org/officeDocument/2006/relationships/image" Target="../media/image85.emf"/><Relationship Id="rId23" Type="http://schemas.openxmlformats.org/officeDocument/2006/relationships/image" Target="../media/image93.emf"/><Relationship Id="rId28" Type="http://schemas.openxmlformats.org/officeDocument/2006/relationships/image" Target="../media/image98.emf"/><Relationship Id="rId36" Type="http://schemas.openxmlformats.org/officeDocument/2006/relationships/image" Target="../media/image106.emf"/><Relationship Id="rId49" Type="http://schemas.openxmlformats.org/officeDocument/2006/relationships/image" Target="../media/image119.emf"/><Relationship Id="rId57" Type="http://schemas.openxmlformats.org/officeDocument/2006/relationships/image" Target="../media/image127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emf"/><Relationship Id="rId18" Type="http://schemas.openxmlformats.org/officeDocument/2006/relationships/image" Target="../media/image169.emf"/><Relationship Id="rId26" Type="http://schemas.openxmlformats.org/officeDocument/2006/relationships/image" Target="../media/image177.emf"/><Relationship Id="rId39" Type="http://schemas.openxmlformats.org/officeDocument/2006/relationships/image" Target="../media/image190.emf"/><Relationship Id="rId3" Type="http://schemas.openxmlformats.org/officeDocument/2006/relationships/image" Target="../media/image154.emf"/><Relationship Id="rId21" Type="http://schemas.openxmlformats.org/officeDocument/2006/relationships/image" Target="../media/image172.emf"/><Relationship Id="rId34" Type="http://schemas.openxmlformats.org/officeDocument/2006/relationships/image" Target="../media/image185.emf"/><Relationship Id="rId42" Type="http://schemas.openxmlformats.org/officeDocument/2006/relationships/image" Target="../media/image193.emf"/><Relationship Id="rId47" Type="http://schemas.openxmlformats.org/officeDocument/2006/relationships/image" Target="../media/image198.emf"/><Relationship Id="rId7" Type="http://schemas.openxmlformats.org/officeDocument/2006/relationships/image" Target="../media/image158.emf"/><Relationship Id="rId12" Type="http://schemas.openxmlformats.org/officeDocument/2006/relationships/image" Target="../media/image163.emf"/><Relationship Id="rId17" Type="http://schemas.openxmlformats.org/officeDocument/2006/relationships/image" Target="../media/image168.emf"/><Relationship Id="rId25" Type="http://schemas.openxmlformats.org/officeDocument/2006/relationships/image" Target="../media/image176.emf"/><Relationship Id="rId33" Type="http://schemas.openxmlformats.org/officeDocument/2006/relationships/image" Target="../media/image184.emf"/><Relationship Id="rId38" Type="http://schemas.openxmlformats.org/officeDocument/2006/relationships/image" Target="../media/image189.emf"/><Relationship Id="rId46" Type="http://schemas.openxmlformats.org/officeDocument/2006/relationships/image" Target="../media/image197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7.emf"/><Relationship Id="rId20" Type="http://schemas.openxmlformats.org/officeDocument/2006/relationships/image" Target="../media/image171.emf"/><Relationship Id="rId29" Type="http://schemas.openxmlformats.org/officeDocument/2006/relationships/image" Target="../media/image180.emf"/><Relationship Id="rId41" Type="http://schemas.openxmlformats.org/officeDocument/2006/relationships/image" Target="../media/image192.emf"/><Relationship Id="rId1" Type="http://schemas.openxmlformats.org/officeDocument/2006/relationships/slideLayout" Target="../slideLayouts/slideLayout322.xml"/><Relationship Id="rId6" Type="http://schemas.openxmlformats.org/officeDocument/2006/relationships/image" Target="../media/image157.emf"/><Relationship Id="rId11" Type="http://schemas.openxmlformats.org/officeDocument/2006/relationships/image" Target="../media/image162.emf"/><Relationship Id="rId24" Type="http://schemas.openxmlformats.org/officeDocument/2006/relationships/image" Target="../media/image175.emf"/><Relationship Id="rId32" Type="http://schemas.openxmlformats.org/officeDocument/2006/relationships/image" Target="../media/image183.emf"/><Relationship Id="rId37" Type="http://schemas.openxmlformats.org/officeDocument/2006/relationships/image" Target="../media/image188.emf"/><Relationship Id="rId40" Type="http://schemas.openxmlformats.org/officeDocument/2006/relationships/image" Target="../media/image191.emf"/><Relationship Id="rId45" Type="http://schemas.openxmlformats.org/officeDocument/2006/relationships/image" Target="../media/image196.emf"/><Relationship Id="rId5" Type="http://schemas.openxmlformats.org/officeDocument/2006/relationships/image" Target="../media/image156.emf"/><Relationship Id="rId15" Type="http://schemas.openxmlformats.org/officeDocument/2006/relationships/image" Target="../media/image166.emf"/><Relationship Id="rId23" Type="http://schemas.openxmlformats.org/officeDocument/2006/relationships/image" Target="../media/image174.emf"/><Relationship Id="rId28" Type="http://schemas.openxmlformats.org/officeDocument/2006/relationships/image" Target="../media/image179.emf"/><Relationship Id="rId36" Type="http://schemas.openxmlformats.org/officeDocument/2006/relationships/image" Target="../media/image187.emf"/><Relationship Id="rId49" Type="http://schemas.openxmlformats.org/officeDocument/2006/relationships/image" Target="../media/image200.emf"/><Relationship Id="rId10" Type="http://schemas.openxmlformats.org/officeDocument/2006/relationships/image" Target="../media/image161.emf"/><Relationship Id="rId19" Type="http://schemas.openxmlformats.org/officeDocument/2006/relationships/image" Target="../media/image170.emf"/><Relationship Id="rId31" Type="http://schemas.openxmlformats.org/officeDocument/2006/relationships/image" Target="../media/image182.emf"/><Relationship Id="rId44" Type="http://schemas.openxmlformats.org/officeDocument/2006/relationships/image" Target="../media/image195.emf"/><Relationship Id="rId4" Type="http://schemas.openxmlformats.org/officeDocument/2006/relationships/image" Target="../media/image155.emf"/><Relationship Id="rId9" Type="http://schemas.openxmlformats.org/officeDocument/2006/relationships/image" Target="../media/image160.emf"/><Relationship Id="rId14" Type="http://schemas.openxmlformats.org/officeDocument/2006/relationships/image" Target="../media/image165.emf"/><Relationship Id="rId22" Type="http://schemas.openxmlformats.org/officeDocument/2006/relationships/image" Target="../media/image173.emf"/><Relationship Id="rId27" Type="http://schemas.openxmlformats.org/officeDocument/2006/relationships/image" Target="../media/image178.emf"/><Relationship Id="rId30" Type="http://schemas.openxmlformats.org/officeDocument/2006/relationships/image" Target="../media/image181.emf"/><Relationship Id="rId35" Type="http://schemas.openxmlformats.org/officeDocument/2006/relationships/image" Target="../media/image186.emf"/><Relationship Id="rId43" Type="http://schemas.openxmlformats.org/officeDocument/2006/relationships/image" Target="../media/image194.emf"/><Relationship Id="rId48" Type="http://schemas.openxmlformats.org/officeDocument/2006/relationships/image" Target="../media/image199.emf"/><Relationship Id="rId8" Type="http://schemas.openxmlformats.org/officeDocument/2006/relationships/image" Target="../media/image15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5.xml"/><Relationship Id="rId6" Type="http://schemas.openxmlformats.org/officeDocument/2006/relationships/image" Target="../media/image19.jpeg"/><Relationship Id="rId5" Type="http://schemas.openxmlformats.org/officeDocument/2006/relationships/image" Target="../media/image13.emf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5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D:\Мои доки\+Untitled_Panoram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48" y="94929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97" y="2400"/>
            <a:ext cx="9143000" cy="1347788"/>
          </a:xfrm>
          <a:prstGeom prst="rect">
            <a:avLst/>
          </a:prstGeom>
          <a:gradFill>
            <a:gsLst>
              <a:gs pos="0">
                <a:schemeClr val="bg1"/>
              </a:gs>
              <a:gs pos="78000">
                <a:srgbClr val="FFFFFF"/>
              </a:gs>
              <a:gs pos="83746">
                <a:srgbClr val="FFFFFF">
                  <a:alpha val="88000"/>
                </a:srgbClr>
              </a:gs>
              <a:gs pos="91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-5015" y="4237837"/>
            <a:ext cx="9153525" cy="842962"/>
          </a:xfrm>
          <a:prstGeom prst="rect">
            <a:avLst/>
          </a:prstGeom>
          <a:gradFill>
            <a:gsLst>
              <a:gs pos="0">
                <a:schemeClr val="bg1"/>
              </a:gs>
              <a:gs pos="72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65541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2707"/>
            <a:ext cx="1223690" cy="4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Прямоугольник 2"/>
          <p:cNvSpPr>
            <a:spLocks noChangeArrowheads="1"/>
          </p:cNvSpPr>
          <p:nvPr/>
        </p:nvSpPr>
        <p:spPr bwMode="auto">
          <a:xfrm>
            <a:off x="301842" y="27008"/>
            <a:ext cx="8451415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9991" tIns="45719" rIns="359991" bIns="45719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БЕЛГОРОДСКИЙ ГОСУДАРСТВЕННЫЙ </a:t>
            </a: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УНИВЕРСИТЕТ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3" name="Прямоугольник 2"/>
          <p:cNvSpPr>
            <a:spLocks noChangeArrowheads="1"/>
          </p:cNvSpPr>
          <p:nvPr/>
        </p:nvSpPr>
        <p:spPr bwMode="auto">
          <a:xfrm>
            <a:off x="9525" y="4518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indent="-4572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eaLnBrk="1" fontAlgn="ctr" latinLnBrk="1" hangingPunct="1"/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44" name="Прямоугольник 2"/>
          <p:cNvSpPr>
            <a:spLocks noChangeArrowheads="1"/>
          </p:cNvSpPr>
          <p:nvPr/>
        </p:nvSpPr>
        <p:spPr bwMode="auto">
          <a:xfrm>
            <a:off x="107950" y="4714875"/>
            <a:ext cx="53276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endParaRPr lang="ru-RU" altLang="ru-RU" sz="1200" b="1">
              <a:latin typeface="Arial" panose="020B0604020202020204" pitchFamily="34" charset="0"/>
            </a:endParaRPr>
          </a:p>
        </p:txBody>
      </p:sp>
      <p:sp>
        <p:nvSpPr>
          <p:cNvPr id="65545" name="Заголовок 6"/>
          <p:cNvSpPr txBox="1">
            <a:spLocks/>
          </p:cNvSpPr>
          <p:nvPr/>
        </p:nvSpPr>
        <p:spPr bwMode="auto">
          <a:xfrm>
            <a:off x="107950" y="4595035"/>
            <a:ext cx="6264275" cy="50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ts val="1600"/>
              </a:lnSpc>
              <a:spcAft>
                <a:spcPts val="600"/>
              </a:spcAft>
            </a:pPr>
            <a:r>
              <a:rPr lang="ru-RU" altLang="ru-RU" sz="14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</a:t>
            </a:r>
            <a:endParaRPr lang="ru-RU" altLang="ru-RU" sz="1400" b="1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795401"/>
            <a:ext cx="8997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353" y="116519"/>
            <a:ext cx="1883358" cy="37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B6BADA-2C1A-4281-8822-4F7E9A1CC6B5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74755" name="Прямоугольник 1"/>
          <p:cNvSpPr>
            <a:spLocks noChangeArrowheads="1"/>
          </p:cNvSpPr>
          <p:nvPr/>
        </p:nvSpPr>
        <p:spPr bwMode="auto">
          <a:xfrm>
            <a:off x="769938" y="104775"/>
            <a:ext cx="607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latin typeface="Arial" panose="020B0604020202020204" pitchFamily="34" charset="0"/>
              </a:rPr>
              <a:t>ПРОГРАММА РАЗВИТИЯ НИУ «</a:t>
            </a:r>
            <a:r>
              <a:rPr lang="ru-RU" altLang="ru-RU" b="1" dirty="0" err="1">
                <a:latin typeface="Arial" panose="020B0604020202020204" pitchFamily="34" charset="0"/>
              </a:rPr>
              <a:t>БелГУ</a:t>
            </a:r>
            <a:r>
              <a:rPr lang="ru-RU" altLang="ru-RU" b="1" dirty="0">
                <a:latin typeface="Arial" panose="020B0604020202020204" pitchFamily="34" charset="0"/>
              </a:rPr>
              <a:t>» ДО 2030 г.</a:t>
            </a:r>
          </a:p>
        </p:txBody>
      </p:sp>
      <p:grpSp>
        <p:nvGrpSpPr>
          <p:cNvPr id="74756" name="object 6"/>
          <p:cNvGrpSpPr>
            <a:grpSpLocks/>
          </p:cNvGrpSpPr>
          <p:nvPr/>
        </p:nvGrpSpPr>
        <p:grpSpPr bwMode="auto">
          <a:xfrm>
            <a:off x="2997200" y="636588"/>
            <a:ext cx="3162300" cy="4241800"/>
            <a:chOff x="3670300" y="1143000"/>
            <a:chExt cx="3162300" cy="4241800"/>
          </a:xfrm>
        </p:grpSpPr>
        <p:sp>
          <p:nvSpPr>
            <p:cNvPr id="74797" name="object 8"/>
            <p:cNvSpPr>
              <a:spLocks/>
            </p:cNvSpPr>
            <p:nvPr/>
          </p:nvSpPr>
          <p:spPr bwMode="auto">
            <a:xfrm>
              <a:off x="3670300" y="1143000"/>
              <a:ext cx="3162300" cy="4241800"/>
            </a:xfrm>
            <a:custGeom>
              <a:avLst/>
              <a:gdLst>
                <a:gd name="T0" fmla="*/ 1581149 w 3162300"/>
                <a:gd name="T1" fmla="*/ 0 h 4241800"/>
                <a:gd name="T2" fmla="*/ 0 w 3162300"/>
                <a:gd name="T3" fmla="*/ 4241800 h 4241800"/>
                <a:gd name="T4" fmla="*/ 3162300 w 3162300"/>
                <a:gd name="T5" fmla="*/ 4241800 h 4241800"/>
                <a:gd name="T6" fmla="*/ 1581149 w 3162300"/>
                <a:gd name="T7" fmla="*/ 0 h 4241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62300" h="4241800">
                  <a:moveTo>
                    <a:pt x="1581149" y="0"/>
                  </a:moveTo>
                  <a:lnTo>
                    <a:pt x="0" y="4241800"/>
                  </a:lnTo>
                  <a:lnTo>
                    <a:pt x="3162300" y="4241800"/>
                  </a:lnTo>
                  <a:lnTo>
                    <a:pt x="1581149" y="0"/>
                  </a:lnTo>
                  <a:close/>
                </a:path>
              </a:pathLst>
            </a:custGeom>
            <a:solidFill>
              <a:srgbClr val="008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4798" name="object 9"/>
            <p:cNvSpPr>
              <a:spLocks/>
            </p:cNvSpPr>
            <p:nvPr/>
          </p:nvSpPr>
          <p:spPr bwMode="auto">
            <a:xfrm>
              <a:off x="4132412" y="2818445"/>
              <a:ext cx="2240915" cy="1330325"/>
            </a:xfrm>
            <a:custGeom>
              <a:avLst/>
              <a:gdLst>
                <a:gd name="T0" fmla="*/ 1744717 w 2240915"/>
                <a:gd name="T1" fmla="*/ 0 h 1330325"/>
                <a:gd name="T2" fmla="*/ 495658 w 2240915"/>
                <a:gd name="T3" fmla="*/ 0 h 1330325"/>
                <a:gd name="T4" fmla="*/ 0 w 2240915"/>
                <a:gd name="T5" fmla="*/ 1329717 h 1330325"/>
                <a:gd name="T6" fmla="*/ 2240376 w 2240915"/>
                <a:gd name="T7" fmla="*/ 1329717 h 1330325"/>
                <a:gd name="T8" fmla="*/ 1744717 w 2240915"/>
                <a:gd name="T9" fmla="*/ 0 h 1330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0915" h="1330325">
                  <a:moveTo>
                    <a:pt x="1744717" y="0"/>
                  </a:moveTo>
                  <a:lnTo>
                    <a:pt x="495658" y="0"/>
                  </a:lnTo>
                  <a:lnTo>
                    <a:pt x="0" y="1329717"/>
                  </a:lnTo>
                  <a:lnTo>
                    <a:pt x="2240376" y="1329717"/>
                  </a:lnTo>
                  <a:lnTo>
                    <a:pt x="1744717" y="0"/>
                  </a:lnTo>
                  <a:close/>
                </a:path>
              </a:pathLst>
            </a:custGeom>
            <a:solidFill>
              <a:srgbClr val="75D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4799" name="object 10"/>
            <p:cNvSpPr>
              <a:spLocks/>
            </p:cNvSpPr>
            <p:nvPr/>
          </p:nvSpPr>
          <p:spPr bwMode="auto">
            <a:xfrm>
              <a:off x="4626920" y="1143000"/>
              <a:ext cx="1249680" cy="1675764"/>
            </a:xfrm>
            <a:custGeom>
              <a:avLst/>
              <a:gdLst>
                <a:gd name="T0" fmla="*/ 624529 w 1249679"/>
                <a:gd name="T1" fmla="*/ 0 h 1675764"/>
                <a:gd name="T2" fmla="*/ 0 w 1249679"/>
                <a:gd name="T3" fmla="*/ 1675444 h 1675764"/>
                <a:gd name="T4" fmla="*/ 1249074 w 1249679"/>
                <a:gd name="T5" fmla="*/ 1675444 h 1675764"/>
                <a:gd name="T6" fmla="*/ 624529 w 1249679"/>
                <a:gd name="T7" fmla="*/ 0 h 16757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9679" h="1675764">
                  <a:moveTo>
                    <a:pt x="624529" y="0"/>
                  </a:moveTo>
                  <a:lnTo>
                    <a:pt x="0" y="1675444"/>
                  </a:lnTo>
                  <a:lnTo>
                    <a:pt x="1249058" y="1675444"/>
                  </a:lnTo>
                  <a:lnTo>
                    <a:pt x="624529" y="0"/>
                  </a:lnTo>
                  <a:close/>
                </a:path>
              </a:pathLst>
            </a:custGeom>
            <a:solidFill>
              <a:srgbClr val="76C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4757" name="object 20"/>
          <p:cNvSpPr>
            <a:spLocks/>
          </p:cNvSpPr>
          <p:nvPr/>
        </p:nvSpPr>
        <p:spPr bwMode="auto">
          <a:xfrm>
            <a:off x="4673600" y="3957638"/>
            <a:ext cx="25400" cy="50800"/>
          </a:xfrm>
          <a:custGeom>
            <a:avLst/>
            <a:gdLst>
              <a:gd name="T0" fmla="*/ 22726 w 25400"/>
              <a:gd name="T1" fmla="*/ 0 h 50800"/>
              <a:gd name="T2" fmla="*/ 3342 w 25400"/>
              <a:gd name="T3" fmla="*/ 0 h 50800"/>
              <a:gd name="T4" fmla="*/ 0 w 25400"/>
              <a:gd name="T5" fmla="*/ 4118 h 50800"/>
              <a:gd name="T6" fmla="*/ 0 w 25400"/>
              <a:gd name="T7" fmla="*/ 46681 h 50800"/>
              <a:gd name="T8" fmla="*/ 3342 w 25400"/>
              <a:gd name="T9" fmla="*/ 50800 h 50800"/>
              <a:gd name="T10" fmla="*/ 23394 w 25400"/>
              <a:gd name="T11" fmla="*/ 50800 h 50800"/>
              <a:gd name="T12" fmla="*/ 25400 w 25400"/>
              <a:gd name="T13" fmla="*/ 46681 h 50800"/>
              <a:gd name="T14" fmla="*/ 25400 w 25400"/>
              <a:gd name="T15" fmla="*/ 40502 h 50800"/>
              <a:gd name="T16" fmla="*/ 8689 w 25400"/>
              <a:gd name="T17" fmla="*/ 40502 h 50800"/>
              <a:gd name="T18" fmla="*/ 8689 w 25400"/>
              <a:gd name="T19" fmla="*/ 9610 h 50800"/>
              <a:gd name="T20" fmla="*/ 25400 w 25400"/>
              <a:gd name="T21" fmla="*/ 9610 h 50800"/>
              <a:gd name="T22" fmla="*/ 25400 w 25400"/>
              <a:gd name="T23" fmla="*/ 4118 h 50800"/>
              <a:gd name="T24" fmla="*/ 22726 w 25400"/>
              <a:gd name="T25" fmla="*/ 0 h 50800"/>
              <a:gd name="T26" fmla="*/ 25400 w 25400"/>
              <a:gd name="T27" fmla="*/ 9610 h 50800"/>
              <a:gd name="T28" fmla="*/ 17378 w 25400"/>
              <a:gd name="T29" fmla="*/ 9610 h 50800"/>
              <a:gd name="T30" fmla="*/ 17378 w 25400"/>
              <a:gd name="T31" fmla="*/ 40502 h 50800"/>
              <a:gd name="T32" fmla="*/ 25400 w 25400"/>
              <a:gd name="T33" fmla="*/ 40502 h 50800"/>
              <a:gd name="T34" fmla="*/ 25400 w 25400"/>
              <a:gd name="T35" fmla="*/ 9610 h 50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50800">
                <a:moveTo>
                  <a:pt x="22726" y="0"/>
                </a:moveTo>
                <a:lnTo>
                  <a:pt x="3342" y="0"/>
                </a:lnTo>
                <a:lnTo>
                  <a:pt x="0" y="4118"/>
                </a:lnTo>
                <a:lnTo>
                  <a:pt x="0" y="46681"/>
                </a:lnTo>
                <a:lnTo>
                  <a:pt x="3342" y="50800"/>
                </a:lnTo>
                <a:lnTo>
                  <a:pt x="23394" y="50800"/>
                </a:lnTo>
                <a:lnTo>
                  <a:pt x="25400" y="46681"/>
                </a:lnTo>
                <a:lnTo>
                  <a:pt x="25400" y="40502"/>
                </a:lnTo>
                <a:lnTo>
                  <a:pt x="8689" y="40502"/>
                </a:lnTo>
                <a:lnTo>
                  <a:pt x="8689" y="9610"/>
                </a:lnTo>
                <a:lnTo>
                  <a:pt x="25400" y="9610"/>
                </a:lnTo>
                <a:lnTo>
                  <a:pt x="25400" y="4118"/>
                </a:lnTo>
                <a:lnTo>
                  <a:pt x="22726" y="0"/>
                </a:lnTo>
                <a:close/>
              </a:path>
              <a:path w="25400" h="50800">
                <a:moveTo>
                  <a:pt x="25400" y="9610"/>
                </a:moveTo>
                <a:lnTo>
                  <a:pt x="17378" y="9610"/>
                </a:lnTo>
                <a:lnTo>
                  <a:pt x="17378" y="40502"/>
                </a:lnTo>
                <a:lnTo>
                  <a:pt x="25400" y="40502"/>
                </a:lnTo>
                <a:lnTo>
                  <a:pt x="25400" y="9610"/>
                </a:lnTo>
                <a:close/>
              </a:path>
            </a:pathLst>
          </a:custGeom>
          <a:solidFill>
            <a:srgbClr val="A1C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4758" name="object 21"/>
          <p:cNvSpPr>
            <a:spLocks/>
          </p:cNvSpPr>
          <p:nvPr/>
        </p:nvSpPr>
        <p:spPr bwMode="auto">
          <a:xfrm>
            <a:off x="4432300" y="3830638"/>
            <a:ext cx="304800" cy="317500"/>
          </a:xfrm>
          <a:custGeom>
            <a:avLst/>
            <a:gdLst>
              <a:gd name="T0" fmla="*/ 118935 w 304800"/>
              <a:gd name="T1" fmla="*/ 101066 h 317500"/>
              <a:gd name="T2" fmla="*/ 118935 w 304800"/>
              <a:gd name="T3" fmla="*/ 101066 h 317500"/>
              <a:gd name="T4" fmla="*/ 101600 w 304800"/>
              <a:gd name="T5" fmla="*/ 161048 h 317500"/>
              <a:gd name="T6" fmla="*/ 127000 w 304800"/>
              <a:gd name="T7" fmla="*/ 152946 h 317500"/>
              <a:gd name="T8" fmla="*/ 304063 w 304800"/>
              <a:gd name="T9" fmla="*/ 308762 h 317500"/>
              <a:gd name="T10" fmla="*/ 290283 w 304800"/>
              <a:gd name="T11" fmla="*/ 289839 h 317500"/>
              <a:gd name="T12" fmla="*/ 292455 w 304800"/>
              <a:gd name="T13" fmla="*/ 101955 h 317500"/>
              <a:gd name="T14" fmla="*/ 297535 w 304800"/>
              <a:gd name="T15" fmla="*/ 75742 h 317500"/>
              <a:gd name="T16" fmla="*/ 288099 w 304800"/>
              <a:gd name="T17" fmla="*/ 91033 h 317500"/>
              <a:gd name="T18" fmla="*/ 22491 w 304800"/>
              <a:gd name="T19" fmla="*/ 305854 h 317500"/>
              <a:gd name="T20" fmla="*/ 274320 w 304800"/>
              <a:gd name="T21" fmla="*/ 91033 h 317500"/>
              <a:gd name="T22" fmla="*/ 246011 w 304800"/>
              <a:gd name="T23" fmla="*/ 273812 h 317500"/>
              <a:gd name="T24" fmla="*/ 236575 w 304800"/>
              <a:gd name="T25" fmla="*/ 273812 h 317500"/>
              <a:gd name="T26" fmla="*/ 67487 w 304800"/>
              <a:gd name="T27" fmla="*/ 273812 h 317500"/>
              <a:gd name="T28" fmla="*/ 227139 w 304800"/>
              <a:gd name="T29" fmla="*/ 101955 h 317500"/>
              <a:gd name="T30" fmla="*/ 227139 w 304800"/>
              <a:gd name="T31" fmla="*/ 80835 h 317500"/>
              <a:gd name="T32" fmla="*/ 227139 w 304800"/>
              <a:gd name="T33" fmla="*/ 70637 h 317500"/>
              <a:gd name="T34" fmla="*/ 231254 w 304800"/>
              <a:gd name="T35" fmla="*/ 56083 h 317500"/>
              <a:gd name="T36" fmla="*/ 233680 w 304800"/>
              <a:gd name="T37" fmla="*/ 33502 h 317500"/>
              <a:gd name="T38" fmla="*/ 224967 w 304800"/>
              <a:gd name="T39" fmla="*/ 38595 h 317500"/>
              <a:gd name="T40" fmla="*/ 216255 w 304800"/>
              <a:gd name="T41" fmla="*/ 59715 h 317500"/>
              <a:gd name="T42" fmla="*/ 193763 w 304800"/>
              <a:gd name="T43" fmla="*/ 182791 h 317500"/>
              <a:gd name="T44" fmla="*/ 185051 w 304800"/>
              <a:gd name="T45" fmla="*/ 263613 h 317500"/>
              <a:gd name="T46" fmla="*/ 185051 w 304800"/>
              <a:gd name="T47" fmla="*/ 188607 h 317500"/>
              <a:gd name="T48" fmla="*/ 147320 w 304800"/>
              <a:gd name="T49" fmla="*/ 263613 h 317500"/>
              <a:gd name="T50" fmla="*/ 147320 w 304800"/>
              <a:gd name="T51" fmla="*/ 177685 h 317500"/>
              <a:gd name="T52" fmla="*/ 86360 w 304800"/>
              <a:gd name="T53" fmla="*/ 263613 h 317500"/>
              <a:gd name="T54" fmla="*/ 86360 w 304800"/>
              <a:gd name="T55" fmla="*/ 59715 h 317500"/>
              <a:gd name="T56" fmla="*/ 135699 w 304800"/>
              <a:gd name="T57" fmla="*/ 67005 h 317500"/>
              <a:gd name="T58" fmla="*/ 152400 w 304800"/>
              <a:gd name="T59" fmla="*/ 73558 h 317500"/>
              <a:gd name="T60" fmla="*/ 209003 w 304800"/>
              <a:gd name="T61" fmla="*/ 67005 h 317500"/>
              <a:gd name="T62" fmla="*/ 216255 w 304800"/>
              <a:gd name="T63" fmla="*/ 59715 h 317500"/>
              <a:gd name="T64" fmla="*/ 223520 w 304800"/>
              <a:gd name="T65" fmla="*/ 37871 h 317500"/>
              <a:gd name="T66" fmla="*/ 213360 w 304800"/>
              <a:gd name="T67" fmla="*/ 24041 h 317500"/>
              <a:gd name="T68" fmla="*/ 203923 w 304800"/>
              <a:gd name="T69" fmla="*/ 56083 h 317500"/>
              <a:gd name="T70" fmla="*/ 186893 w 304800"/>
              <a:gd name="T71" fmla="*/ 37541 h 317500"/>
              <a:gd name="T72" fmla="*/ 188683 w 304800"/>
              <a:gd name="T73" fmla="*/ 21120 h 317500"/>
              <a:gd name="T74" fmla="*/ 182143 w 304800"/>
              <a:gd name="T75" fmla="*/ 0 h 317500"/>
              <a:gd name="T76" fmla="*/ 177901 w 304800"/>
              <a:gd name="T77" fmla="*/ 36830 h 317500"/>
              <a:gd name="T78" fmla="*/ 146354 w 304800"/>
              <a:gd name="T79" fmla="*/ 59715 h 317500"/>
              <a:gd name="T80" fmla="*/ 126885 w 304800"/>
              <a:gd name="T81" fmla="*/ 36830 h 317500"/>
              <a:gd name="T82" fmla="*/ 98691 w 304800"/>
              <a:gd name="T83" fmla="*/ 56083 h 317500"/>
              <a:gd name="T84" fmla="*/ 116103 w 304800"/>
              <a:gd name="T85" fmla="*/ 30594 h 317500"/>
              <a:gd name="T86" fmla="*/ 125539 w 304800"/>
              <a:gd name="T87" fmla="*/ 56083 h 317500"/>
              <a:gd name="T88" fmla="*/ 125539 w 304800"/>
              <a:gd name="T89" fmla="*/ 13843 h 317500"/>
              <a:gd name="T90" fmla="*/ 179971 w 304800"/>
              <a:gd name="T91" fmla="*/ 18935 h 317500"/>
              <a:gd name="T92" fmla="*/ 117563 w 304800"/>
              <a:gd name="T93" fmla="*/ 2921 h 317500"/>
              <a:gd name="T94" fmla="*/ 92887 w 304800"/>
              <a:gd name="T95" fmla="*/ 21120 h 317500"/>
              <a:gd name="T96" fmla="*/ 89255 w 304800"/>
              <a:gd name="T97" fmla="*/ 49530 h 317500"/>
              <a:gd name="T98" fmla="*/ 79819 w 304800"/>
              <a:gd name="T99" fmla="*/ 39331 h 317500"/>
              <a:gd name="T100" fmla="*/ 76923 w 304800"/>
              <a:gd name="T101" fmla="*/ 28409 h 317500"/>
              <a:gd name="T102" fmla="*/ 76923 w 304800"/>
              <a:gd name="T103" fmla="*/ 262890 h 317500"/>
              <a:gd name="T104" fmla="*/ 29743 w 304800"/>
              <a:gd name="T105" fmla="*/ 284010 h 317500"/>
              <a:gd name="T106" fmla="*/ 18135 w 304800"/>
              <a:gd name="T107" fmla="*/ 91033 h 317500"/>
              <a:gd name="T108" fmla="*/ 76923 w 304800"/>
              <a:gd name="T109" fmla="*/ 80835 h 317500"/>
              <a:gd name="T110" fmla="*/ 68935 w 304800"/>
              <a:gd name="T111" fmla="*/ 52438 h 317500"/>
              <a:gd name="T112" fmla="*/ 10160 w 304800"/>
              <a:gd name="T113" fmla="*/ 70637 h 317500"/>
              <a:gd name="T114" fmla="*/ 17411 w 304800"/>
              <a:gd name="T115" fmla="*/ 101955 h 317500"/>
              <a:gd name="T116" fmla="*/ 11607 w 304800"/>
              <a:gd name="T117" fmla="*/ 305854 h 317500"/>
              <a:gd name="T118" fmla="*/ 2895 w 304800"/>
              <a:gd name="T119" fmla="*/ 317500 h 3175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4800" h="317500">
                <a:moveTo>
                  <a:pt x="127000" y="93764"/>
                </a:moveTo>
                <a:lnTo>
                  <a:pt x="123901" y="88900"/>
                </a:lnTo>
                <a:lnTo>
                  <a:pt x="118935" y="88900"/>
                </a:lnTo>
                <a:lnTo>
                  <a:pt x="118935" y="101066"/>
                </a:lnTo>
                <a:lnTo>
                  <a:pt x="118935" y="152946"/>
                </a:lnTo>
                <a:lnTo>
                  <a:pt x="110883" y="152946"/>
                </a:lnTo>
                <a:lnTo>
                  <a:pt x="110883" y="101066"/>
                </a:lnTo>
                <a:lnTo>
                  <a:pt x="118935" y="101066"/>
                </a:lnTo>
                <a:lnTo>
                  <a:pt x="118935" y="88900"/>
                </a:lnTo>
                <a:lnTo>
                  <a:pt x="104686" y="88900"/>
                </a:lnTo>
                <a:lnTo>
                  <a:pt x="101600" y="93764"/>
                </a:lnTo>
                <a:lnTo>
                  <a:pt x="101600" y="161048"/>
                </a:lnTo>
                <a:lnTo>
                  <a:pt x="104686" y="165100"/>
                </a:lnTo>
                <a:lnTo>
                  <a:pt x="123901" y="165100"/>
                </a:lnTo>
                <a:lnTo>
                  <a:pt x="127000" y="161861"/>
                </a:lnTo>
                <a:lnTo>
                  <a:pt x="127000" y="152946"/>
                </a:lnTo>
                <a:lnTo>
                  <a:pt x="127000" y="101066"/>
                </a:lnTo>
                <a:lnTo>
                  <a:pt x="127000" y="93764"/>
                </a:lnTo>
                <a:close/>
              </a:path>
              <a:path w="304800" h="317500">
                <a:moveTo>
                  <a:pt x="304800" y="310946"/>
                </a:moveTo>
                <a:lnTo>
                  <a:pt x="304063" y="308762"/>
                </a:lnTo>
                <a:lnTo>
                  <a:pt x="301167" y="305854"/>
                </a:lnTo>
                <a:lnTo>
                  <a:pt x="290283" y="305854"/>
                </a:lnTo>
                <a:lnTo>
                  <a:pt x="290283" y="294932"/>
                </a:lnTo>
                <a:lnTo>
                  <a:pt x="290283" y="289839"/>
                </a:lnTo>
                <a:lnTo>
                  <a:pt x="287375" y="285470"/>
                </a:lnTo>
                <a:lnTo>
                  <a:pt x="283743" y="284734"/>
                </a:lnTo>
                <a:lnTo>
                  <a:pt x="283743" y="101955"/>
                </a:lnTo>
                <a:lnTo>
                  <a:pt x="292455" y="101955"/>
                </a:lnTo>
                <a:lnTo>
                  <a:pt x="297535" y="96862"/>
                </a:lnTo>
                <a:lnTo>
                  <a:pt x="297535" y="91033"/>
                </a:lnTo>
                <a:lnTo>
                  <a:pt x="297535" y="80835"/>
                </a:lnTo>
                <a:lnTo>
                  <a:pt x="297535" y="75742"/>
                </a:lnTo>
                <a:lnTo>
                  <a:pt x="292455" y="70637"/>
                </a:lnTo>
                <a:lnTo>
                  <a:pt x="288099" y="70637"/>
                </a:lnTo>
                <a:lnTo>
                  <a:pt x="288099" y="81572"/>
                </a:lnTo>
                <a:lnTo>
                  <a:pt x="288099" y="91033"/>
                </a:lnTo>
                <a:lnTo>
                  <a:pt x="280847" y="91033"/>
                </a:lnTo>
                <a:lnTo>
                  <a:pt x="280847" y="294932"/>
                </a:lnTo>
                <a:lnTo>
                  <a:pt x="280847" y="305854"/>
                </a:lnTo>
                <a:lnTo>
                  <a:pt x="22491" y="305854"/>
                </a:lnTo>
                <a:lnTo>
                  <a:pt x="22491" y="294932"/>
                </a:lnTo>
                <a:lnTo>
                  <a:pt x="280847" y="294932"/>
                </a:lnTo>
                <a:lnTo>
                  <a:pt x="280847" y="91033"/>
                </a:lnTo>
                <a:lnTo>
                  <a:pt x="274320" y="91033"/>
                </a:lnTo>
                <a:lnTo>
                  <a:pt x="274320" y="101955"/>
                </a:lnTo>
                <a:lnTo>
                  <a:pt x="274320" y="284734"/>
                </a:lnTo>
                <a:lnTo>
                  <a:pt x="246011" y="284734"/>
                </a:lnTo>
                <a:lnTo>
                  <a:pt x="246011" y="273812"/>
                </a:lnTo>
                <a:lnTo>
                  <a:pt x="246011" y="267982"/>
                </a:lnTo>
                <a:lnTo>
                  <a:pt x="242379" y="263613"/>
                </a:lnTo>
                <a:lnTo>
                  <a:pt x="236575" y="263613"/>
                </a:lnTo>
                <a:lnTo>
                  <a:pt x="236575" y="273812"/>
                </a:lnTo>
                <a:lnTo>
                  <a:pt x="236575" y="284734"/>
                </a:lnTo>
                <a:lnTo>
                  <a:pt x="67487" y="284734"/>
                </a:lnTo>
                <a:lnTo>
                  <a:pt x="67487" y="284010"/>
                </a:lnTo>
                <a:lnTo>
                  <a:pt x="67487" y="273812"/>
                </a:lnTo>
                <a:lnTo>
                  <a:pt x="236575" y="273812"/>
                </a:lnTo>
                <a:lnTo>
                  <a:pt x="236575" y="263613"/>
                </a:lnTo>
                <a:lnTo>
                  <a:pt x="227139" y="263613"/>
                </a:lnTo>
                <a:lnTo>
                  <a:pt x="227139" y="101955"/>
                </a:lnTo>
                <a:lnTo>
                  <a:pt x="274320" y="101955"/>
                </a:lnTo>
                <a:lnTo>
                  <a:pt x="274320" y="91033"/>
                </a:lnTo>
                <a:lnTo>
                  <a:pt x="227139" y="91033"/>
                </a:lnTo>
                <a:lnTo>
                  <a:pt x="227139" y="80835"/>
                </a:lnTo>
                <a:lnTo>
                  <a:pt x="286651" y="80835"/>
                </a:lnTo>
                <a:lnTo>
                  <a:pt x="288099" y="81572"/>
                </a:lnTo>
                <a:lnTo>
                  <a:pt x="288099" y="70637"/>
                </a:lnTo>
                <a:lnTo>
                  <a:pt x="227139" y="70637"/>
                </a:lnTo>
                <a:lnTo>
                  <a:pt x="227139" y="59715"/>
                </a:lnTo>
                <a:lnTo>
                  <a:pt x="227139" y="58991"/>
                </a:lnTo>
                <a:lnTo>
                  <a:pt x="230771" y="56807"/>
                </a:lnTo>
                <a:lnTo>
                  <a:pt x="231254" y="56083"/>
                </a:lnTo>
                <a:lnTo>
                  <a:pt x="233680" y="52438"/>
                </a:lnTo>
                <a:lnTo>
                  <a:pt x="233680" y="48069"/>
                </a:lnTo>
                <a:lnTo>
                  <a:pt x="233680" y="37871"/>
                </a:lnTo>
                <a:lnTo>
                  <a:pt x="233680" y="33502"/>
                </a:lnTo>
                <a:lnTo>
                  <a:pt x="230352" y="30594"/>
                </a:lnTo>
                <a:lnTo>
                  <a:pt x="227863" y="28409"/>
                </a:lnTo>
                <a:lnTo>
                  <a:pt x="224967" y="28409"/>
                </a:lnTo>
                <a:lnTo>
                  <a:pt x="224967" y="38595"/>
                </a:lnTo>
                <a:lnTo>
                  <a:pt x="224967" y="46609"/>
                </a:lnTo>
                <a:lnTo>
                  <a:pt x="224243" y="48069"/>
                </a:lnTo>
                <a:lnTo>
                  <a:pt x="216255" y="48069"/>
                </a:lnTo>
                <a:lnTo>
                  <a:pt x="216255" y="59715"/>
                </a:lnTo>
                <a:lnTo>
                  <a:pt x="216255" y="263613"/>
                </a:lnTo>
                <a:lnTo>
                  <a:pt x="193763" y="263613"/>
                </a:lnTo>
                <a:lnTo>
                  <a:pt x="193763" y="187883"/>
                </a:lnTo>
                <a:lnTo>
                  <a:pt x="193763" y="182791"/>
                </a:lnTo>
                <a:lnTo>
                  <a:pt x="188683" y="177685"/>
                </a:lnTo>
                <a:lnTo>
                  <a:pt x="185051" y="177685"/>
                </a:lnTo>
                <a:lnTo>
                  <a:pt x="185051" y="188607"/>
                </a:lnTo>
                <a:lnTo>
                  <a:pt x="185051" y="263613"/>
                </a:lnTo>
                <a:lnTo>
                  <a:pt x="156743" y="263613"/>
                </a:lnTo>
                <a:lnTo>
                  <a:pt x="156743" y="187883"/>
                </a:lnTo>
                <a:lnTo>
                  <a:pt x="184327" y="187883"/>
                </a:lnTo>
                <a:lnTo>
                  <a:pt x="185051" y="188607"/>
                </a:lnTo>
                <a:lnTo>
                  <a:pt x="185051" y="177685"/>
                </a:lnTo>
                <a:lnTo>
                  <a:pt x="147320" y="177685"/>
                </a:lnTo>
                <a:lnTo>
                  <a:pt x="147320" y="187883"/>
                </a:lnTo>
                <a:lnTo>
                  <a:pt x="147320" y="263613"/>
                </a:lnTo>
                <a:lnTo>
                  <a:pt x="119011" y="263613"/>
                </a:lnTo>
                <a:lnTo>
                  <a:pt x="119011" y="187883"/>
                </a:lnTo>
                <a:lnTo>
                  <a:pt x="147320" y="187883"/>
                </a:lnTo>
                <a:lnTo>
                  <a:pt x="147320" y="177685"/>
                </a:lnTo>
                <a:lnTo>
                  <a:pt x="113207" y="177685"/>
                </a:lnTo>
                <a:lnTo>
                  <a:pt x="108851" y="182791"/>
                </a:lnTo>
                <a:lnTo>
                  <a:pt x="108851" y="263613"/>
                </a:lnTo>
                <a:lnTo>
                  <a:pt x="86360" y="263613"/>
                </a:lnTo>
                <a:lnTo>
                  <a:pt x="86360" y="101231"/>
                </a:lnTo>
                <a:lnTo>
                  <a:pt x="86360" y="91757"/>
                </a:lnTo>
                <a:lnTo>
                  <a:pt x="86360" y="80835"/>
                </a:lnTo>
                <a:lnTo>
                  <a:pt x="86360" y="59715"/>
                </a:lnTo>
                <a:lnTo>
                  <a:pt x="89979" y="59715"/>
                </a:lnTo>
                <a:lnTo>
                  <a:pt x="89979" y="63360"/>
                </a:lnTo>
                <a:lnTo>
                  <a:pt x="94335" y="67005"/>
                </a:lnTo>
                <a:lnTo>
                  <a:pt x="135699" y="67005"/>
                </a:lnTo>
                <a:lnTo>
                  <a:pt x="140779" y="69913"/>
                </a:lnTo>
                <a:lnTo>
                  <a:pt x="145135" y="72097"/>
                </a:lnTo>
                <a:lnTo>
                  <a:pt x="150939" y="73558"/>
                </a:lnTo>
                <a:lnTo>
                  <a:pt x="152400" y="73558"/>
                </a:lnTo>
                <a:lnTo>
                  <a:pt x="158203" y="72821"/>
                </a:lnTo>
                <a:lnTo>
                  <a:pt x="162560" y="70637"/>
                </a:lnTo>
                <a:lnTo>
                  <a:pt x="167640" y="67005"/>
                </a:lnTo>
                <a:lnTo>
                  <a:pt x="209003" y="67005"/>
                </a:lnTo>
                <a:lnTo>
                  <a:pt x="212623" y="64084"/>
                </a:lnTo>
                <a:lnTo>
                  <a:pt x="212623" y="62636"/>
                </a:lnTo>
                <a:lnTo>
                  <a:pt x="212623" y="59715"/>
                </a:lnTo>
                <a:lnTo>
                  <a:pt x="216255" y="59715"/>
                </a:lnTo>
                <a:lnTo>
                  <a:pt x="216255" y="48069"/>
                </a:lnTo>
                <a:lnTo>
                  <a:pt x="214083" y="48069"/>
                </a:lnTo>
                <a:lnTo>
                  <a:pt x="214083" y="37871"/>
                </a:lnTo>
                <a:lnTo>
                  <a:pt x="223520" y="37871"/>
                </a:lnTo>
                <a:lnTo>
                  <a:pt x="224967" y="38595"/>
                </a:lnTo>
                <a:lnTo>
                  <a:pt x="224967" y="28409"/>
                </a:lnTo>
                <a:lnTo>
                  <a:pt x="213360" y="28409"/>
                </a:lnTo>
                <a:lnTo>
                  <a:pt x="213360" y="24041"/>
                </a:lnTo>
                <a:lnTo>
                  <a:pt x="209727" y="21120"/>
                </a:lnTo>
                <a:lnTo>
                  <a:pt x="203923" y="21120"/>
                </a:lnTo>
                <a:lnTo>
                  <a:pt x="203923" y="30594"/>
                </a:lnTo>
                <a:lnTo>
                  <a:pt x="203923" y="56083"/>
                </a:lnTo>
                <a:lnTo>
                  <a:pt x="178523" y="56083"/>
                </a:lnTo>
                <a:lnTo>
                  <a:pt x="182029" y="50355"/>
                </a:lnTo>
                <a:lnTo>
                  <a:pt x="184873" y="44157"/>
                </a:lnTo>
                <a:lnTo>
                  <a:pt x="186893" y="37541"/>
                </a:lnTo>
                <a:lnTo>
                  <a:pt x="187960" y="30594"/>
                </a:lnTo>
                <a:lnTo>
                  <a:pt x="203923" y="30594"/>
                </a:lnTo>
                <a:lnTo>
                  <a:pt x="203923" y="21120"/>
                </a:lnTo>
                <a:lnTo>
                  <a:pt x="188683" y="21120"/>
                </a:lnTo>
                <a:lnTo>
                  <a:pt x="187960" y="14566"/>
                </a:lnTo>
                <a:lnTo>
                  <a:pt x="186499" y="9474"/>
                </a:lnTo>
                <a:lnTo>
                  <a:pt x="185051" y="2921"/>
                </a:lnTo>
                <a:lnTo>
                  <a:pt x="182143" y="0"/>
                </a:lnTo>
                <a:lnTo>
                  <a:pt x="179971" y="0"/>
                </a:lnTo>
                <a:lnTo>
                  <a:pt x="179971" y="18935"/>
                </a:lnTo>
                <a:lnTo>
                  <a:pt x="179857" y="24041"/>
                </a:lnTo>
                <a:lnTo>
                  <a:pt x="177901" y="36830"/>
                </a:lnTo>
                <a:lnTo>
                  <a:pt x="172173" y="48437"/>
                </a:lnTo>
                <a:lnTo>
                  <a:pt x="163436" y="57302"/>
                </a:lnTo>
                <a:lnTo>
                  <a:pt x="152400" y="62636"/>
                </a:lnTo>
                <a:lnTo>
                  <a:pt x="146354" y="59715"/>
                </a:lnTo>
                <a:lnTo>
                  <a:pt x="141351" y="57302"/>
                </a:lnTo>
                <a:lnTo>
                  <a:pt x="140144" y="56083"/>
                </a:lnTo>
                <a:lnTo>
                  <a:pt x="132613" y="48437"/>
                </a:lnTo>
                <a:lnTo>
                  <a:pt x="126885" y="36830"/>
                </a:lnTo>
                <a:lnTo>
                  <a:pt x="125933" y="30594"/>
                </a:lnTo>
                <a:lnTo>
                  <a:pt x="125539" y="28028"/>
                </a:lnTo>
                <a:lnTo>
                  <a:pt x="125539" y="56083"/>
                </a:lnTo>
                <a:lnTo>
                  <a:pt x="98691" y="56083"/>
                </a:lnTo>
                <a:lnTo>
                  <a:pt x="98691" y="49530"/>
                </a:lnTo>
                <a:lnTo>
                  <a:pt x="98691" y="38595"/>
                </a:lnTo>
                <a:lnTo>
                  <a:pt x="98691" y="30594"/>
                </a:lnTo>
                <a:lnTo>
                  <a:pt x="116103" y="30594"/>
                </a:lnTo>
                <a:lnTo>
                  <a:pt x="117170" y="37541"/>
                </a:lnTo>
                <a:lnTo>
                  <a:pt x="119189" y="44157"/>
                </a:lnTo>
                <a:lnTo>
                  <a:pt x="122021" y="50355"/>
                </a:lnTo>
                <a:lnTo>
                  <a:pt x="125539" y="56083"/>
                </a:lnTo>
                <a:lnTo>
                  <a:pt x="125539" y="28028"/>
                </a:lnTo>
                <a:lnTo>
                  <a:pt x="124815" y="23304"/>
                </a:lnTo>
                <a:lnTo>
                  <a:pt x="124091" y="18935"/>
                </a:lnTo>
                <a:lnTo>
                  <a:pt x="125539" y="13843"/>
                </a:lnTo>
                <a:lnTo>
                  <a:pt x="126263" y="9474"/>
                </a:lnTo>
                <a:lnTo>
                  <a:pt x="177800" y="9474"/>
                </a:lnTo>
                <a:lnTo>
                  <a:pt x="178523" y="13843"/>
                </a:lnTo>
                <a:lnTo>
                  <a:pt x="179971" y="18935"/>
                </a:lnTo>
                <a:lnTo>
                  <a:pt x="179971" y="0"/>
                </a:lnTo>
                <a:lnTo>
                  <a:pt x="120459" y="0"/>
                </a:lnTo>
                <a:lnTo>
                  <a:pt x="119011" y="2197"/>
                </a:lnTo>
                <a:lnTo>
                  <a:pt x="117563" y="2921"/>
                </a:lnTo>
                <a:lnTo>
                  <a:pt x="115379" y="9474"/>
                </a:lnTo>
                <a:lnTo>
                  <a:pt x="114655" y="14566"/>
                </a:lnTo>
                <a:lnTo>
                  <a:pt x="113931" y="21120"/>
                </a:lnTo>
                <a:lnTo>
                  <a:pt x="92887" y="21120"/>
                </a:lnTo>
                <a:lnTo>
                  <a:pt x="89255" y="24041"/>
                </a:lnTo>
                <a:lnTo>
                  <a:pt x="89255" y="28409"/>
                </a:lnTo>
                <a:lnTo>
                  <a:pt x="89255" y="38595"/>
                </a:lnTo>
                <a:lnTo>
                  <a:pt x="89255" y="49530"/>
                </a:lnTo>
                <a:lnTo>
                  <a:pt x="82003" y="49530"/>
                </a:lnTo>
                <a:lnTo>
                  <a:pt x="80543" y="48793"/>
                </a:lnTo>
                <a:lnTo>
                  <a:pt x="79819" y="48069"/>
                </a:lnTo>
                <a:lnTo>
                  <a:pt x="79819" y="39331"/>
                </a:lnTo>
                <a:lnTo>
                  <a:pt x="80543" y="38595"/>
                </a:lnTo>
                <a:lnTo>
                  <a:pt x="89255" y="38595"/>
                </a:lnTo>
                <a:lnTo>
                  <a:pt x="89255" y="28409"/>
                </a:lnTo>
                <a:lnTo>
                  <a:pt x="76923" y="28409"/>
                </a:lnTo>
                <a:lnTo>
                  <a:pt x="76923" y="80835"/>
                </a:lnTo>
                <a:lnTo>
                  <a:pt x="76923" y="91757"/>
                </a:lnTo>
                <a:lnTo>
                  <a:pt x="76923" y="101231"/>
                </a:lnTo>
                <a:lnTo>
                  <a:pt x="76923" y="262890"/>
                </a:lnTo>
                <a:lnTo>
                  <a:pt x="61683" y="262890"/>
                </a:lnTo>
                <a:lnTo>
                  <a:pt x="58051" y="267258"/>
                </a:lnTo>
                <a:lnTo>
                  <a:pt x="58051" y="284010"/>
                </a:lnTo>
                <a:lnTo>
                  <a:pt x="29743" y="284010"/>
                </a:lnTo>
                <a:lnTo>
                  <a:pt x="29743" y="101231"/>
                </a:lnTo>
                <a:lnTo>
                  <a:pt x="76923" y="101231"/>
                </a:lnTo>
                <a:lnTo>
                  <a:pt x="76923" y="91757"/>
                </a:lnTo>
                <a:lnTo>
                  <a:pt x="18135" y="91033"/>
                </a:lnTo>
                <a:lnTo>
                  <a:pt x="15963" y="91033"/>
                </a:lnTo>
                <a:lnTo>
                  <a:pt x="15963" y="82296"/>
                </a:lnTo>
                <a:lnTo>
                  <a:pt x="16687" y="80835"/>
                </a:lnTo>
                <a:lnTo>
                  <a:pt x="76923" y="80835"/>
                </a:lnTo>
                <a:lnTo>
                  <a:pt x="76923" y="28409"/>
                </a:lnTo>
                <a:lnTo>
                  <a:pt x="74739" y="28409"/>
                </a:lnTo>
                <a:lnTo>
                  <a:pt x="68935" y="33502"/>
                </a:lnTo>
                <a:lnTo>
                  <a:pt x="68935" y="52438"/>
                </a:lnTo>
                <a:lnTo>
                  <a:pt x="71843" y="56807"/>
                </a:lnTo>
                <a:lnTo>
                  <a:pt x="75463" y="58991"/>
                </a:lnTo>
                <a:lnTo>
                  <a:pt x="75463" y="70637"/>
                </a:lnTo>
                <a:lnTo>
                  <a:pt x="10160" y="70637"/>
                </a:lnTo>
                <a:lnTo>
                  <a:pt x="5080" y="75742"/>
                </a:lnTo>
                <a:lnTo>
                  <a:pt x="5080" y="96862"/>
                </a:lnTo>
                <a:lnTo>
                  <a:pt x="10160" y="101955"/>
                </a:lnTo>
                <a:lnTo>
                  <a:pt x="17411" y="101955"/>
                </a:lnTo>
                <a:lnTo>
                  <a:pt x="17411" y="284734"/>
                </a:lnTo>
                <a:lnTo>
                  <a:pt x="14503" y="285470"/>
                </a:lnTo>
                <a:lnTo>
                  <a:pt x="11607" y="289839"/>
                </a:lnTo>
                <a:lnTo>
                  <a:pt x="11607" y="305854"/>
                </a:lnTo>
                <a:lnTo>
                  <a:pt x="2895" y="305854"/>
                </a:lnTo>
                <a:lnTo>
                  <a:pt x="0" y="308762"/>
                </a:lnTo>
                <a:lnTo>
                  <a:pt x="0" y="313867"/>
                </a:lnTo>
                <a:lnTo>
                  <a:pt x="2895" y="317500"/>
                </a:lnTo>
                <a:lnTo>
                  <a:pt x="301891" y="317500"/>
                </a:lnTo>
                <a:lnTo>
                  <a:pt x="304800" y="314591"/>
                </a:lnTo>
                <a:lnTo>
                  <a:pt x="304800" y="310946"/>
                </a:lnTo>
                <a:close/>
              </a:path>
            </a:pathLst>
          </a:custGeom>
          <a:solidFill>
            <a:srgbClr val="A1C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4759" name="object 23"/>
          <p:cNvSpPr>
            <a:spLocks/>
          </p:cNvSpPr>
          <p:nvPr/>
        </p:nvSpPr>
        <p:spPr bwMode="auto">
          <a:xfrm>
            <a:off x="4673600" y="4021138"/>
            <a:ext cx="25400" cy="50800"/>
          </a:xfrm>
          <a:custGeom>
            <a:avLst/>
            <a:gdLst>
              <a:gd name="T0" fmla="*/ 22726 w 25400"/>
              <a:gd name="T1" fmla="*/ 0 h 50800"/>
              <a:gd name="T2" fmla="*/ 3342 w 25400"/>
              <a:gd name="T3" fmla="*/ 0 h 50800"/>
              <a:gd name="T4" fmla="*/ 0 w 25400"/>
              <a:gd name="T5" fmla="*/ 2745 h 50800"/>
              <a:gd name="T6" fmla="*/ 0 w 25400"/>
              <a:gd name="T7" fmla="*/ 46681 h 50800"/>
              <a:gd name="T8" fmla="*/ 3342 w 25400"/>
              <a:gd name="T9" fmla="*/ 50800 h 50800"/>
              <a:gd name="T10" fmla="*/ 23394 w 25400"/>
              <a:gd name="T11" fmla="*/ 50800 h 50800"/>
              <a:gd name="T12" fmla="*/ 25400 w 25400"/>
              <a:gd name="T13" fmla="*/ 46681 h 50800"/>
              <a:gd name="T14" fmla="*/ 25400 w 25400"/>
              <a:gd name="T15" fmla="*/ 40502 h 50800"/>
              <a:gd name="T16" fmla="*/ 8689 w 25400"/>
              <a:gd name="T17" fmla="*/ 40502 h 50800"/>
              <a:gd name="T18" fmla="*/ 8689 w 25400"/>
              <a:gd name="T19" fmla="*/ 10297 h 50800"/>
              <a:gd name="T20" fmla="*/ 25400 w 25400"/>
              <a:gd name="T21" fmla="*/ 10297 h 50800"/>
              <a:gd name="T22" fmla="*/ 25400 w 25400"/>
              <a:gd name="T23" fmla="*/ 3432 h 50800"/>
              <a:gd name="T24" fmla="*/ 22726 w 25400"/>
              <a:gd name="T25" fmla="*/ 0 h 50800"/>
              <a:gd name="T26" fmla="*/ 25400 w 25400"/>
              <a:gd name="T27" fmla="*/ 10297 h 50800"/>
              <a:gd name="T28" fmla="*/ 17378 w 25400"/>
              <a:gd name="T29" fmla="*/ 10297 h 50800"/>
              <a:gd name="T30" fmla="*/ 17378 w 25400"/>
              <a:gd name="T31" fmla="*/ 40502 h 50800"/>
              <a:gd name="T32" fmla="*/ 25400 w 25400"/>
              <a:gd name="T33" fmla="*/ 40502 h 50800"/>
              <a:gd name="T34" fmla="*/ 25400 w 25400"/>
              <a:gd name="T35" fmla="*/ 10297 h 50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50800">
                <a:moveTo>
                  <a:pt x="22726" y="0"/>
                </a:moveTo>
                <a:lnTo>
                  <a:pt x="3342" y="0"/>
                </a:lnTo>
                <a:lnTo>
                  <a:pt x="0" y="2745"/>
                </a:lnTo>
                <a:lnTo>
                  <a:pt x="0" y="46681"/>
                </a:lnTo>
                <a:lnTo>
                  <a:pt x="3342" y="50800"/>
                </a:lnTo>
                <a:lnTo>
                  <a:pt x="23394" y="50800"/>
                </a:lnTo>
                <a:lnTo>
                  <a:pt x="25400" y="46681"/>
                </a:lnTo>
                <a:lnTo>
                  <a:pt x="25400" y="40502"/>
                </a:lnTo>
                <a:lnTo>
                  <a:pt x="8689" y="40502"/>
                </a:lnTo>
                <a:lnTo>
                  <a:pt x="8689" y="10297"/>
                </a:lnTo>
                <a:lnTo>
                  <a:pt x="25400" y="10297"/>
                </a:lnTo>
                <a:lnTo>
                  <a:pt x="25400" y="3432"/>
                </a:lnTo>
                <a:lnTo>
                  <a:pt x="22726" y="0"/>
                </a:lnTo>
                <a:close/>
              </a:path>
              <a:path w="25400" h="50800">
                <a:moveTo>
                  <a:pt x="25400" y="10297"/>
                </a:moveTo>
                <a:lnTo>
                  <a:pt x="17378" y="10297"/>
                </a:lnTo>
                <a:lnTo>
                  <a:pt x="17378" y="40502"/>
                </a:lnTo>
                <a:lnTo>
                  <a:pt x="25400" y="40502"/>
                </a:lnTo>
                <a:lnTo>
                  <a:pt x="25400" y="10297"/>
                </a:lnTo>
                <a:close/>
              </a:path>
            </a:pathLst>
          </a:custGeom>
          <a:solidFill>
            <a:srgbClr val="A1C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4760" name="object 24"/>
          <p:cNvSpPr>
            <a:spLocks/>
          </p:cNvSpPr>
          <p:nvPr/>
        </p:nvSpPr>
        <p:spPr bwMode="auto">
          <a:xfrm>
            <a:off x="4470400" y="4021138"/>
            <a:ext cx="25400" cy="50800"/>
          </a:xfrm>
          <a:custGeom>
            <a:avLst/>
            <a:gdLst>
              <a:gd name="T0" fmla="*/ 22143 w 25400"/>
              <a:gd name="T1" fmla="*/ 0 h 50800"/>
              <a:gd name="T2" fmla="*/ 1953 w 25400"/>
              <a:gd name="T3" fmla="*/ 0 h 50800"/>
              <a:gd name="T4" fmla="*/ 0 w 25400"/>
              <a:gd name="T5" fmla="*/ 2745 h 50800"/>
              <a:gd name="T6" fmla="*/ 0 w 25400"/>
              <a:gd name="T7" fmla="*/ 46681 h 50800"/>
              <a:gd name="T8" fmla="*/ 2605 w 25400"/>
              <a:gd name="T9" fmla="*/ 50800 h 50800"/>
              <a:gd name="T10" fmla="*/ 22143 w 25400"/>
              <a:gd name="T11" fmla="*/ 50800 h 50800"/>
              <a:gd name="T12" fmla="*/ 25400 w 25400"/>
              <a:gd name="T13" fmla="*/ 46681 h 50800"/>
              <a:gd name="T14" fmla="*/ 25400 w 25400"/>
              <a:gd name="T15" fmla="*/ 39816 h 50800"/>
              <a:gd name="T16" fmla="*/ 8466 w 25400"/>
              <a:gd name="T17" fmla="*/ 39816 h 50800"/>
              <a:gd name="T18" fmla="*/ 8466 w 25400"/>
              <a:gd name="T19" fmla="*/ 9610 h 50800"/>
              <a:gd name="T20" fmla="*/ 25400 w 25400"/>
              <a:gd name="T21" fmla="*/ 9610 h 50800"/>
              <a:gd name="T22" fmla="*/ 25400 w 25400"/>
              <a:gd name="T23" fmla="*/ 2745 h 50800"/>
              <a:gd name="T24" fmla="*/ 22143 w 25400"/>
              <a:gd name="T25" fmla="*/ 0 h 50800"/>
              <a:gd name="T26" fmla="*/ 25400 w 25400"/>
              <a:gd name="T27" fmla="*/ 9610 h 50800"/>
              <a:gd name="T28" fmla="*/ 16933 w 25400"/>
              <a:gd name="T29" fmla="*/ 9610 h 50800"/>
              <a:gd name="T30" fmla="*/ 16933 w 25400"/>
              <a:gd name="T31" fmla="*/ 39816 h 50800"/>
              <a:gd name="T32" fmla="*/ 25400 w 25400"/>
              <a:gd name="T33" fmla="*/ 39816 h 50800"/>
              <a:gd name="T34" fmla="*/ 25400 w 25400"/>
              <a:gd name="T35" fmla="*/ 9610 h 50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50800">
                <a:moveTo>
                  <a:pt x="22143" y="0"/>
                </a:moveTo>
                <a:lnTo>
                  <a:pt x="1953" y="0"/>
                </a:lnTo>
                <a:lnTo>
                  <a:pt x="0" y="2745"/>
                </a:lnTo>
                <a:lnTo>
                  <a:pt x="0" y="46681"/>
                </a:lnTo>
                <a:lnTo>
                  <a:pt x="2605" y="50800"/>
                </a:lnTo>
                <a:lnTo>
                  <a:pt x="22143" y="50800"/>
                </a:lnTo>
                <a:lnTo>
                  <a:pt x="25400" y="46681"/>
                </a:lnTo>
                <a:lnTo>
                  <a:pt x="25400" y="39816"/>
                </a:lnTo>
                <a:lnTo>
                  <a:pt x="8466" y="39816"/>
                </a:lnTo>
                <a:lnTo>
                  <a:pt x="8466" y="9610"/>
                </a:lnTo>
                <a:lnTo>
                  <a:pt x="25400" y="9610"/>
                </a:lnTo>
                <a:lnTo>
                  <a:pt x="25400" y="2745"/>
                </a:lnTo>
                <a:lnTo>
                  <a:pt x="22143" y="0"/>
                </a:lnTo>
                <a:close/>
              </a:path>
              <a:path w="25400" h="50800">
                <a:moveTo>
                  <a:pt x="25400" y="9610"/>
                </a:moveTo>
                <a:lnTo>
                  <a:pt x="16933" y="9610"/>
                </a:lnTo>
                <a:lnTo>
                  <a:pt x="16933" y="39816"/>
                </a:lnTo>
                <a:lnTo>
                  <a:pt x="25400" y="39816"/>
                </a:lnTo>
                <a:lnTo>
                  <a:pt x="25400" y="9610"/>
                </a:lnTo>
                <a:close/>
              </a:path>
            </a:pathLst>
          </a:custGeom>
          <a:solidFill>
            <a:srgbClr val="A1C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4761" name="object 25"/>
          <p:cNvSpPr>
            <a:spLocks/>
          </p:cNvSpPr>
          <p:nvPr/>
        </p:nvSpPr>
        <p:spPr bwMode="auto">
          <a:xfrm>
            <a:off x="4610100" y="3919538"/>
            <a:ext cx="25400" cy="76200"/>
          </a:xfrm>
          <a:custGeom>
            <a:avLst/>
            <a:gdLst>
              <a:gd name="T0" fmla="*/ 22794 w 25400"/>
              <a:gd name="T1" fmla="*/ 0 h 76200"/>
              <a:gd name="T2" fmla="*/ 3256 w 25400"/>
              <a:gd name="T3" fmla="*/ 0 h 76200"/>
              <a:gd name="T4" fmla="*/ 0 w 25400"/>
              <a:gd name="T5" fmla="*/ 4863 h 76200"/>
              <a:gd name="T6" fmla="*/ 0 w 25400"/>
              <a:gd name="T7" fmla="*/ 72146 h 76200"/>
              <a:gd name="T8" fmla="*/ 3256 w 25400"/>
              <a:gd name="T9" fmla="*/ 76200 h 76200"/>
              <a:gd name="T10" fmla="*/ 23446 w 25400"/>
              <a:gd name="T11" fmla="*/ 76200 h 76200"/>
              <a:gd name="T12" fmla="*/ 25400 w 25400"/>
              <a:gd name="T13" fmla="*/ 72957 h 76200"/>
              <a:gd name="T14" fmla="*/ 25400 w 25400"/>
              <a:gd name="T15" fmla="*/ 64040 h 76200"/>
              <a:gd name="T16" fmla="*/ 8466 w 25400"/>
              <a:gd name="T17" fmla="*/ 64040 h 76200"/>
              <a:gd name="T18" fmla="*/ 8466 w 25400"/>
              <a:gd name="T19" fmla="*/ 12159 h 76200"/>
              <a:gd name="T20" fmla="*/ 25400 w 25400"/>
              <a:gd name="T21" fmla="*/ 12159 h 76200"/>
              <a:gd name="T22" fmla="*/ 25400 w 25400"/>
              <a:gd name="T23" fmla="*/ 4863 h 76200"/>
              <a:gd name="T24" fmla="*/ 22794 w 25400"/>
              <a:gd name="T25" fmla="*/ 0 h 76200"/>
              <a:gd name="T26" fmla="*/ 25400 w 25400"/>
              <a:gd name="T27" fmla="*/ 12159 h 76200"/>
              <a:gd name="T28" fmla="*/ 16933 w 25400"/>
              <a:gd name="T29" fmla="*/ 12159 h 76200"/>
              <a:gd name="T30" fmla="*/ 16933 w 25400"/>
              <a:gd name="T31" fmla="*/ 64040 h 76200"/>
              <a:gd name="T32" fmla="*/ 25400 w 25400"/>
              <a:gd name="T33" fmla="*/ 64040 h 76200"/>
              <a:gd name="T34" fmla="*/ 25400 w 25400"/>
              <a:gd name="T35" fmla="*/ 12159 h 76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76200">
                <a:moveTo>
                  <a:pt x="22794" y="0"/>
                </a:moveTo>
                <a:lnTo>
                  <a:pt x="3256" y="0"/>
                </a:lnTo>
                <a:lnTo>
                  <a:pt x="0" y="4863"/>
                </a:lnTo>
                <a:lnTo>
                  <a:pt x="0" y="72146"/>
                </a:lnTo>
                <a:lnTo>
                  <a:pt x="3256" y="76200"/>
                </a:lnTo>
                <a:lnTo>
                  <a:pt x="23446" y="76200"/>
                </a:lnTo>
                <a:lnTo>
                  <a:pt x="25400" y="72957"/>
                </a:lnTo>
                <a:lnTo>
                  <a:pt x="25400" y="64040"/>
                </a:lnTo>
                <a:lnTo>
                  <a:pt x="8466" y="64040"/>
                </a:lnTo>
                <a:lnTo>
                  <a:pt x="8466" y="12159"/>
                </a:lnTo>
                <a:lnTo>
                  <a:pt x="25400" y="12159"/>
                </a:lnTo>
                <a:lnTo>
                  <a:pt x="25400" y="4863"/>
                </a:lnTo>
                <a:lnTo>
                  <a:pt x="22794" y="0"/>
                </a:lnTo>
                <a:close/>
              </a:path>
              <a:path w="25400" h="76200">
                <a:moveTo>
                  <a:pt x="25400" y="12159"/>
                </a:moveTo>
                <a:lnTo>
                  <a:pt x="16933" y="12159"/>
                </a:lnTo>
                <a:lnTo>
                  <a:pt x="16933" y="64040"/>
                </a:lnTo>
                <a:lnTo>
                  <a:pt x="25400" y="64040"/>
                </a:lnTo>
                <a:lnTo>
                  <a:pt x="25400" y="12159"/>
                </a:lnTo>
                <a:close/>
              </a:path>
            </a:pathLst>
          </a:custGeom>
          <a:solidFill>
            <a:srgbClr val="A1C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4762" name="object 26"/>
          <p:cNvSpPr>
            <a:spLocks/>
          </p:cNvSpPr>
          <p:nvPr/>
        </p:nvSpPr>
        <p:spPr bwMode="auto">
          <a:xfrm>
            <a:off x="4470400" y="3957638"/>
            <a:ext cx="25400" cy="50800"/>
          </a:xfrm>
          <a:custGeom>
            <a:avLst/>
            <a:gdLst>
              <a:gd name="T0" fmla="*/ 22143 w 25400"/>
              <a:gd name="T1" fmla="*/ 0 h 50800"/>
              <a:gd name="T2" fmla="*/ 1953 w 25400"/>
              <a:gd name="T3" fmla="*/ 0 h 50800"/>
              <a:gd name="T4" fmla="*/ 0 w 25400"/>
              <a:gd name="T5" fmla="*/ 4118 h 50800"/>
              <a:gd name="T6" fmla="*/ 0 w 25400"/>
              <a:gd name="T7" fmla="*/ 46681 h 50800"/>
              <a:gd name="T8" fmla="*/ 2605 w 25400"/>
              <a:gd name="T9" fmla="*/ 50800 h 50800"/>
              <a:gd name="T10" fmla="*/ 22143 w 25400"/>
              <a:gd name="T11" fmla="*/ 50800 h 50800"/>
              <a:gd name="T12" fmla="*/ 25400 w 25400"/>
              <a:gd name="T13" fmla="*/ 46681 h 50800"/>
              <a:gd name="T14" fmla="*/ 25400 w 25400"/>
              <a:gd name="T15" fmla="*/ 40502 h 50800"/>
              <a:gd name="T16" fmla="*/ 8466 w 25400"/>
              <a:gd name="T17" fmla="*/ 40502 h 50800"/>
              <a:gd name="T18" fmla="*/ 8466 w 25400"/>
              <a:gd name="T19" fmla="*/ 9610 h 50800"/>
              <a:gd name="T20" fmla="*/ 25400 w 25400"/>
              <a:gd name="T21" fmla="*/ 9610 h 50800"/>
              <a:gd name="T22" fmla="*/ 25400 w 25400"/>
              <a:gd name="T23" fmla="*/ 3432 h 50800"/>
              <a:gd name="T24" fmla="*/ 22143 w 25400"/>
              <a:gd name="T25" fmla="*/ 0 h 50800"/>
              <a:gd name="T26" fmla="*/ 25400 w 25400"/>
              <a:gd name="T27" fmla="*/ 9610 h 50800"/>
              <a:gd name="T28" fmla="*/ 16933 w 25400"/>
              <a:gd name="T29" fmla="*/ 9610 h 50800"/>
              <a:gd name="T30" fmla="*/ 16933 w 25400"/>
              <a:gd name="T31" fmla="*/ 40502 h 50800"/>
              <a:gd name="T32" fmla="*/ 25400 w 25400"/>
              <a:gd name="T33" fmla="*/ 40502 h 50800"/>
              <a:gd name="T34" fmla="*/ 25400 w 25400"/>
              <a:gd name="T35" fmla="*/ 9610 h 50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50800">
                <a:moveTo>
                  <a:pt x="22143" y="0"/>
                </a:moveTo>
                <a:lnTo>
                  <a:pt x="1953" y="0"/>
                </a:lnTo>
                <a:lnTo>
                  <a:pt x="0" y="4118"/>
                </a:lnTo>
                <a:lnTo>
                  <a:pt x="0" y="46681"/>
                </a:lnTo>
                <a:lnTo>
                  <a:pt x="2605" y="50800"/>
                </a:lnTo>
                <a:lnTo>
                  <a:pt x="22143" y="50800"/>
                </a:lnTo>
                <a:lnTo>
                  <a:pt x="25400" y="46681"/>
                </a:lnTo>
                <a:lnTo>
                  <a:pt x="25400" y="40502"/>
                </a:lnTo>
                <a:lnTo>
                  <a:pt x="8466" y="40502"/>
                </a:lnTo>
                <a:lnTo>
                  <a:pt x="8466" y="9610"/>
                </a:lnTo>
                <a:lnTo>
                  <a:pt x="25400" y="9610"/>
                </a:lnTo>
                <a:lnTo>
                  <a:pt x="25400" y="3432"/>
                </a:lnTo>
                <a:lnTo>
                  <a:pt x="22143" y="0"/>
                </a:lnTo>
                <a:close/>
              </a:path>
              <a:path w="25400" h="50800">
                <a:moveTo>
                  <a:pt x="25400" y="9610"/>
                </a:moveTo>
                <a:lnTo>
                  <a:pt x="16933" y="9610"/>
                </a:lnTo>
                <a:lnTo>
                  <a:pt x="16933" y="40502"/>
                </a:lnTo>
                <a:lnTo>
                  <a:pt x="25400" y="40502"/>
                </a:lnTo>
                <a:lnTo>
                  <a:pt x="25400" y="9610"/>
                </a:lnTo>
                <a:close/>
              </a:path>
            </a:pathLst>
          </a:custGeom>
          <a:solidFill>
            <a:srgbClr val="A1C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4763" name="object 27"/>
          <p:cNvSpPr>
            <a:spLocks/>
          </p:cNvSpPr>
          <p:nvPr/>
        </p:nvSpPr>
        <p:spPr bwMode="auto">
          <a:xfrm>
            <a:off x="4572000" y="3919538"/>
            <a:ext cx="25400" cy="76200"/>
          </a:xfrm>
          <a:custGeom>
            <a:avLst/>
            <a:gdLst>
              <a:gd name="T0" fmla="*/ 22057 w 25400"/>
              <a:gd name="T1" fmla="*/ 0 h 76200"/>
              <a:gd name="T2" fmla="*/ 3342 w 25400"/>
              <a:gd name="T3" fmla="*/ 0 h 76200"/>
              <a:gd name="T4" fmla="*/ 0 w 25400"/>
              <a:gd name="T5" fmla="*/ 4863 h 76200"/>
              <a:gd name="T6" fmla="*/ 0 w 25400"/>
              <a:gd name="T7" fmla="*/ 72146 h 76200"/>
              <a:gd name="T8" fmla="*/ 3342 w 25400"/>
              <a:gd name="T9" fmla="*/ 76200 h 76200"/>
              <a:gd name="T10" fmla="*/ 22057 w 25400"/>
              <a:gd name="T11" fmla="*/ 76200 h 76200"/>
              <a:gd name="T12" fmla="*/ 25400 w 25400"/>
              <a:gd name="T13" fmla="*/ 72957 h 76200"/>
              <a:gd name="T14" fmla="*/ 25400 w 25400"/>
              <a:gd name="T15" fmla="*/ 64040 h 76200"/>
              <a:gd name="T16" fmla="*/ 8689 w 25400"/>
              <a:gd name="T17" fmla="*/ 64040 h 76200"/>
              <a:gd name="T18" fmla="*/ 8689 w 25400"/>
              <a:gd name="T19" fmla="*/ 12159 h 76200"/>
              <a:gd name="T20" fmla="*/ 25400 w 25400"/>
              <a:gd name="T21" fmla="*/ 12159 h 76200"/>
              <a:gd name="T22" fmla="*/ 25400 w 25400"/>
              <a:gd name="T23" fmla="*/ 4863 h 76200"/>
              <a:gd name="T24" fmla="*/ 22057 w 25400"/>
              <a:gd name="T25" fmla="*/ 0 h 76200"/>
              <a:gd name="T26" fmla="*/ 25400 w 25400"/>
              <a:gd name="T27" fmla="*/ 12159 h 76200"/>
              <a:gd name="T28" fmla="*/ 17378 w 25400"/>
              <a:gd name="T29" fmla="*/ 12159 h 76200"/>
              <a:gd name="T30" fmla="*/ 17378 w 25400"/>
              <a:gd name="T31" fmla="*/ 64040 h 76200"/>
              <a:gd name="T32" fmla="*/ 25400 w 25400"/>
              <a:gd name="T33" fmla="*/ 64040 h 76200"/>
              <a:gd name="T34" fmla="*/ 25400 w 25400"/>
              <a:gd name="T35" fmla="*/ 12159 h 76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76200">
                <a:moveTo>
                  <a:pt x="22057" y="0"/>
                </a:moveTo>
                <a:lnTo>
                  <a:pt x="3342" y="0"/>
                </a:lnTo>
                <a:lnTo>
                  <a:pt x="0" y="4863"/>
                </a:lnTo>
                <a:lnTo>
                  <a:pt x="0" y="72146"/>
                </a:lnTo>
                <a:lnTo>
                  <a:pt x="3342" y="76200"/>
                </a:lnTo>
                <a:lnTo>
                  <a:pt x="22057" y="76200"/>
                </a:lnTo>
                <a:lnTo>
                  <a:pt x="25400" y="72957"/>
                </a:lnTo>
                <a:lnTo>
                  <a:pt x="25400" y="64040"/>
                </a:lnTo>
                <a:lnTo>
                  <a:pt x="8689" y="64040"/>
                </a:lnTo>
                <a:lnTo>
                  <a:pt x="8689" y="12159"/>
                </a:lnTo>
                <a:lnTo>
                  <a:pt x="25400" y="12159"/>
                </a:lnTo>
                <a:lnTo>
                  <a:pt x="25400" y="4863"/>
                </a:lnTo>
                <a:lnTo>
                  <a:pt x="22057" y="0"/>
                </a:lnTo>
                <a:close/>
              </a:path>
              <a:path w="25400" h="76200">
                <a:moveTo>
                  <a:pt x="25400" y="12159"/>
                </a:moveTo>
                <a:lnTo>
                  <a:pt x="17378" y="12159"/>
                </a:lnTo>
                <a:lnTo>
                  <a:pt x="17378" y="64040"/>
                </a:lnTo>
                <a:lnTo>
                  <a:pt x="25400" y="64040"/>
                </a:lnTo>
                <a:lnTo>
                  <a:pt x="25400" y="12159"/>
                </a:lnTo>
                <a:close/>
              </a:path>
            </a:pathLst>
          </a:custGeom>
          <a:solidFill>
            <a:srgbClr val="A1C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74764" name="object 47"/>
          <p:cNvGrpSpPr>
            <a:grpSpLocks/>
          </p:cNvGrpSpPr>
          <p:nvPr/>
        </p:nvGrpSpPr>
        <p:grpSpPr bwMode="auto">
          <a:xfrm>
            <a:off x="4360863" y="1282700"/>
            <a:ext cx="346075" cy="387350"/>
            <a:chOff x="5080000" y="1773572"/>
            <a:chExt cx="345440" cy="387350"/>
          </a:xfrm>
        </p:grpSpPr>
        <p:sp>
          <p:nvSpPr>
            <p:cNvPr id="74795" name="object 48"/>
            <p:cNvSpPr>
              <a:spLocks/>
            </p:cNvSpPr>
            <p:nvPr/>
          </p:nvSpPr>
          <p:spPr bwMode="auto">
            <a:xfrm>
              <a:off x="5080000" y="1773580"/>
              <a:ext cx="345440" cy="387350"/>
            </a:xfrm>
            <a:custGeom>
              <a:avLst/>
              <a:gdLst>
                <a:gd name="T0" fmla="*/ 32194 w 345439"/>
                <a:gd name="T1" fmla="*/ 155067 h 387350"/>
                <a:gd name="T2" fmla="*/ 76136 w 345439"/>
                <a:gd name="T3" fmla="*/ 279260 h 387350"/>
                <a:gd name="T4" fmla="*/ 60998 w 345439"/>
                <a:gd name="T5" fmla="*/ 274015 h 387350"/>
                <a:gd name="T6" fmla="*/ 118618 w 345439"/>
                <a:gd name="T7" fmla="*/ 238950 h 387350"/>
                <a:gd name="T8" fmla="*/ 131330 w 345439"/>
                <a:gd name="T9" fmla="*/ 248272 h 387350"/>
                <a:gd name="T10" fmla="*/ 120319 w 345439"/>
                <a:gd name="T11" fmla="*/ 113538 h 387350"/>
                <a:gd name="T12" fmla="*/ 144894 w 345439"/>
                <a:gd name="T13" fmla="*/ 33896 h 387350"/>
                <a:gd name="T14" fmla="*/ 145732 w 345439"/>
                <a:gd name="T15" fmla="*/ 53378 h 387350"/>
                <a:gd name="T16" fmla="*/ 223713 w 345439"/>
                <a:gd name="T17" fmla="*/ 149136 h 387350"/>
                <a:gd name="T18" fmla="*/ 257610 w 345439"/>
                <a:gd name="T19" fmla="*/ 0 h 387350"/>
                <a:gd name="T20" fmla="*/ 262690 w 345439"/>
                <a:gd name="T21" fmla="*/ 27114 h 387350"/>
                <a:gd name="T22" fmla="*/ 247869 w 345439"/>
                <a:gd name="T23" fmla="*/ 80289 h 387350"/>
                <a:gd name="T24" fmla="*/ 263541 w 345439"/>
                <a:gd name="T25" fmla="*/ 44056 h 387350"/>
                <a:gd name="T26" fmla="*/ 314379 w 345439"/>
                <a:gd name="T27" fmla="*/ 66090 h 387350"/>
                <a:gd name="T28" fmla="*/ 344884 w 345439"/>
                <a:gd name="T29" fmla="*/ 99987 h 387350"/>
                <a:gd name="T30" fmla="*/ 324551 w 345439"/>
                <a:gd name="T31" fmla="*/ 212686 h 387350"/>
                <a:gd name="T32" fmla="*/ 327091 w 345439"/>
                <a:gd name="T33" fmla="*/ 136423 h 387350"/>
                <a:gd name="T34" fmla="*/ 298275 w 345439"/>
                <a:gd name="T35" fmla="*/ 110998 h 387350"/>
                <a:gd name="T36" fmla="*/ 282502 w 345439"/>
                <a:gd name="T37" fmla="*/ 118313 h 387350"/>
                <a:gd name="T38" fmla="*/ 259083 w 345439"/>
                <a:gd name="T39" fmla="*/ 142455 h 387350"/>
                <a:gd name="T40" fmla="*/ 275047 w 345439"/>
                <a:gd name="T41" fmla="*/ 113538 h 387350"/>
                <a:gd name="T42" fmla="*/ 246167 w 345439"/>
                <a:gd name="T43" fmla="*/ 150583 h 387350"/>
                <a:gd name="T44" fmla="*/ 202530 w 345439"/>
                <a:gd name="T45" fmla="*/ 143205 h 387350"/>
                <a:gd name="T46" fmla="*/ 247386 w 345439"/>
                <a:gd name="T47" fmla="*/ 110998 h 387350"/>
                <a:gd name="T48" fmla="*/ 177130 w 345439"/>
                <a:gd name="T49" fmla="*/ 94907 h 387350"/>
                <a:gd name="T50" fmla="*/ 186426 w 345439"/>
                <a:gd name="T51" fmla="*/ 46748 h 387350"/>
                <a:gd name="T52" fmla="*/ 166611 w 345439"/>
                <a:gd name="T53" fmla="*/ 73291 h 387350"/>
                <a:gd name="T54" fmla="*/ 177955 w 345439"/>
                <a:gd name="T55" fmla="*/ 37287 h 387350"/>
                <a:gd name="T56" fmla="*/ 158445 w 345439"/>
                <a:gd name="T57" fmla="*/ 64503 h 387350"/>
                <a:gd name="T58" fmla="*/ 118618 w 345439"/>
                <a:gd name="T59" fmla="*/ 77952 h 387350"/>
                <a:gd name="T60" fmla="*/ 63665 w 345439"/>
                <a:gd name="T61" fmla="*/ 116928 h 387350"/>
                <a:gd name="T62" fmla="*/ 46126 w 345439"/>
                <a:gd name="T63" fmla="*/ 172313 h 387350"/>
                <a:gd name="T64" fmla="*/ 12954 w 345439"/>
                <a:gd name="T65" fmla="*/ 134454 h 387350"/>
                <a:gd name="T66" fmla="*/ 59905 w 345439"/>
                <a:gd name="T67" fmla="*/ 134454 h 387350"/>
                <a:gd name="T68" fmla="*/ 80492 w 345439"/>
                <a:gd name="T69" fmla="*/ 120319 h 387350"/>
                <a:gd name="T70" fmla="*/ 108458 w 345439"/>
                <a:gd name="T71" fmla="*/ 65455 h 387350"/>
                <a:gd name="T72" fmla="*/ 140652 w 345439"/>
                <a:gd name="T73" fmla="*/ 15252 h 387350"/>
                <a:gd name="T74" fmla="*/ 163106 w 345439"/>
                <a:gd name="T75" fmla="*/ 10058 h 387350"/>
                <a:gd name="T76" fmla="*/ 105918 w 345439"/>
                <a:gd name="T77" fmla="*/ 29654 h 387350"/>
                <a:gd name="T78" fmla="*/ 2959 w 345439"/>
                <a:gd name="T79" fmla="*/ 130302 h 387350"/>
                <a:gd name="T80" fmla="*/ 85572 w 345439"/>
                <a:gd name="T81" fmla="*/ 248272 h 387350"/>
                <a:gd name="T82" fmla="*/ 69481 w 345439"/>
                <a:gd name="T83" fmla="*/ 332155 h 387350"/>
                <a:gd name="T84" fmla="*/ 177955 w 345439"/>
                <a:gd name="T85" fmla="*/ 372833 h 387350"/>
                <a:gd name="T86" fmla="*/ 166077 w 345439"/>
                <a:gd name="T87" fmla="*/ 319938 h 387350"/>
                <a:gd name="T88" fmla="*/ 80492 w 345439"/>
                <a:gd name="T89" fmla="*/ 360121 h 387350"/>
                <a:gd name="T90" fmla="*/ 146583 w 345439"/>
                <a:gd name="T91" fmla="*/ 315214 h 387350"/>
                <a:gd name="T92" fmla="*/ 155054 w 345439"/>
                <a:gd name="T93" fmla="*/ 283019 h 387350"/>
                <a:gd name="T94" fmla="*/ 149123 w 345439"/>
                <a:gd name="T95" fmla="*/ 220052 h 387350"/>
                <a:gd name="T96" fmla="*/ 103365 w 345439"/>
                <a:gd name="T97" fmla="*/ 302501 h 387350"/>
                <a:gd name="T98" fmla="*/ 143192 w 345439"/>
                <a:gd name="T99" fmla="*/ 265950 h 387350"/>
                <a:gd name="T100" fmla="*/ 100228 w 345439"/>
                <a:gd name="T101" fmla="*/ 259562 h 387350"/>
                <a:gd name="T102" fmla="*/ 123710 w 345439"/>
                <a:gd name="T103" fmla="*/ 219468 h 387350"/>
                <a:gd name="T104" fmla="*/ 129641 w 345439"/>
                <a:gd name="T105" fmla="*/ 208445 h 387350"/>
                <a:gd name="T106" fmla="*/ 93040 w 345439"/>
                <a:gd name="T107" fmla="*/ 224294 h 387350"/>
                <a:gd name="T108" fmla="*/ 113538 w 345439"/>
                <a:gd name="T109" fmla="*/ 190334 h 387350"/>
                <a:gd name="T110" fmla="*/ 61429 w 345439"/>
                <a:gd name="T111" fmla="*/ 176453 h 387350"/>
                <a:gd name="T112" fmla="*/ 87464 w 345439"/>
                <a:gd name="T113" fmla="*/ 160997 h 387350"/>
                <a:gd name="T114" fmla="*/ 133032 w 345439"/>
                <a:gd name="T115" fmla="*/ 85585 h 387350"/>
                <a:gd name="T116" fmla="*/ 231956 w 345439"/>
                <a:gd name="T117" fmla="*/ 177546 h 387350"/>
                <a:gd name="T118" fmla="*/ 306390 w 345439"/>
                <a:gd name="T119" fmla="*/ 215785 h 387350"/>
                <a:gd name="T120" fmla="*/ 337620 w 345439"/>
                <a:gd name="T121" fmla="*/ 216141 h 387350"/>
                <a:gd name="T122" fmla="*/ 344884 w 345439"/>
                <a:gd name="T123" fmla="*/ 112699 h 3873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5439" h="387350">
                  <a:moveTo>
                    <a:pt x="45745" y="140665"/>
                  </a:moveTo>
                  <a:lnTo>
                    <a:pt x="41516" y="136423"/>
                  </a:lnTo>
                  <a:lnTo>
                    <a:pt x="33045" y="136423"/>
                  </a:lnTo>
                  <a:lnTo>
                    <a:pt x="28803" y="140665"/>
                  </a:lnTo>
                  <a:lnTo>
                    <a:pt x="28803" y="150825"/>
                  </a:lnTo>
                  <a:lnTo>
                    <a:pt x="32194" y="155067"/>
                  </a:lnTo>
                  <a:lnTo>
                    <a:pt x="42367" y="155067"/>
                  </a:lnTo>
                  <a:lnTo>
                    <a:pt x="45745" y="150825"/>
                  </a:lnTo>
                  <a:lnTo>
                    <a:pt x="45745" y="145745"/>
                  </a:lnTo>
                  <a:lnTo>
                    <a:pt x="45745" y="140665"/>
                  </a:lnTo>
                  <a:close/>
                </a:path>
                <a:path w="345439" h="387350">
                  <a:moveTo>
                    <a:pt x="81343" y="288099"/>
                  </a:moveTo>
                  <a:lnTo>
                    <a:pt x="76136" y="279260"/>
                  </a:lnTo>
                  <a:lnTo>
                    <a:pt x="72123" y="269455"/>
                  </a:lnTo>
                  <a:lnTo>
                    <a:pt x="69545" y="259029"/>
                  </a:lnTo>
                  <a:lnTo>
                    <a:pt x="68630" y="248272"/>
                  </a:lnTo>
                  <a:lnTo>
                    <a:pt x="56769" y="248272"/>
                  </a:lnTo>
                  <a:lnTo>
                    <a:pt x="57848" y="261416"/>
                  </a:lnTo>
                  <a:lnTo>
                    <a:pt x="60998" y="274015"/>
                  </a:lnTo>
                  <a:lnTo>
                    <a:pt x="66065" y="285813"/>
                  </a:lnTo>
                  <a:lnTo>
                    <a:pt x="72872" y="296570"/>
                  </a:lnTo>
                  <a:lnTo>
                    <a:pt x="81343" y="288099"/>
                  </a:lnTo>
                  <a:close/>
                </a:path>
                <a:path w="345439" h="387350">
                  <a:moveTo>
                    <a:pt x="131330" y="243192"/>
                  </a:moveTo>
                  <a:lnTo>
                    <a:pt x="127939" y="238950"/>
                  </a:lnTo>
                  <a:lnTo>
                    <a:pt x="118618" y="238950"/>
                  </a:lnTo>
                  <a:lnTo>
                    <a:pt x="114388" y="243192"/>
                  </a:lnTo>
                  <a:lnTo>
                    <a:pt x="114388" y="253352"/>
                  </a:lnTo>
                  <a:lnTo>
                    <a:pt x="117779" y="257594"/>
                  </a:lnTo>
                  <a:lnTo>
                    <a:pt x="127939" y="257594"/>
                  </a:lnTo>
                  <a:lnTo>
                    <a:pt x="131330" y="253352"/>
                  </a:lnTo>
                  <a:lnTo>
                    <a:pt x="131330" y="248272"/>
                  </a:lnTo>
                  <a:lnTo>
                    <a:pt x="131330" y="243192"/>
                  </a:lnTo>
                  <a:close/>
                </a:path>
                <a:path w="345439" h="387350">
                  <a:moveTo>
                    <a:pt x="140652" y="104228"/>
                  </a:moveTo>
                  <a:lnTo>
                    <a:pt x="134721" y="104228"/>
                  </a:lnTo>
                  <a:lnTo>
                    <a:pt x="128790" y="103378"/>
                  </a:lnTo>
                  <a:lnTo>
                    <a:pt x="123710" y="101676"/>
                  </a:lnTo>
                  <a:lnTo>
                    <a:pt x="120319" y="113538"/>
                  </a:lnTo>
                  <a:lnTo>
                    <a:pt x="127101" y="116090"/>
                  </a:lnTo>
                  <a:lnTo>
                    <a:pt x="133870" y="116928"/>
                  </a:lnTo>
                  <a:lnTo>
                    <a:pt x="140652" y="116928"/>
                  </a:lnTo>
                  <a:lnTo>
                    <a:pt x="140652" y="104228"/>
                  </a:lnTo>
                  <a:close/>
                </a:path>
                <a:path w="345439" h="387350">
                  <a:moveTo>
                    <a:pt x="149123" y="38125"/>
                  </a:moveTo>
                  <a:lnTo>
                    <a:pt x="144894" y="33896"/>
                  </a:lnTo>
                  <a:lnTo>
                    <a:pt x="140652" y="34747"/>
                  </a:lnTo>
                  <a:lnTo>
                    <a:pt x="135572" y="34747"/>
                  </a:lnTo>
                  <a:lnTo>
                    <a:pt x="132181" y="38976"/>
                  </a:lnTo>
                  <a:lnTo>
                    <a:pt x="132181" y="49149"/>
                  </a:lnTo>
                  <a:lnTo>
                    <a:pt x="135572" y="53378"/>
                  </a:lnTo>
                  <a:lnTo>
                    <a:pt x="145732" y="53378"/>
                  </a:lnTo>
                  <a:lnTo>
                    <a:pt x="149123" y="49149"/>
                  </a:lnTo>
                  <a:lnTo>
                    <a:pt x="149123" y="44056"/>
                  </a:lnTo>
                  <a:lnTo>
                    <a:pt x="149123" y="38125"/>
                  </a:lnTo>
                  <a:close/>
                </a:path>
                <a:path w="345439" h="387350">
                  <a:moveTo>
                    <a:pt x="234708" y="136423"/>
                  </a:moveTo>
                  <a:lnTo>
                    <a:pt x="223697" y="136423"/>
                  </a:lnTo>
                  <a:lnTo>
                    <a:pt x="223697" y="149136"/>
                  </a:lnTo>
                  <a:lnTo>
                    <a:pt x="234708" y="149136"/>
                  </a:lnTo>
                  <a:lnTo>
                    <a:pt x="234708" y="136423"/>
                  </a:lnTo>
                  <a:close/>
                </a:path>
                <a:path w="345439" h="387350">
                  <a:moveTo>
                    <a:pt x="260985" y="14401"/>
                  </a:moveTo>
                  <a:lnTo>
                    <a:pt x="260134" y="9321"/>
                  </a:lnTo>
                  <a:lnTo>
                    <a:pt x="258432" y="5080"/>
                  </a:lnTo>
                  <a:lnTo>
                    <a:pt x="257594" y="0"/>
                  </a:lnTo>
                  <a:lnTo>
                    <a:pt x="246570" y="4229"/>
                  </a:lnTo>
                  <a:lnTo>
                    <a:pt x="248272" y="8470"/>
                  </a:lnTo>
                  <a:lnTo>
                    <a:pt x="249961" y="16941"/>
                  </a:lnTo>
                  <a:lnTo>
                    <a:pt x="260985" y="14401"/>
                  </a:lnTo>
                  <a:close/>
                </a:path>
                <a:path w="345439" h="387350">
                  <a:moveTo>
                    <a:pt x="263525" y="33045"/>
                  </a:moveTo>
                  <a:lnTo>
                    <a:pt x="262674" y="27114"/>
                  </a:lnTo>
                  <a:lnTo>
                    <a:pt x="251663" y="28803"/>
                  </a:lnTo>
                  <a:lnTo>
                    <a:pt x="252501" y="33896"/>
                  </a:lnTo>
                  <a:lnTo>
                    <a:pt x="252501" y="44056"/>
                  </a:lnTo>
                  <a:lnTo>
                    <a:pt x="252018" y="56235"/>
                  </a:lnTo>
                  <a:lnTo>
                    <a:pt x="250494" y="68427"/>
                  </a:lnTo>
                  <a:lnTo>
                    <a:pt x="247853" y="80289"/>
                  </a:lnTo>
                  <a:lnTo>
                    <a:pt x="244030" y="91516"/>
                  </a:lnTo>
                  <a:lnTo>
                    <a:pt x="254203" y="96596"/>
                  </a:lnTo>
                  <a:lnTo>
                    <a:pt x="258165" y="83743"/>
                  </a:lnTo>
                  <a:lnTo>
                    <a:pt x="261086" y="70650"/>
                  </a:lnTo>
                  <a:lnTo>
                    <a:pt x="262902" y="57391"/>
                  </a:lnTo>
                  <a:lnTo>
                    <a:pt x="263525" y="44056"/>
                  </a:lnTo>
                  <a:lnTo>
                    <a:pt x="263525" y="33045"/>
                  </a:lnTo>
                  <a:close/>
                </a:path>
                <a:path w="345439" h="387350">
                  <a:moveTo>
                    <a:pt x="314363" y="66090"/>
                  </a:moveTo>
                  <a:lnTo>
                    <a:pt x="303352" y="66090"/>
                  </a:lnTo>
                  <a:lnTo>
                    <a:pt x="303352" y="78803"/>
                  </a:lnTo>
                  <a:lnTo>
                    <a:pt x="314363" y="78803"/>
                  </a:lnTo>
                  <a:lnTo>
                    <a:pt x="314363" y="66090"/>
                  </a:lnTo>
                  <a:close/>
                </a:path>
                <a:path w="345439" h="387350">
                  <a:moveTo>
                    <a:pt x="338086" y="53378"/>
                  </a:moveTo>
                  <a:lnTo>
                    <a:pt x="327075" y="53378"/>
                  </a:lnTo>
                  <a:lnTo>
                    <a:pt x="327075" y="66090"/>
                  </a:lnTo>
                  <a:lnTo>
                    <a:pt x="338086" y="66090"/>
                  </a:lnTo>
                  <a:lnTo>
                    <a:pt x="338086" y="53378"/>
                  </a:lnTo>
                  <a:close/>
                </a:path>
                <a:path w="345439" h="387350">
                  <a:moveTo>
                    <a:pt x="344868" y="99987"/>
                  </a:moveTo>
                  <a:lnTo>
                    <a:pt x="327075" y="99987"/>
                  </a:lnTo>
                  <a:lnTo>
                    <a:pt x="327075" y="110998"/>
                  </a:lnTo>
                  <a:lnTo>
                    <a:pt x="327075" y="136423"/>
                  </a:lnTo>
                  <a:lnTo>
                    <a:pt x="327075" y="149136"/>
                  </a:lnTo>
                  <a:lnTo>
                    <a:pt x="327075" y="210146"/>
                  </a:lnTo>
                  <a:lnTo>
                    <a:pt x="324535" y="212686"/>
                  </a:lnTo>
                  <a:lnTo>
                    <a:pt x="317754" y="212686"/>
                  </a:lnTo>
                  <a:lnTo>
                    <a:pt x="315214" y="210146"/>
                  </a:lnTo>
                  <a:lnTo>
                    <a:pt x="315214" y="150825"/>
                  </a:lnTo>
                  <a:lnTo>
                    <a:pt x="315214" y="149136"/>
                  </a:lnTo>
                  <a:lnTo>
                    <a:pt x="327075" y="149136"/>
                  </a:lnTo>
                  <a:lnTo>
                    <a:pt x="327075" y="136423"/>
                  </a:lnTo>
                  <a:lnTo>
                    <a:pt x="315214" y="136423"/>
                  </a:lnTo>
                  <a:lnTo>
                    <a:pt x="315214" y="110998"/>
                  </a:lnTo>
                  <a:lnTo>
                    <a:pt x="327075" y="110998"/>
                  </a:lnTo>
                  <a:lnTo>
                    <a:pt x="327075" y="99987"/>
                  </a:lnTo>
                  <a:lnTo>
                    <a:pt x="298259" y="99987"/>
                  </a:lnTo>
                  <a:lnTo>
                    <a:pt x="298259" y="110998"/>
                  </a:lnTo>
                  <a:lnTo>
                    <a:pt x="304190" y="110998"/>
                  </a:lnTo>
                  <a:lnTo>
                    <a:pt x="304190" y="136423"/>
                  </a:lnTo>
                  <a:lnTo>
                    <a:pt x="292328" y="136423"/>
                  </a:lnTo>
                  <a:lnTo>
                    <a:pt x="288798" y="126377"/>
                  </a:lnTo>
                  <a:lnTo>
                    <a:pt x="286715" y="123710"/>
                  </a:lnTo>
                  <a:lnTo>
                    <a:pt x="282486" y="118313"/>
                  </a:lnTo>
                  <a:lnTo>
                    <a:pt x="280466" y="117030"/>
                  </a:lnTo>
                  <a:lnTo>
                    <a:pt x="280466" y="153365"/>
                  </a:lnTo>
                  <a:lnTo>
                    <a:pt x="272846" y="161848"/>
                  </a:lnTo>
                  <a:lnTo>
                    <a:pt x="253352" y="161848"/>
                  </a:lnTo>
                  <a:lnTo>
                    <a:pt x="257644" y="152425"/>
                  </a:lnTo>
                  <a:lnTo>
                    <a:pt x="259067" y="142455"/>
                  </a:lnTo>
                  <a:lnTo>
                    <a:pt x="257644" y="132651"/>
                  </a:lnTo>
                  <a:lnTo>
                    <a:pt x="253352" y="123710"/>
                  </a:lnTo>
                  <a:lnTo>
                    <a:pt x="263525" y="123710"/>
                  </a:lnTo>
                  <a:lnTo>
                    <a:pt x="280466" y="153365"/>
                  </a:lnTo>
                  <a:lnTo>
                    <a:pt x="280466" y="117030"/>
                  </a:lnTo>
                  <a:lnTo>
                    <a:pt x="275031" y="113538"/>
                  </a:lnTo>
                  <a:lnTo>
                    <a:pt x="274104" y="112953"/>
                  </a:lnTo>
                  <a:lnTo>
                    <a:pt x="264363" y="110998"/>
                  </a:lnTo>
                  <a:lnTo>
                    <a:pt x="247370" y="110998"/>
                  </a:lnTo>
                  <a:lnTo>
                    <a:pt x="247370" y="142455"/>
                  </a:lnTo>
                  <a:lnTo>
                    <a:pt x="247357" y="143205"/>
                  </a:lnTo>
                  <a:lnTo>
                    <a:pt x="246151" y="150583"/>
                  </a:lnTo>
                  <a:lnTo>
                    <a:pt x="242341" y="157607"/>
                  </a:lnTo>
                  <a:lnTo>
                    <a:pt x="236448" y="161899"/>
                  </a:lnTo>
                  <a:lnTo>
                    <a:pt x="229527" y="163322"/>
                  </a:lnTo>
                  <a:lnTo>
                    <a:pt x="222440" y="161899"/>
                  </a:lnTo>
                  <a:lnTo>
                    <a:pt x="216065" y="157607"/>
                  </a:lnTo>
                  <a:lnTo>
                    <a:pt x="202514" y="143205"/>
                  </a:lnTo>
                  <a:lnTo>
                    <a:pt x="210769" y="133883"/>
                  </a:lnTo>
                  <a:lnTo>
                    <a:pt x="228777" y="113538"/>
                  </a:lnTo>
                  <a:lnTo>
                    <a:pt x="242341" y="127952"/>
                  </a:lnTo>
                  <a:lnTo>
                    <a:pt x="246151" y="134962"/>
                  </a:lnTo>
                  <a:lnTo>
                    <a:pt x="247370" y="142455"/>
                  </a:lnTo>
                  <a:lnTo>
                    <a:pt x="247370" y="110998"/>
                  </a:lnTo>
                  <a:lnTo>
                    <a:pt x="244030" y="110998"/>
                  </a:lnTo>
                  <a:lnTo>
                    <a:pt x="221157" y="85496"/>
                  </a:lnTo>
                  <a:lnTo>
                    <a:pt x="221157" y="104228"/>
                  </a:lnTo>
                  <a:lnTo>
                    <a:pt x="194881" y="133883"/>
                  </a:lnTo>
                  <a:lnTo>
                    <a:pt x="168617" y="104228"/>
                  </a:lnTo>
                  <a:lnTo>
                    <a:pt x="177114" y="94907"/>
                  </a:lnTo>
                  <a:lnTo>
                    <a:pt x="194881" y="75412"/>
                  </a:lnTo>
                  <a:lnTo>
                    <a:pt x="221157" y="104228"/>
                  </a:lnTo>
                  <a:lnTo>
                    <a:pt x="221157" y="85496"/>
                  </a:lnTo>
                  <a:lnTo>
                    <a:pt x="212128" y="75412"/>
                  </a:lnTo>
                  <a:lnTo>
                    <a:pt x="193890" y="55079"/>
                  </a:lnTo>
                  <a:lnTo>
                    <a:pt x="186410" y="46748"/>
                  </a:lnTo>
                  <a:lnTo>
                    <a:pt x="186410" y="66090"/>
                  </a:lnTo>
                  <a:lnTo>
                    <a:pt x="160147" y="94907"/>
                  </a:lnTo>
                  <a:lnTo>
                    <a:pt x="150761" y="84734"/>
                  </a:lnTo>
                  <a:lnTo>
                    <a:pt x="149974" y="83883"/>
                  </a:lnTo>
                  <a:lnTo>
                    <a:pt x="158965" y="79857"/>
                  </a:lnTo>
                  <a:lnTo>
                    <a:pt x="166611" y="73291"/>
                  </a:lnTo>
                  <a:lnTo>
                    <a:pt x="166903" y="72872"/>
                  </a:lnTo>
                  <a:lnTo>
                    <a:pt x="172491" y="64820"/>
                  </a:lnTo>
                  <a:lnTo>
                    <a:pt x="176237" y="55079"/>
                  </a:lnTo>
                  <a:lnTo>
                    <a:pt x="186410" y="66090"/>
                  </a:lnTo>
                  <a:lnTo>
                    <a:pt x="186410" y="46748"/>
                  </a:lnTo>
                  <a:lnTo>
                    <a:pt x="177939" y="37287"/>
                  </a:lnTo>
                  <a:lnTo>
                    <a:pt x="172745" y="21729"/>
                  </a:lnTo>
                  <a:lnTo>
                    <a:pt x="167398" y="15252"/>
                  </a:lnTo>
                  <a:lnTo>
                    <a:pt x="166077" y="13665"/>
                  </a:lnTo>
                  <a:lnTo>
                    <a:pt x="166077" y="44056"/>
                  </a:lnTo>
                  <a:lnTo>
                    <a:pt x="164007" y="55359"/>
                  </a:lnTo>
                  <a:lnTo>
                    <a:pt x="158445" y="64503"/>
                  </a:lnTo>
                  <a:lnTo>
                    <a:pt x="150342" y="70637"/>
                  </a:lnTo>
                  <a:lnTo>
                    <a:pt x="140652" y="72872"/>
                  </a:lnTo>
                  <a:lnTo>
                    <a:pt x="130479" y="70154"/>
                  </a:lnTo>
                  <a:lnTo>
                    <a:pt x="122123" y="63868"/>
                  </a:lnTo>
                  <a:lnTo>
                    <a:pt x="118618" y="58293"/>
                  </a:lnTo>
                  <a:lnTo>
                    <a:pt x="118618" y="77952"/>
                  </a:lnTo>
                  <a:lnTo>
                    <a:pt x="88963" y="110998"/>
                  </a:lnTo>
                  <a:lnTo>
                    <a:pt x="80492" y="101854"/>
                  </a:lnTo>
                  <a:lnTo>
                    <a:pt x="80492" y="120319"/>
                  </a:lnTo>
                  <a:lnTo>
                    <a:pt x="72021" y="130492"/>
                  </a:lnTo>
                  <a:lnTo>
                    <a:pt x="68237" y="122859"/>
                  </a:lnTo>
                  <a:lnTo>
                    <a:pt x="63665" y="116928"/>
                  </a:lnTo>
                  <a:lnTo>
                    <a:pt x="63334" y="116509"/>
                  </a:lnTo>
                  <a:lnTo>
                    <a:pt x="61849" y="115227"/>
                  </a:lnTo>
                  <a:lnTo>
                    <a:pt x="61849" y="145745"/>
                  </a:lnTo>
                  <a:lnTo>
                    <a:pt x="59791" y="157035"/>
                  </a:lnTo>
                  <a:lnTo>
                    <a:pt x="54229" y="166179"/>
                  </a:lnTo>
                  <a:lnTo>
                    <a:pt x="46126" y="172313"/>
                  </a:lnTo>
                  <a:lnTo>
                    <a:pt x="36436" y="174548"/>
                  </a:lnTo>
                  <a:lnTo>
                    <a:pt x="26733" y="172313"/>
                  </a:lnTo>
                  <a:lnTo>
                    <a:pt x="18630" y="166179"/>
                  </a:lnTo>
                  <a:lnTo>
                    <a:pt x="13081" y="157035"/>
                  </a:lnTo>
                  <a:lnTo>
                    <a:pt x="11010" y="145745"/>
                  </a:lnTo>
                  <a:lnTo>
                    <a:pt x="12954" y="134454"/>
                  </a:lnTo>
                  <a:lnTo>
                    <a:pt x="18313" y="125298"/>
                  </a:lnTo>
                  <a:lnTo>
                    <a:pt x="26377" y="119176"/>
                  </a:lnTo>
                  <a:lnTo>
                    <a:pt x="36436" y="116928"/>
                  </a:lnTo>
                  <a:lnTo>
                    <a:pt x="46482" y="119176"/>
                  </a:lnTo>
                  <a:lnTo>
                    <a:pt x="54546" y="125298"/>
                  </a:lnTo>
                  <a:lnTo>
                    <a:pt x="59905" y="134454"/>
                  </a:lnTo>
                  <a:lnTo>
                    <a:pt x="61849" y="145745"/>
                  </a:lnTo>
                  <a:lnTo>
                    <a:pt x="61849" y="115227"/>
                  </a:lnTo>
                  <a:lnTo>
                    <a:pt x="57480" y="111429"/>
                  </a:lnTo>
                  <a:lnTo>
                    <a:pt x="50838" y="107607"/>
                  </a:lnTo>
                  <a:lnTo>
                    <a:pt x="60159" y="97447"/>
                  </a:lnTo>
                  <a:lnTo>
                    <a:pt x="80492" y="120319"/>
                  </a:lnTo>
                  <a:lnTo>
                    <a:pt x="80492" y="101854"/>
                  </a:lnTo>
                  <a:lnTo>
                    <a:pt x="76415" y="97447"/>
                  </a:lnTo>
                  <a:lnTo>
                    <a:pt x="67779" y="88125"/>
                  </a:lnTo>
                  <a:lnTo>
                    <a:pt x="103365" y="49149"/>
                  </a:lnTo>
                  <a:lnTo>
                    <a:pt x="105283" y="57696"/>
                  </a:lnTo>
                  <a:lnTo>
                    <a:pt x="108458" y="65455"/>
                  </a:lnTo>
                  <a:lnTo>
                    <a:pt x="112903" y="72263"/>
                  </a:lnTo>
                  <a:lnTo>
                    <a:pt x="118618" y="77952"/>
                  </a:lnTo>
                  <a:lnTo>
                    <a:pt x="118618" y="58293"/>
                  </a:lnTo>
                  <a:lnTo>
                    <a:pt x="116471" y="54876"/>
                  </a:lnTo>
                  <a:lnTo>
                    <a:pt x="115366" y="49149"/>
                  </a:lnTo>
                  <a:lnTo>
                    <a:pt x="140652" y="15252"/>
                  </a:lnTo>
                  <a:lnTo>
                    <a:pt x="150698" y="17487"/>
                  </a:lnTo>
                  <a:lnTo>
                    <a:pt x="158762" y="23622"/>
                  </a:lnTo>
                  <a:lnTo>
                    <a:pt x="164134" y="32766"/>
                  </a:lnTo>
                  <a:lnTo>
                    <a:pt x="166077" y="44056"/>
                  </a:lnTo>
                  <a:lnTo>
                    <a:pt x="166077" y="13665"/>
                  </a:lnTo>
                  <a:lnTo>
                    <a:pt x="163106" y="10058"/>
                  </a:lnTo>
                  <a:lnTo>
                    <a:pt x="150291" y="3314"/>
                  </a:lnTo>
                  <a:lnTo>
                    <a:pt x="135572" y="2540"/>
                  </a:lnTo>
                  <a:lnTo>
                    <a:pt x="125933" y="5829"/>
                  </a:lnTo>
                  <a:lnTo>
                    <a:pt x="117563" y="11645"/>
                  </a:lnTo>
                  <a:lnTo>
                    <a:pt x="110782" y="19697"/>
                  </a:lnTo>
                  <a:lnTo>
                    <a:pt x="105918" y="29654"/>
                  </a:lnTo>
                  <a:lnTo>
                    <a:pt x="105067" y="28803"/>
                  </a:lnTo>
                  <a:lnTo>
                    <a:pt x="38125" y="103378"/>
                  </a:lnTo>
                  <a:lnTo>
                    <a:pt x="37274" y="103378"/>
                  </a:lnTo>
                  <a:lnTo>
                    <a:pt x="22872" y="107264"/>
                  </a:lnTo>
                  <a:lnTo>
                    <a:pt x="11010" y="116725"/>
                  </a:lnTo>
                  <a:lnTo>
                    <a:pt x="2959" y="130302"/>
                  </a:lnTo>
                  <a:lnTo>
                    <a:pt x="0" y="146596"/>
                  </a:lnTo>
                  <a:lnTo>
                    <a:pt x="2387" y="161048"/>
                  </a:lnTo>
                  <a:lnTo>
                    <a:pt x="8991" y="173278"/>
                  </a:lnTo>
                  <a:lnTo>
                    <a:pt x="18935" y="182333"/>
                  </a:lnTo>
                  <a:lnTo>
                    <a:pt x="31343" y="187261"/>
                  </a:lnTo>
                  <a:lnTo>
                    <a:pt x="85572" y="248272"/>
                  </a:lnTo>
                  <a:lnTo>
                    <a:pt x="85572" y="256743"/>
                  </a:lnTo>
                  <a:lnTo>
                    <a:pt x="88112" y="265226"/>
                  </a:lnTo>
                  <a:lnTo>
                    <a:pt x="91503" y="271995"/>
                  </a:lnTo>
                  <a:lnTo>
                    <a:pt x="91503" y="307594"/>
                  </a:lnTo>
                  <a:lnTo>
                    <a:pt x="70319" y="331317"/>
                  </a:lnTo>
                  <a:lnTo>
                    <a:pt x="69481" y="332155"/>
                  </a:lnTo>
                  <a:lnTo>
                    <a:pt x="68630" y="333857"/>
                  </a:lnTo>
                  <a:lnTo>
                    <a:pt x="68630" y="383844"/>
                  </a:lnTo>
                  <a:lnTo>
                    <a:pt x="71170" y="387235"/>
                  </a:lnTo>
                  <a:lnTo>
                    <a:pt x="175399" y="387235"/>
                  </a:lnTo>
                  <a:lnTo>
                    <a:pt x="177939" y="383844"/>
                  </a:lnTo>
                  <a:lnTo>
                    <a:pt x="177939" y="372833"/>
                  </a:lnTo>
                  <a:lnTo>
                    <a:pt x="177939" y="360121"/>
                  </a:lnTo>
                  <a:lnTo>
                    <a:pt x="177939" y="347408"/>
                  </a:lnTo>
                  <a:lnTo>
                    <a:pt x="177939" y="333857"/>
                  </a:lnTo>
                  <a:lnTo>
                    <a:pt x="177088" y="332155"/>
                  </a:lnTo>
                  <a:lnTo>
                    <a:pt x="176237" y="331317"/>
                  </a:lnTo>
                  <a:lnTo>
                    <a:pt x="166077" y="319938"/>
                  </a:lnTo>
                  <a:lnTo>
                    <a:pt x="166077" y="337248"/>
                  </a:lnTo>
                  <a:lnTo>
                    <a:pt x="166077" y="347408"/>
                  </a:lnTo>
                  <a:lnTo>
                    <a:pt x="166077" y="360121"/>
                  </a:lnTo>
                  <a:lnTo>
                    <a:pt x="166077" y="372833"/>
                  </a:lnTo>
                  <a:lnTo>
                    <a:pt x="80492" y="372833"/>
                  </a:lnTo>
                  <a:lnTo>
                    <a:pt x="80492" y="360121"/>
                  </a:lnTo>
                  <a:lnTo>
                    <a:pt x="166077" y="360121"/>
                  </a:lnTo>
                  <a:lnTo>
                    <a:pt x="166077" y="347408"/>
                  </a:lnTo>
                  <a:lnTo>
                    <a:pt x="80492" y="347408"/>
                  </a:lnTo>
                  <a:lnTo>
                    <a:pt x="80492" y="337248"/>
                  </a:lnTo>
                  <a:lnTo>
                    <a:pt x="99987" y="315214"/>
                  </a:lnTo>
                  <a:lnTo>
                    <a:pt x="146583" y="315214"/>
                  </a:lnTo>
                  <a:lnTo>
                    <a:pt x="166077" y="337248"/>
                  </a:lnTo>
                  <a:lnTo>
                    <a:pt x="166077" y="319938"/>
                  </a:lnTo>
                  <a:lnTo>
                    <a:pt x="161874" y="315214"/>
                  </a:lnTo>
                  <a:lnTo>
                    <a:pt x="155054" y="307594"/>
                  </a:lnTo>
                  <a:lnTo>
                    <a:pt x="155054" y="302501"/>
                  </a:lnTo>
                  <a:lnTo>
                    <a:pt x="155054" y="283019"/>
                  </a:lnTo>
                  <a:lnTo>
                    <a:pt x="155054" y="277088"/>
                  </a:lnTo>
                  <a:lnTo>
                    <a:pt x="155054" y="271995"/>
                  </a:lnTo>
                  <a:lnTo>
                    <a:pt x="160375" y="256565"/>
                  </a:lnTo>
                  <a:lnTo>
                    <a:pt x="160032" y="240652"/>
                  </a:lnTo>
                  <a:lnTo>
                    <a:pt x="154470" y="226009"/>
                  </a:lnTo>
                  <a:lnTo>
                    <a:pt x="149123" y="220052"/>
                  </a:lnTo>
                  <a:lnTo>
                    <a:pt x="149123" y="248272"/>
                  </a:lnTo>
                  <a:lnTo>
                    <a:pt x="147066" y="259562"/>
                  </a:lnTo>
                  <a:lnTo>
                    <a:pt x="143192" y="265950"/>
                  </a:lnTo>
                  <a:lnTo>
                    <a:pt x="143192" y="283019"/>
                  </a:lnTo>
                  <a:lnTo>
                    <a:pt x="143192" y="302501"/>
                  </a:lnTo>
                  <a:lnTo>
                    <a:pt x="103365" y="302501"/>
                  </a:lnTo>
                  <a:lnTo>
                    <a:pt x="103365" y="283019"/>
                  </a:lnTo>
                  <a:lnTo>
                    <a:pt x="113284" y="287782"/>
                  </a:lnTo>
                  <a:lnTo>
                    <a:pt x="123596" y="289369"/>
                  </a:lnTo>
                  <a:lnTo>
                    <a:pt x="133756" y="287782"/>
                  </a:lnTo>
                  <a:lnTo>
                    <a:pt x="143192" y="283019"/>
                  </a:lnTo>
                  <a:lnTo>
                    <a:pt x="143192" y="265950"/>
                  </a:lnTo>
                  <a:lnTo>
                    <a:pt x="141503" y="268719"/>
                  </a:lnTo>
                  <a:lnTo>
                    <a:pt x="133400" y="274840"/>
                  </a:lnTo>
                  <a:lnTo>
                    <a:pt x="123710" y="277088"/>
                  </a:lnTo>
                  <a:lnTo>
                    <a:pt x="113665" y="274840"/>
                  </a:lnTo>
                  <a:lnTo>
                    <a:pt x="105600" y="268719"/>
                  </a:lnTo>
                  <a:lnTo>
                    <a:pt x="100228" y="259562"/>
                  </a:lnTo>
                  <a:lnTo>
                    <a:pt x="98285" y="248272"/>
                  </a:lnTo>
                  <a:lnTo>
                    <a:pt x="100228" y="236982"/>
                  </a:lnTo>
                  <a:lnTo>
                    <a:pt x="102552" y="233019"/>
                  </a:lnTo>
                  <a:lnTo>
                    <a:pt x="105600" y="227825"/>
                  </a:lnTo>
                  <a:lnTo>
                    <a:pt x="113665" y="221703"/>
                  </a:lnTo>
                  <a:lnTo>
                    <a:pt x="123710" y="219468"/>
                  </a:lnTo>
                  <a:lnTo>
                    <a:pt x="133400" y="221703"/>
                  </a:lnTo>
                  <a:lnTo>
                    <a:pt x="141503" y="227825"/>
                  </a:lnTo>
                  <a:lnTo>
                    <a:pt x="147066" y="236982"/>
                  </a:lnTo>
                  <a:lnTo>
                    <a:pt x="149123" y="248272"/>
                  </a:lnTo>
                  <a:lnTo>
                    <a:pt x="149123" y="220052"/>
                  </a:lnTo>
                  <a:lnTo>
                    <a:pt x="129641" y="208445"/>
                  </a:lnTo>
                  <a:lnTo>
                    <a:pt x="119100" y="196583"/>
                  </a:lnTo>
                  <a:lnTo>
                    <a:pt x="113538" y="190334"/>
                  </a:lnTo>
                  <a:lnTo>
                    <a:pt x="113538" y="208445"/>
                  </a:lnTo>
                  <a:lnTo>
                    <a:pt x="105651" y="211924"/>
                  </a:lnTo>
                  <a:lnTo>
                    <a:pt x="98717" y="217233"/>
                  </a:lnTo>
                  <a:lnTo>
                    <a:pt x="93040" y="224294"/>
                  </a:lnTo>
                  <a:lnTo>
                    <a:pt x="88963" y="233019"/>
                  </a:lnTo>
                  <a:lnTo>
                    <a:pt x="79641" y="222846"/>
                  </a:lnTo>
                  <a:lnTo>
                    <a:pt x="87769" y="213537"/>
                  </a:lnTo>
                  <a:lnTo>
                    <a:pt x="102527" y="196583"/>
                  </a:lnTo>
                  <a:lnTo>
                    <a:pt x="113538" y="208445"/>
                  </a:lnTo>
                  <a:lnTo>
                    <a:pt x="113538" y="190334"/>
                  </a:lnTo>
                  <a:lnTo>
                    <a:pt x="94894" y="169367"/>
                  </a:lnTo>
                  <a:lnTo>
                    <a:pt x="94894" y="187261"/>
                  </a:lnTo>
                  <a:lnTo>
                    <a:pt x="71170" y="213537"/>
                  </a:lnTo>
                  <a:lnTo>
                    <a:pt x="46596" y="185572"/>
                  </a:lnTo>
                  <a:lnTo>
                    <a:pt x="54495" y="181965"/>
                  </a:lnTo>
                  <a:lnTo>
                    <a:pt x="61429" y="176453"/>
                  </a:lnTo>
                  <a:lnTo>
                    <a:pt x="62953" y="174548"/>
                  </a:lnTo>
                  <a:lnTo>
                    <a:pt x="67094" y="169367"/>
                  </a:lnTo>
                  <a:lnTo>
                    <a:pt x="71170" y="160997"/>
                  </a:lnTo>
                  <a:lnTo>
                    <a:pt x="94894" y="187261"/>
                  </a:lnTo>
                  <a:lnTo>
                    <a:pt x="94894" y="169367"/>
                  </a:lnTo>
                  <a:lnTo>
                    <a:pt x="87464" y="160997"/>
                  </a:lnTo>
                  <a:lnTo>
                    <a:pt x="75412" y="147434"/>
                  </a:lnTo>
                  <a:lnTo>
                    <a:pt x="75412" y="146596"/>
                  </a:lnTo>
                  <a:lnTo>
                    <a:pt x="89966" y="130492"/>
                  </a:lnTo>
                  <a:lnTo>
                    <a:pt x="107581" y="110998"/>
                  </a:lnTo>
                  <a:lnTo>
                    <a:pt x="131330" y="84734"/>
                  </a:lnTo>
                  <a:lnTo>
                    <a:pt x="133032" y="85585"/>
                  </a:lnTo>
                  <a:lnTo>
                    <a:pt x="134721" y="85585"/>
                  </a:lnTo>
                  <a:lnTo>
                    <a:pt x="136423" y="85585"/>
                  </a:lnTo>
                  <a:lnTo>
                    <a:pt x="210134" y="167779"/>
                  </a:lnTo>
                  <a:lnTo>
                    <a:pt x="216560" y="173151"/>
                  </a:lnTo>
                  <a:lnTo>
                    <a:pt x="224015" y="176453"/>
                  </a:lnTo>
                  <a:lnTo>
                    <a:pt x="231940" y="177546"/>
                  </a:lnTo>
                  <a:lnTo>
                    <a:pt x="239801" y="176250"/>
                  </a:lnTo>
                  <a:lnTo>
                    <a:pt x="265214" y="176250"/>
                  </a:lnTo>
                  <a:lnTo>
                    <a:pt x="293179" y="150825"/>
                  </a:lnTo>
                  <a:lnTo>
                    <a:pt x="305041" y="150825"/>
                  </a:lnTo>
                  <a:lnTo>
                    <a:pt x="305041" y="208445"/>
                  </a:lnTo>
                  <a:lnTo>
                    <a:pt x="306374" y="215785"/>
                  </a:lnTo>
                  <a:lnTo>
                    <a:pt x="310019" y="222008"/>
                  </a:lnTo>
                  <a:lnTo>
                    <a:pt x="315404" y="226326"/>
                  </a:lnTo>
                  <a:lnTo>
                    <a:pt x="321995" y="227939"/>
                  </a:lnTo>
                  <a:lnTo>
                    <a:pt x="328574" y="226441"/>
                  </a:lnTo>
                  <a:lnTo>
                    <a:pt x="333959" y="222326"/>
                  </a:lnTo>
                  <a:lnTo>
                    <a:pt x="337604" y="216141"/>
                  </a:lnTo>
                  <a:lnTo>
                    <a:pt x="338201" y="212686"/>
                  </a:lnTo>
                  <a:lnTo>
                    <a:pt x="338937" y="208445"/>
                  </a:lnTo>
                  <a:lnTo>
                    <a:pt x="338937" y="149136"/>
                  </a:lnTo>
                  <a:lnTo>
                    <a:pt x="338937" y="136423"/>
                  </a:lnTo>
                  <a:lnTo>
                    <a:pt x="338937" y="112699"/>
                  </a:lnTo>
                  <a:lnTo>
                    <a:pt x="344868" y="112699"/>
                  </a:lnTo>
                  <a:lnTo>
                    <a:pt x="344868" y="99987"/>
                  </a:lnTo>
                  <a:close/>
                </a:path>
              </a:pathLst>
            </a:custGeom>
            <a:solidFill>
              <a:srgbClr val="A6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4796" name="object 4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945" y="2031169"/>
              <a:ext cx="163540" cy="12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765" name="object 50"/>
          <p:cNvGrpSpPr>
            <a:grpSpLocks/>
          </p:cNvGrpSpPr>
          <p:nvPr/>
        </p:nvGrpSpPr>
        <p:grpSpPr bwMode="auto">
          <a:xfrm>
            <a:off x="4406900" y="2571750"/>
            <a:ext cx="342900" cy="355600"/>
            <a:chOff x="5080000" y="3078286"/>
            <a:chExt cx="342900" cy="356235"/>
          </a:xfrm>
        </p:grpSpPr>
        <p:sp>
          <p:nvSpPr>
            <p:cNvPr id="74792" name="object 51"/>
            <p:cNvSpPr>
              <a:spLocks/>
            </p:cNvSpPr>
            <p:nvPr/>
          </p:nvSpPr>
          <p:spPr bwMode="auto">
            <a:xfrm>
              <a:off x="5308190" y="3395068"/>
              <a:ext cx="13335" cy="39370"/>
            </a:xfrm>
            <a:custGeom>
              <a:avLst/>
              <a:gdLst>
                <a:gd name="T0" fmla="*/ 7647 w 13335"/>
                <a:gd name="T1" fmla="*/ 0 h 39370"/>
                <a:gd name="T2" fmla="*/ 4916 w 13335"/>
                <a:gd name="T3" fmla="*/ 2957 h 39370"/>
                <a:gd name="T4" fmla="*/ 4369 w 13335"/>
                <a:gd name="T5" fmla="*/ 5914 h 39370"/>
                <a:gd name="T6" fmla="*/ 0 w 13335"/>
                <a:gd name="T7" fmla="*/ 34749 h 39370"/>
                <a:gd name="T8" fmla="*/ 1092 w 13335"/>
                <a:gd name="T9" fmla="*/ 38446 h 39370"/>
                <a:gd name="T10" fmla="*/ 3823 w 13335"/>
                <a:gd name="T11" fmla="*/ 39185 h 39370"/>
                <a:gd name="T12" fmla="*/ 6554 w 13335"/>
                <a:gd name="T13" fmla="*/ 39185 h 39370"/>
                <a:gd name="T14" fmla="*/ 8193 w 13335"/>
                <a:gd name="T15" fmla="*/ 36967 h 39370"/>
                <a:gd name="T16" fmla="*/ 8193 w 13335"/>
                <a:gd name="T17" fmla="*/ 34749 h 39370"/>
                <a:gd name="T18" fmla="*/ 13109 w 13335"/>
                <a:gd name="T19" fmla="*/ 8132 h 39370"/>
                <a:gd name="T20" fmla="*/ 13109 w 13335"/>
                <a:gd name="T21" fmla="*/ 5175 h 39370"/>
                <a:gd name="T22" fmla="*/ 12563 w 13335"/>
                <a:gd name="T23" fmla="*/ 2218 h 39370"/>
                <a:gd name="T24" fmla="*/ 9832 w 13335"/>
                <a:gd name="T25" fmla="*/ 1478 h 39370"/>
                <a:gd name="T26" fmla="*/ 7647 w 13335"/>
                <a:gd name="T27" fmla="*/ 0 h 393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35" h="39370">
                  <a:moveTo>
                    <a:pt x="7647" y="0"/>
                  </a:moveTo>
                  <a:lnTo>
                    <a:pt x="4916" y="2957"/>
                  </a:lnTo>
                  <a:lnTo>
                    <a:pt x="4369" y="5914"/>
                  </a:lnTo>
                  <a:lnTo>
                    <a:pt x="0" y="34749"/>
                  </a:lnTo>
                  <a:lnTo>
                    <a:pt x="1092" y="38446"/>
                  </a:lnTo>
                  <a:lnTo>
                    <a:pt x="3823" y="39185"/>
                  </a:lnTo>
                  <a:lnTo>
                    <a:pt x="6554" y="39185"/>
                  </a:lnTo>
                  <a:lnTo>
                    <a:pt x="8193" y="36967"/>
                  </a:lnTo>
                  <a:lnTo>
                    <a:pt x="8193" y="34749"/>
                  </a:lnTo>
                  <a:lnTo>
                    <a:pt x="13109" y="8132"/>
                  </a:lnTo>
                  <a:lnTo>
                    <a:pt x="13109" y="5175"/>
                  </a:lnTo>
                  <a:lnTo>
                    <a:pt x="12563" y="2218"/>
                  </a:lnTo>
                  <a:lnTo>
                    <a:pt x="9832" y="1478"/>
                  </a:lnTo>
                  <a:lnTo>
                    <a:pt x="7647" y="0"/>
                  </a:lnTo>
                  <a:close/>
                </a:path>
              </a:pathLst>
            </a:custGeom>
            <a:solidFill>
              <a:srgbClr val="CDE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4793" name="object 5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0" y="3180253"/>
              <a:ext cx="242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94" name="object 53"/>
            <p:cNvSpPr>
              <a:spLocks/>
            </p:cNvSpPr>
            <p:nvPr/>
          </p:nvSpPr>
          <p:spPr bwMode="auto">
            <a:xfrm>
              <a:off x="5080000" y="3078289"/>
              <a:ext cx="342900" cy="356235"/>
            </a:xfrm>
            <a:custGeom>
              <a:avLst/>
              <a:gdLst>
                <a:gd name="T0" fmla="*/ 274904 w 342900"/>
                <a:gd name="T1" fmla="*/ 319049 h 356235"/>
                <a:gd name="T2" fmla="*/ 266700 w 342900"/>
                <a:gd name="T3" fmla="*/ 321945 h 356235"/>
                <a:gd name="T4" fmla="*/ 271627 w 342900"/>
                <a:gd name="T5" fmla="*/ 353796 h 356235"/>
                <a:gd name="T6" fmla="*/ 278193 w 342900"/>
                <a:gd name="T7" fmla="*/ 354520 h 356235"/>
                <a:gd name="T8" fmla="*/ 340690 w 342900"/>
                <a:gd name="T9" fmla="*/ 79286 h 356235"/>
                <a:gd name="T10" fmla="*/ 172910 w 342900"/>
                <a:gd name="T11" fmla="*/ 1473 h 356235"/>
                <a:gd name="T12" fmla="*/ 168503 w 342900"/>
                <a:gd name="T13" fmla="*/ 1473 h 356235"/>
                <a:gd name="T14" fmla="*/ 0 w 342900"/>
                <a:gd name="T15" fmla="*/ 81483 h 356235"/>
                <a:gd name="T16" fmla="*/ 2933 w 342900"/>
                <a:gd name="T17" fmla="*/ 89560 h 356235"/>
                <a:gd name="T18" fmla="*/ 200977 w 342900"/>
                <a:gd name="T19" fmla="*/ 152692 h 356235"/>
                <a:gd name="T20" fmla="*/ 238404 w 342900"/>
                <a:gd name="T21" fmla="*/ 133616 h 356235"/>
                <a:gd name="T22" fmla="*/ 231787 w 342900"/>
                <a:gd name="T23" fmla="*/ 125539 h 356235"/>
                <a:gd name="T24" fmla="*/ 21336 w 342900"/>
                <a:gd name="T25" fmla="*/ 83693 h 356235"/>
                <a:gd name="T26" fmla="*/ 256070 w 342900"/>
                <a:gd name="T27" fmla="*/ 113055 h 356235"/>
                <a:gd name="T28" fmla="*/ 192786 w 342900"/>
                <a:gd name="T29" fmla="*/ 86626 h 356235"/>
                <a:gd name="T30" fmla="*/ 192227 w 342900"/>
                <a:gd name="T31" fmla="*/ 77812 h 356235"/>
                <a:gd name="T32" fmla="*/ 182486 w 342900"/>
                <a:gd name="T33" fmla="*/ 67195 h 356235"/>
                <a:gd name="T34" fmla="*/ 178803 w 342900"/>
                <a:gd name="T35" fmla="*/ 89560 h 356235"/>
                <a:gd name="T36" fmla="*/ 159664 w 342900"/>
                <a:gd name="T37" fmla="*/ 81483 h 356235"/>
                <a:gd name="T38" fmla="*/ 182486 w 342900"/>
                <a:gd name="T39" fmla="*/ 81483 h 356235"/>
                <a:gd name="T40" fmla="*/ 169976 w 342900"/>
                <a:gd name="T41" fmla="*/ 63868 h 356235"/>
                <a:gd name="T42" fmla="*/ 149593 w 342900"/>
                <a:gd name="T43" fmla="*/ 75323 h 356235"/>
                <a:gd name="T44" fmla="*/ 154241 w 342900"/>
                <a:gd name="T45" fmla="*/ 96634 h 356235"/>
                <a:gd name="T46" fmla="*/ 176593 w 342900"/>
                <a:gd name="T47" fmla="*/ 102044 h 356235"/>
                <a:gd name="T48" fmla="*/ 250177 w 342900"/>
                <a:gd name="T49" fmla="*/ 124802 h 356235"/>
                <a:gd name="T50" fmla="*/ 239141 w 342900"/>
                <a:gd name="T51" fmla="*/ 290703 h 356235"/>
                <a:gd name="T52" fmla="*/ 244017 w 342900"/>
                <a:gd name="T53" fmla="*/ 311912 h 356235"/>
                <a:gd name="T54" fmla="*/ 262432 w 342900"/>
                <a:gd name="T55" fmla="*/ 316230 h 356235"/>
                <a:gd name="T56" fmla="*/ 271665 w 342900"/>
                <a:gd name="T57" fmla="*/ 305396 h 356235"/>
                <a:gd name="T58" fmla="*/ 272986 w 342900"/>
                <a:gd name="T59" fmla="*/ 290703 h 356235"/>
                <a:gd name="T60" fmla="*/ 262686 w 342900"/>
                <a:gd name="T61" fmla="*/ 295846 h 356235"/>
                <a:gd name="T62" fmla="*/ 254596 w 342900"/>
                <a:gd name="T63" fmla="*/ 305396 h 356235"/>
                <a:gd name="T64" fmla="*/ 253860 w 342900"/>
                <a:gd name="T65" fmla="*/ 292176 h 356235"/>
                <a:gd name="T66" fmla="*/ 262686 w 342900"/>
                <a:gd name="T67" fmla="*/ 281660 h 356235"/>
                <a:gd name="T68" fmla="*/ 271500 w 342900"/>
                <a:gd name="T69" fmla="*/ 233845 h 356235"/>
                <a:gd name="T70" fmla="*/ 282117 w 342900"/>
                <a:gd name="T71" fmla="*/ 215353 h 356235"/>
                <a:gd name="T72" fmla="*/ 281089 w 342900"/>
                <a:gd name="T73" fmla="*/ 159308 h 356235"/>
                <a:gd name="T74" fmla="*/ 272986 w 342900"/>
                <a:gd name="T75" fmla="*/ 209219 h 356235"/>
                <a:gd name="T76" fmla="*/ 261213 w 342900"/>
                <a:gd name="T77" fmla="*/ 228307 h 356235"/>
                <a:gd name="T78" fmla="*/ 338480 w 342900"/>
                <a:gd name="T79" fmla="*/ 114528 h 356235"/>
                <a:gd name="T80" fmla="*/ 342900 w 342900"/>
                <a:gd name="T81" fmla="*/ 99110 h 356235"/>
                <a:gd name="T82" fmla="*/ 331114 w 342900"/>
                <a:gd name="T83" fmla="*/ 99110 h 356235"/>
                <a:gd name="T84" fmla="*/ 262686 w 342900"/>
                <a:gd name="T85" fmla="*/ 124802 h 356235"/>
                <a:gd name="T86" fmla="*/ 340690 w 342900"/>
                <a:gd name="T87" fmla="*/ 88099 h 3562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2900" h="356235">
                  <a:moveTo>
                    <a:pt x="279831" y="351624"/>
                  </a:moveTo>
                  <a:lnTo>
                    <a:pt x="275450" y="322668"/>
                  </a:lnTo>
                  <a:lnTo>
                    <a:pt x="274904" y="319049"/>
                  </a:lnTo>
                  <a:lnTo>
                    <a:pt x="272173" y="316877"/>
                  </a:lnTo>
                  <a:lnTo>
                    <a:pt x="267792" y="319773"/>
                  </a:lnTo>
                  <a:lnTo>
                    <a:pt x="266700" y="321945"/>
                  </a:lnTo>
                  <a:lnTo>
                    <a:pt x="266700" y="325564"/>
                  </a:lnTo>
                  <a:lnTo>
                    <a:pt x="271627" y="351624"/>
                  </a:lnTo>
                  <a:lnTo>
                    <a:pt x="271627" y="353796"/>
                  </a:lnTo>
                  <a:lnTo>
                    <a:pt x="273812" y="355968"/>
                  </a:lnTo>
                  <a:lnTo>
                    <a:pt x="275996" y="355968"/>
                  </a:lnTo>
                  <a:lnTo>
                    <a:pt x="278193" y="354520"/>
                  </a:lnTo>
                  <a:lnTo>
                    <a:pt x="279831" y="351624"/>
                  </a:lnTo>
                  <a:close/>
                </a:path>
                <a:path w="342900" h="356235">
                  <a:moveTo>
                    <a:pt x="342900" y="81483"/>
                  </a:moveTo>
                  <a:lnTo>
                    <a:pt x="340690" y="79286"/>
                  </a:lnTo>
                  <a:lnTo>
                    <a:pt x="338480" y="77812"/>
                  </a:lnTo>
                  <a:lnTo>
                    <a:pt x="201574" y="14681"/>
                  </a:lnTo>
                  <a:lnTo>
                    <a:pt x="172910" y="1473"/>
                  </a:lnTo>
                  <a:lnTo>
                    <a:pt x="172173" y="0"/>
                  </a:lnTo>
                  <a:lnTo>
                    <a:pt x="170713" y="0"/>
                  </a:lnTo>
                  <a:lnTo>
                    <a:pt x="168503" y="1473"/>
                  </a:lnTo>
                  <a:lnTo>
                    <a:pt x="2933" y="77812"/>
                  </a:lnTo>
                  <a:lnTo>
                    <a:pt x="723" y="78549"/>
                  </a:lnTo>
                  <a:lnTo>
                    <a:pt x="0" y="81483"/>
                  </a:lnTo>
                  <a:lnTo>
                    <a:pt x="0" y="85890"/>
                  </a:lnTo>
                  <a:lnTo>
                    <a:pt x="723" y="88099"/>
                  </a:lnTo>
                  <a:lnTo>
                    <a:pt x="2933" y="89560"/>
                  </a:lnTo>
                  <a:lnTo>
                    <a:pt x="168503" y="165176"/>
                  </a:lnTo>
                  <a:lnTo>
                    <a:pt x="172910" y="165176"/>
                  </a:lnTo>
                  <a:lnTo>
                    <a:pt x="200977" y="152692"/>
                  </a:lnTo>
                  <a:lnTo>
                    <a:pt x="233984" y="138010"/>
                  </a:lnTo>
                  <a:lnTo>
                    <a:pt x="236194" y="136550"/>
                  </a:lnTo>
                  <a:lnTo>
                    <a:pt x="238404" y="133616"/>
                  </a:lnTo>
                  <a:lnTo>
                    <a:pt x="236194" y="129946"/>
                  </a:lnTo>
                  <a:lnTo>
                    <a:pt x="235458" y="126263"/>
                  </a:lnTo>
                  <a:lnTo>
                    <a:pt x="231787" y="125539"/>
                  </a:lnTo>
                  <a:lnTo>
                    <a:pt x="228841" y="126263"/>
                  </a:lnTo>
                  <a:lnTo>
                    <a:pt x="171450" y="152692"/>
                  </a:lnTo>
                  <a:lnTo>
                    <a:pt x="21336" y="83693"/>
                  </a:lnTo>
                  <a:lnTo>
                    <a:pt x="170713" y="14681"/>
                  </a:lnTo>
                  <a:lnTo>
                    <a:pt x="321551" y="83693"/>
                  </a:lnTo>
                  <a:lnTo>
                    <a:pt x="256070" y="113055"/>
                  </a:lnTo>
                  <a:lnTo>
                    <a:pt x="219151" y="97637"/>
                  </a:lnTo>
                  <a:lnTo>
                    <a:pt x="199809" y="89560"/>
                  </a:lnTo>
                  <a:lnTo>
                    <a:pt x="192786" y="86626"/>
                  </a:lnTo>
                  <a:lnTo>
                    <a:pt x="193522" y="85153"/>
                  </a:lnTo>
                  <a:lnTo>
                    <a:pt x="193522" y="82956"/>
                  </a:lnTo>
                  <a:lnTo>
                    <a:pt x="192227" y="77812"/>
                  </a:lnTo>
                  <a:lnTo>
                    <a:pt x="191604" y="75323"/>
                  </a:lnTo>
                  <a:lnTo>
                    <a:pt x="186436" y="69278"/>
                  </a:lnTo>
                  <a:lnTo>
                    <a:pt x="182486" y="67195"/>
                  </a:lnTo>
                  <a:lnTo>
                    <a:pt x="182486" y="81483"/>
                  </a:lnTo>
                  <a:lnTo>
                    <a:pt x="182486" y="85890"/>
                  </a:lnTo>
                  <a:lnTo>
                    <a:pt x="178803" y="89560"/>
                  </a:lnTo>
                  <a:lnTo>
                    <a:pt x="164084" y="89560"/>
                  </a:lnTo>
                  <a:lnTo>
                    <a:pt x="159664" y="85890"/>
                  </a:lnTo>
                  <a:lnTo>
                    <a:pt x="159664" y="81483"/>
                  </a:lnTo>
                  <a:lnTo>
                    <a:pt x="164084" y="77812"/>
                  </a:lnTo>
                  <a:lnTo>
                    <a:pt x="178066" y="77812"/>
                  </a:lnTo>
                  <a:lnTo>
                    <a:pt x="182486" y="81483"/>
                  </a:lnTo>
                  <a:lnTo>
                    <a:pt x="182486" y="67195"/>
                  </a:lnTo>
                  <a:lnTo>
                    <a:pt x="178930" y="65303"/>
                  </a:lnTo>
                  <a:lnTo>
                    <a:pt x="169976" y="63868"/>
                  </a:lnTo>
                  <a:lnTo>
                    <a:pt x="161239" y="65303"/>
                  </a:lnTo>
                  <a:lnTo>
                    <a:pt x="154241" y="69278"/>
                  </a:lnTo>
                  <a:lnTo>
                    <a:pt x="149593" y="75323"/>
                  </a:lnTo>
                  <a:lnTo>
                    <a:pt x="147891" y="82956"/>
                  </a:lnTo>
                  <a:lnTo>
                    <a:pt x="149593" y="90589"/>
                  </a:lnTo>
                  <a:lnTo>
                    <a:pt x="154241" y="96634"/>
                  </a:lnTo>
                  <a:lnTo>
                    <a:pt x="161239" y="100609"/>
                  </a:lnTo>
                  <a:lnTo>
                    <a:pt x="169976" y="102044"/>
                  </a:lnTo>
                  <a:lnTo>
                    <a:pt x="176593" y="102044"/>
                  </a:lnTo>
                  <a:lnTo>
                    <a:pt x="181749" y="100571"/>
                  </a:lnTo>
                  <a:lnTo>
                    <a:pt x="184683" y="97637"/>
                  </a:lnTo>
                  <a:lnTo>
                    <a:pt x="250177" y="124802"/>
                  </a:lnTo>
                  <a:lnTo>
                    <a:pt x="250177" y="281165"/>
                  </a:lnTo>
                  <a:lnTo>
                    <a:pt x="243560" y="283362"/>
                  </a:lnTo>
                  <a:lnTo>
                    <a:pt x="239141" y="290703"/>
                  </a:lnTo>
                  <a:lnTo>
                    <a:pt x="239141" y="298780"/>
                  </a:lnTo>
                  <a:lnTo>
                    <a:pt x="240436" y="305790"/>
                  </a:lnTo>
                  <a:lnTo>
                    <a:pt x="244017" y="311912"/>
                  </a:lnTo>
                  <a:lnTo>
                    <a:pt x="249389" y="316230"/>
                  </a:lnTo>
                  <a:lnTo>
                    <a:pt x="256070" y="317868"/>
                  </a:lnTo>
                  <a:lnTo>
                    <a:pt x="262432" y="316230"/>
                  </a:lnTo>
                  <a:lnTo>
                    <a:pt x="267843" y="311912"/>
                  </a:lnTo>
                  <a:lnTo>
                    <a:pt x="271589" y="305790"/>
                  </a:lnTo>
                  <a:lnTo>
                    <a:pt x="271665" y="305396"/>
                  </a:lnTo>
                  <a:lnTo>
                    <a:pt x="272986" y="298780"/>
                  </a:lnTo>
                  <a:lnTo>
                    <a:pt x="272986" y="292176"/>
                  </a:lnTo>
                  <a:lnTo>
                    <a:pt x="272986" y="290703"/>
                  </a:lnTo>
                  <a:lnTo>
                    <a:pt x="267843" y="283362"/>
                  </a:lnTo>
                  <a:lnTo>
                    <a:pt x="262686" y="281660"/>
                  </a:lnTo>
                  <a:lnTo>
                    <a:pt x="262686" y="295846"/>
                  </a:lnTo>
                  <a:lnTo>
                    <a:pt x="262686" y="303187"/>
                  </a:lnTo>
                  <a:lnTo>
                    <a:pt x="260477" y="305396"/>
                  </a:lnTo>
                  <a:lnTo>
                    <a:pt x="254596" y="305396"/>
                  </a:lnTo>
                  <a:lnTo>
                    <a:pt x="250913" y="303187"/>
                  </a:lnTo>
                  <a:lnTo>
                    <a:pt x="250913" y="295846"/>
                  </a:lnTo>
                  <a:lnTo>
                    <a:pt x="253860" y="292176"/>
                  </a:lnTo>
                  <a:lnTo>
                    <a:pt x="260477" y="292176"/>
                  </a:lnTo>
                  <a:lnTo>
                    <a:pt x="262686" y="295846"/>
                  </a:lnTo>
                  <a:lnTo>
                    <a:pt x="262686" y="281660"/>
                  </a:lnTo>
                  <a:lnTo>
                    <a:pt x="261213" y="281165"/>
                  </a:lnTo>
                  <a:lnTo>
                    <a:pt x="261213" y="244462"/>
                  </a:lnTo>
                  <a:lnTo>
                    <a:pt x="271500" y="233845"/>
                  </a:lnTo>
                  <a:lnTo>
                    <a:pt x="275094" y="228307"/>
                  </a:lnTo>
                  <a:lnTo>
                    <a:pt x="278320" y="223354"/>
                  </a:lnTo>
                  <a:lnTo>
                    <a:pt x="282117" y="215353"/>
                  </a:lnTo>
                  <a:lnTo>
                    <a:pt x="283286" y="212153"/>
                  </a:lnTo>
                  <a:lnTo>
                    <a:pt x="283286" y="161505"/>
                  </a:lnTo>
                  <a:lnTo>
                    <a:pt x="281089" y="159308"/>
                  </a:lnTo>
                  <a:lnTo>
                    <a:pt x="275196" y="159308"/>
                  </a:lnTo>
                  <a:lnTo>
                    <a:pt x="272986" y="161505"/>
                  </a:lnTo>
                  <a:lnTo>
                    <a:pt x="272986" y="209219"/>
                  </a:lnTo>
                  <a:lnTo>
                    <a:pt x="272249" y="211429"/>
                  </a:lnTo>
                  <a:lnTo>
                    <a:pt x="267843" y="220230"/>
                  </a:lnTo>
                  <a:lnTo>
                    <a:pt x="261213" y="228307"/>
                  </a:lnTo>
                  <a:lnTo>
                    <a:pt x="261213" y="149758"/>
                  </a:lnTo>
                  <a:lnTo>
                    <a:pt x="291795" y="135813"/>
                  </a:lnTo>
                  <a:lnTo>
                    <a:pt x="338480" y="114528"/>
                  </a:lnTo>
                  <a:lnTo>
                    <a:pt x="340690" y="113055"/>
                  </a:lnTo>
                  <a:lnTo>
                    <a:pt x="342900" y="112318"/>
                  </a:lnTo>
                  <a:lnTo>
                    <a:pt x="342900" y="99110"/>
                  </a:lnTo>
                  <a:lnTo>
                    <a:pt x="339953" y="96901"/>
                  </a:lnTo>
                  <a:lnTo>
                    <a:pt x="333324" y="96901"/>
                  </a:lnTo>
                  <a:lnTo>
                    <a:pt x="331114" y="99110"/>
                  </a:lnTo>
                  <a:lnTo>
                    <a:pt x="331114" y="104978"/>
                  </a:lnTo>
                  <a:lnTo>
                    <a:pt x="262686" y="135813"/>
                  </a:lnTo>
                  <a:lnTo>
                    <a:pt x="262686" y="124802"/>
                  </a:lnTo>
                  <a:lnTo>
                    <a:pt x="287947" y="113055"/>
                  </a:lnTo>
                  <a:lnTo>
                    <a:pt x="338480" y="89560"/>
                  </a:lnTo>
                  <a:lnTo>
                    <a:pt x="340690" y="88099"/>
                  </a:lnTo>
                  <a:lnTo>
                    <a:pt x="342900" y="85890"/>
                  </a:lnTo>
                  <a:lnTo>
                    <a:pt x="342900" y="81483"/>
                  </a:lnTo>
                  <a:close/>
                </a:path>
              </a:pathLst>
            </a:custGeom>
            <a:solidFill>
              <a:srgbClr val="CDE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4766" name="Прямоугольник 36"/>
          <p:cNvSpPr>
            <a:spLocks noChangeArrowheads="1"/>
          </p:cNvSpPr>
          <p:nvPr/>
        </p:nvSpPr>
        <p:spPr bwMode="auto">
          <a:xfrm>
            <a:off x="4156075" y="1751013"/>
            <a:ext cx="862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ts val="1388"/>
              </a:lnSpc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НАУКА</a:t>
            </a:r>
            <a:b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XXI </a:t>
            </a: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ВЕКА</a:t>
            </a:r>
          </a:p>
        </p:txBody>
      </p:sp>
      <p:sp>
        <p:nvSpPr>
          <p:cNvPr id="74767" name="Прямоугольник 37"/>
          <p:cNvSpPr>
            <a:spLocks noChangeArrowheads="1"/>
          </p:cNvSpPr>
          <p:nvPr/>
        </p:nvSpPr>
        <p:spPr bwMode="auto">
          <a:xfrm>
            <a:off x="4140200" y="3054350"/>
            <a:ext cx="8620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ts val="1388"/>
              </a:lnSpc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ЛИДЕРЫ</a:t>
            </a:r>
          </a:p>
          <a:p>
            <a:pPr algn="ctr">
              <a:lnSpc>
                <a:spcPts val="1388"/>
              </a:lnSpc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БУДУЩЕГО</a:t>
            </a:r>
          </a:p>
        </p:txBody>
      </p:sp>
      <p:sp>
        <p:nvSpPr>
          <p:cNvPr id="74768" name="Прямоугольник 38"/>
          <p:cNvSpPr>
            <a:spLocks noChangeArrowheads="1"/>
          </p:cNvSpPr>
          <p:nvPr/>
        </p:nvSpPr>
        <p:spPr bwMode="auto">
          <a:xfrm>
            <a:off x="3805238" y="4278313"/>
            <a:ext cx="1558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ts val="1388"/>
              </a:lnSpc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УНИВЕРСИТЕТ</a:t>
            </a:r>
          </a:p>
          <a:p>
            <a:pPr algn="ctr">
              <a:lnSpc>
                <a:spcPts val="1388"/>
              </a:lnSpc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БЕЗ ГРАНИЦ</a:t>
            </a:r>
          </a:p>
        </p:txBody>
      </p:sp>
      <p:sp>
        <p:nvSpPr>
          <p:cNvPr id="74769" name="Прямоугольник 39"/>
          <p:cNvSpPr>
            <a:spLocks noChangeArrowheads="1"/>
          </p:cNvSpPr>
          <p:nvPr/>
        </p:nvSpPr>
        <p:spPr bwMode="auto">
          <a:xfrm>
            <a:off x="3529013" y="4889500"/>
            <a:ext cx="2289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r>
              <a:rPr lang="ru-RU" altLang="ru-RU" sz="1200" b="1">
                <a:solidFill>
                  <a:srgbClr val="09914F"/>
                </a:solidFill>
                <a:latin typeface="Arial" panose="020B0604020202020204" pitchFamily="34" charset="0"/>
              </a:rPr>
              <a:t>СТРАТЕГИЧЕСКИЕ ПРОЕКТЫ</a:t>
            </a:r>
          </a:p>
        </p:txBody>
      </p:sp>
      <p:sp>
        <p:nvSpPr>
          <p:cNvPr id="74770" name="Прямоугольник 60"/>
          <p:cNvSpPr>
            <a:spLocks noChangeArrowheads="1"/>
          </p:cNvSpPr>
          <p:nvPr/>
        </p:nvSpPr>
        <p:spPr bwMode="auto">
          <a:xfrm>
            <a:off x="939800" y="661988"/>
            <a:ext cx="21494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213"/>
              </a:spcAft>
            </a:pPr>
            <a:r>
              <a:rPr lang="ru-RU" altLang="ru-RU" sz="1200" b="1">
                <a:solidFill>
                  <a:srgbClr val="09914F"/>
                </a:solidFill>
                <a:latin typeface="Arial" panose="020B0604020202020204" pitchFamily="34" charset="0"/>
              </a:rPr>
              <a:t>КЛАСТЕРЫ ПРОЕКТОВ</a:t>
            </a:r>
          </a:p>
        </p:txBody>
      </p:sp>
      <p:pic>
        <p:nvPicPr>
          <p:cNvPr id="74771" name="object 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104616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2" name="object 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152876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object 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1905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4" name="Прямоугольник 66"/>
          <p:cNvSpPr>
            <a:spLocks noChangeArrowheads="1"/>
          </p:cNvSpPr>
          <p:nvPr/>
        </p:nvSpPr>
        <p:spPr bwMode="auto">
          <a:xfrm>
            <a:off x="449263" y="1046163"/>
            <a:ext cx="3762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400">
                <a:solidFill>
                  <a:srgbClr val="273137"/>
                </a:solidFill>
                <a:latin typeface="Arial" panose="020B0604020202020204" pitchFamily="34" charset="0"/>
              </a:rPr>
              <a:t>Новые материалы и инженерные приложения</a:t>
            </a:r>
          </a:p>
          <a:p>
            <a:pPr>
              <a:lnSpc>
                <a:spcPts val="1188"/>
              </a:lnSpc>
            </a:pPr>
            <a:endParaRPr lang="ru-RU" altLang="ru-RU" sz="800">
              <a:solidFill>
                <a:srgbClr val="273137"/>
              </a:solidFill>
              <a:latin typeface="Arial" panose="020B0604020202020204" pitchFamily="34" charset="0"/>
            </a:endParaRPr>
          </a:p>
          <a:p>
            <a:pPr>
              <a:lnSpc>
                <a:spcPts val="1213"/>
              </a:lnSpc>
              <a:spcAft>
                <a:spcPts val="213"/>
              </a:spcAft>
            </a:pPr>
            <a:r>
              <a:rPr lang="ru-RU" altLang="ru-RU" sz="1400">
                <a:solidFill>
                  <a:srgbClr val="273137"/>
                </a:solidFill>
                <a:latin typeface="Arial" panose="020B0604020202020204" pitchFamily="34" charset="0"/>
              </a:rPr>
              <a:t>Развитие генетических технологий</a:t>
            </a:r>
          </a:p>
          <a:p>
            <a:pPr>
              <a:lnSpc>
                <a:spcPts val="1213"/>
              </a:lnSpc>
            </a:pPr>
            <a:endParaRPr lang="ru-RU" altLang="ru-RU" sz="800">
              <a:solidFill>
                <a:srgbClr val="273137"/>
              </a:solidFill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</a:pPr>
            <a:r>
              <a:rPr lang="ru-RU" altLang="ru-RU" sz="1400">
                <a:solidFill>
                  <a:srgbClr val="273137"/>
                </a:solidFill>
                <a:latin typeface="Arial" panose="020B0604020202020204" pitchFamily="34" charset="0"/>
              </a:rPr>
              <a:t>Природообустройство и биотехнологии</a:t>
            </a:r>
          </a:p>
        </p:txBody>
      </p:sp>
      <p:pic>
        <p:nvPicPr>
          <p:cNvPr id="74775" name="object 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239553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6" name="object 4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283845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7" name="object 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8" y="32496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8" name="Прямоугольник 70"/>
          <p:cNvSpPr>
            <a:spLocks noChangeArrowheads="1"/>
          </p:cNvSpPr>
          <p:nvPr/>
        </p:nvSpPr>
        <p:spPr bwMode="auto">
          <a:xfrm>
            <a:off x="433388" y="2357438"/>
            <a:ext cx="3327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400">
                <a:latin typeface="Arial" panose="020B0604020202020204" pitchFamily="34" charset="0"/>
              </a:rPr>
              <a:t>Система привлечения, развития и закрепления талантов</a:t>
            </a:r>
            <a:endParaRPr lang="ru-RU" altLang="ru-RU" sz="140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74779" name="Прямоугольник 71"/>
          <p:cNvSpPr>
            <a:spLocks noChangeArrowheads="1"/>
          </p:cNvSpPr>
          <p:nvPr/>
        </p:nvSpPr>
        <p:spPr bwMode="auto">
          <a:xfrm>
            <a:off x="449263" y="2817813"/>
            <a:ext cx="290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400">
                <a:latin typeface="Arial" panose="020B0604020202020204" pitchFamily="34" charset="0"/>
              </a:rPr>
              <a:t>Новое качество образования</a:t>
            </a:r>
            <a:endParaRPr lang="ru-RU" altLang="ru-RU" sz="140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74780" name="Прямоугольник 72"/>
          <p:cNvSpPr>
            <a:spLocks noChangeArrowheads="1"/>
          </p:cNvSpPr>
          <p:nvPr/>
        </p:nvSpPr>
        <p:spPr bwMode="auto">
          <a:xfrm>
            <a:off x="396875" y="3205163"/>
            <a:ext cx="32353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400">
                <a:latin typeface="Arial" panose="020B0604020202020204" pitchFamily="34" charset="0"/>
              </a:rPr>
              <a:t>Творческая инновационная среда</a:t>
            </a:r>
            <a:endParaRPr lang="ru-RU" altLang="ru-RU" sz="140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pic>
        <p:nvPicPr>
          <p:cNvPr id="74781" name="object 4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8131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2" name="object 4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1941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3" name="object 4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5497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84" name="Прямоугольник 76"/>
          <p:cNvSpPr>
            <a:spLocks noChangeArrowheads="1"/>
          </p:cNvSpPr>
          <p:nvPr/>
        </p:nvSpPr>
        <p:spPr bwMode="auto">
          <a:xfrm>
            <a:off x="322263" y="3810000"/>
            <a:ext cx="29638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400">
                <a:latin typeface="Arial" panose="020B0604020202020204" pitchFamily="34" charset="0"/>
              </a:rPr>
              <a:t>Университет, открытый городу</a:t>
            </a:r>
            <a:endParaRPr lang="ru-RU" altLang="ru-RU" sz="140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74785" name="Прямоугольник 77"/>
          <p:cNvSpPr>
            <a:spLocks noChangeArrowheads="1"/>
          </p:cNvSpPr>
          <p:nvPr/>
        </p:nvSpPr>
        <p:spPr bwMode="auto">
          <a:xfrm>
            <a:off x="276225" y="4186238"/>
            <a:ext cx="29638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400">
                <a:latin typeface="Arial" panose="020B0604020202020204" pitchFamily="34" charset="0"/>
              </a:rPr>
              <a:t>Университет, открытый обществу</a:t>
            </a:r>
            <a:endParaRPr lang="ru-RU" altLang="ru-RU" sz="140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74786" name="Прямоугольник 78"/>
          <p:cNvSpPr>
            <a:spLocks noChangeArrowheads="1"/>
          </p:cNvSpPr>
          <p:nvPr/>
        </p:nvSpPr>
        <p:spPr bwMode="auto">
          <a:xfrm>
            <a:off x="298450" y="4522788"/>
            <a:ext cx="2965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400">
                <a:latin typeface="Arial" panose="020B0604020202020204" pitchFamily="34" charset="0"/>
              </a:rPr>
              <a:t>Университет, открытый миру</a:t>
            </a:r>
            <a:endParaRPr lang="ru-RU" altLang="ru-RU" sz="140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74787" name="Прямоугольник 60"/>
          <p:cNvSpPr>
            <a:spLocks noChangeArrowheads="1"/>
          </p:cNvSpPr>
          <p:nvPr/>
        </p:nvSpPr>
        <p:spPr bwMode="auto">
          <a:xfrm>
            <a:off x="5246688" y="661988"/>
            <a:ext cx="38512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213"/>
              </a:spcAft>
            </a:pPr>
            <a:r>
              <a:rPr lang="ru-RU" altLang="ru-RU" sz="1200" b="1">
                <a:solidFill>
                  <a:srgbClr val="09914F"/>
                </a:solidFill>
                <a:latin typeface="Arial" panose="020B0604020202020204" pitchFamily="34" charset="0"/>
              </a:rPr>
              <a:t>МЕРОПРИЯТИЯ ДЛЯ ПОДДЕРЖКИ СТУДЕНТОВ, АСПИРАНТОВ И МОЛОДЫХ УЧЕНЫХ</a:t>
            </a:r>
          </a:p>
        </p:txBody>
      </p:sp>
      <p:sp>
        <p:nvSpPr>
          <p:cNvPr id="74788" name="Прямоугольник 66"/>
          <p:cNvSpPr>
            <a:spLocks noChangeArrowheads="1"/>
          </p:cNvSpPr>
          <p:nvPr/>
        </p:nvSpPr>
        <p:spPr bwMode="auto">
          <a:xfrm>
            <a:off x="5167313" y="1150938"/>
            <a:ext cx="37703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Вовлечение молодежи в реализацию 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исследовательских проектов</a:t>
            </a:r>
          </a:p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Стажировки</a:t>
            </a:r>
          </a:p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Сетевые программы (обучение не менее </a:t>
            </a:r>
            <a:r>
              <a:rPr lang="ru-RU" altLang="ru-RU" sz="1200" dirty="0" smtClean="0">
                <a:solidFill>
                  <a:srgbClr val="273137"/>
                </a:solidFill>
                <a:latin typeface="Arial" panose="020B0604020202020204" pitchFamily="34" charset="0"/>
              </a:rPr>
              <a:t>              1 </a:t>
            </a: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семестра 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в ведущих исследовательских центрах</a:t>
            </a: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4789" name="Прямоугольник 66"/>
          <p:cNvSpPr>
            <a:spLocks noChangeArrowheads="1"/>
          </p:cNvSpPr>
          <p:nvPr/>
        </p:nvSpPr>
        <p:spPr bwMode="auto">
          <a:xfrm>
            <a:off x="5562599" y="2290762"/>
            <a:ext cx="3535363" cy="14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Обучение через реализацию 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конкретных проектов </a:t>
            </a: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под задачи бизнеса и власти</a:t>
            </a:r>
          </a:p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Новые образовательные 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пространства</a:t>
            </a:r>
          </a:p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Инновационная среда </a:t>
            </a: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для развития предпринимательства</a:t>
            </a:r>
          </a:p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Система поддержки 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молодежных </a:t>
            </a:r>
            <a:r>
              <a:rPr lang="ru-RU" altLang="ru-RU" sz="1200" b="1" dirty="0" err="1">
                <a:solidFill>
                  <a:srgbClr val="273137"/>
                </a:solidFill>
                <a:latin typeface="Arial" panose="020B0604020202020204" pitchFamily="34" charset="0"/>
              </a:rPr>
              <a:t>стартапов</a:t>
            </a:r>
            <a:endParaRPr lang="ru-RU" altLang="ru-RU" sz="1200" b="1" dirty="0">
              <a:solidFill>
                <a:srgbClr val="273137"/>
              </a:solidFill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Уникальный</a:t>
            </a: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институт </a:t>
            </a: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междисциплинарных инновационных разработок</a:t>
            </a:r>
          </a:p>
        </p:txBody>
      </p:sp>
      <p:sp>
        <p:nvSpPr>
          <p:cNvPr id="74790" name="Прямоугольник 66"/>
          <p:cNvSpPr>
            <a:spLocks noChangeArrowheads="1"/>
          </p:cNvSpPr>
          <p:nvPr/>
        </p:nvSpPr>
        <p:spPr bwMode="auto">
          <a:xfrm>
            <a:off x="5929313" y="3775075"/>
            <a:ext cx="34305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4971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543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115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68738" indent="-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Новые общественные 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точки притяжения</a:t>
            </a:r>
          </a:p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Поддержка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273137"/>
                </a:solidFill>
                <a:latin typeface="Arial" panose="020B0604020202020204" pitchFamily="34" charset="0"/>
              </a:rPr>
              <a:t>волонтерства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 (волонтеры позитивных изменений)</a:t>
            </a:r>
          </a:p>
          <a:p>
            <a:pPr>
              <a:lnSpc>
                <a:spcPts val="1188"/>
              </a:lnSpc>
              <a:spcAft>
                <a:spcPts val="213"/>
              </a:spcAft>
            </a:pPr>
            <a:r>
              <a:rPr lang="ru-RU" altLang="ru-RU" sz="1200" dirty="0">
                <a:solidFill>
                  <a:srgbClr val="273137"/>
                </a:solidFill>
                <a:latin typeface="Arial" panose="020B0604020202020204" pitchFamily="34" charset="0"/>
              </a:rPr>
              <a:t>Уникальная система подготовки  </a:t>
            </a:r>
            <a:r>
              <a:rPr lang="ru-RU" altLang="ru-RU" sz="1200" b="1" dirty="0">
                <a:solidFill>
                  <a:srgbClr val="273137"/>
                </a:solidFill>
                <a:latin typeface="Arial" panose="020B0604020202020204" pitchFamily="34" charset="0"/>
              </a:rPr>
              <a:t>управленческих кадров</a:t>
            </a:r>
          </a:p>
        </p:txBody>
      </p:sp>
      <p:pic>
        <p:nvPicPr>
          <p:cNvPr id="74791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07950"/>
            <a:ext cx="1984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3782" y="866257"/>
            <a:ext cx="2327323" cy="421584"/>
          </a:xfrm>
          <a:prstGeom prst="rect">
            <a:avLst/>
          </a:prstGeom>
          <a:solidFill>
            <a:srgbClr val="75DB72"/>
          </a:solidFill>
          <a:ln>
            <a:solidFill>
              <a:srgbClr val="75D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3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95058" y="849855"/>
            <a:ext cx="2525367" cy="446866"/>
          </a:xfrm>
          <a:prstGeom prst="rect">
            <a:avLst/>
          </a:prstGeom>
          <a:solidFill>
            <a:srgbClr val="008C46"/>
          </a:solidFill>
          <a:ln>
            <a:solidFill>
              <a:srgbClr val="008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3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401684" y="1318219"/>
            <a:ext cx="2525367" cy="615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3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23782" y="1296092"/>
            <a:ext cx="2337489" cy="638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3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446" y="1337317"/>
            <a:ext cx="2452297" cy="638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3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246" y="845467"/>
            <a:ext cx="2441517" cy="453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3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889" y="184472"/>
            <a:ext cx="1139383" cy="2278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297" y="162769"/>
            <a:ext cx="711377" cy="26652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09180" y="172891"/>
            <a:ext cx="6001670" cy="4731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81263" eaLnBrk="1" fontAlgn="auto" hangingPunct="1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lang="ru" b="1" dirty="0">
                <a:latin typeface="Arial" panose="020B0604020202020204" pitchFamily="34" charset="0"/>
              </a:rPr>
              <a:t>ПРИОРИТЕТЫ РАЗВИТИЯ НИУ «БелГУ»  </a:t>
            </a:r>
          </a:p>
          <a:p>
            <a:pPr algn="ctr" defTabSz="781263" eaLnBrk="1" fontAlgn="auto" hangingPunct="1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lang="ru" b="1" dirty="0">
                <a:latin typeface="Arial" panose="020B0604020202020204" pitchFamily="34" charset="0"/>
              </a:rPr>
              <a:t>НА ПЕРИОД ДО 2030 г.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581359" y="486486"/>
            <a:ext cx="2224981" cy="1334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" sz="854" b="1" dirty="0">
                <a:solidFill>
                  <a:srgbClr val="78C8DB"/>
                </a:solidFill>
                <a:latin typeface="Arial" panose="020B0604020202020204" pitchFamily="34" charset="0"/>
              </a:rPr>
              <a:t># </a:t>
            </a:r>
            <a:r>
              <a:rPr lang="ru" sz="854" i="1" dirty="0">
                <a:solidFill>
                  <a:srgbClr val="78C8DB"/>
                </a:solidFill>
                <a:latin typeface="Arial" panose="020B0604020202020204" pitchFamily="34" charset="0"/>
              </a:rPr>
              <a:t>Мыслим глобально, </a:t>
            </a:r>
            <a:r>
              <a:rPr lang="ru" sz="854" i="1" dirty="0">
                <a:solidFill>
                  <a:srgbClr val="09914F"/>
                </a:solidFill>
                <a:latin typeface="Arial" panose="020B0604020202020204" pitchFamily="34" charset="0"/>
              </a:rPr>
              <a:t>действуем локально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558" y="1418358"/>
            <a:ext cx="26268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807" algn="ctr" defTabSz="781263" eaLnBrk="1" fontAlgn="auto" hangingPunct="1">
              <a:lnSpc>
                <a:spcPts val="11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67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Глобальные исследования в интересах экономики региона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05570" y="1293425"/>
            <a:ext cx="2370085" cy="72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67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Привлечение талантов и конкурентоспособное образование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00655" y="899764"/>
            <a:ext cx="1757905" cy="3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709" b="1" dirty="0">
                <a:solidFill>
                  <a:prstClr val="white"/>
                </a:solidFill>
                <a:latin typeface="Calibri"/>
                <a:cs typeface="+mn-cs"/>
              </a:rPr>
              <a:t>НАУКА </a:t>
            </a:r>
            <a:r>
              <a:rPr lang="en-US" sz="1709" b="1" dirty="0">
                <a:solidFill>
                  <a:prstClr val="white"/>
                </a:solidFill>
                <a:latin typeface="Calibri"/>
                <a:cs typeface="+mn-cs"/>
              </a:rPr>
              <a:t>XXI</a:t>
            </a:r>
            <a:r>
              <a:rPr lang="ru-RU" sz="1709" b="1" dirty="0">
                <a:solidFill>
                  <a:prstClr val="white"/>
                </a:solidFill>
                <a:latin typeface="Calibri"/>
                <a:cs typeface="+mn-cs"/>
              </a:rPr>
              <a:t> века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23782" y="875751"/>
            <a:ext cx="2337489" cy="355354"/>
          </a:xfrm>
          <a:prstGeom prst="rect">
            <a:avLst/>
          </a:prstGeom>
          <a:noFill/>
          <a:ln>
            <a:solidFill>
              <a:srgbClr val="75DB72"/>
            </a:solidFill>
          </a:ln>
        </p:spPr>
        <p:txBody>
          <a:bodyPr wrap="square" rtlCol="0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709" b="1" dirty="0">
                <a:solidFill>
                  <a:prstClr val="white"/>
                </a:solidFill>
                <a:latin typeface="Calibri"/>
                <a:cs typeface="+mn-cs"/>
              </a:rPr>
              <a:t>ЛИДЕРЫ БУДУЩЕГО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51503" y="892067"/>
            <a:ext cx="2816522" cy="3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709" b="1" dirty="0">
                <a:solidFill>
                  <a:prstClr val="white"/>
                </a:solidFill>
                <a:latin typeface="Calibri"/>
                <a:cs typeface="+mn-cs"/>
              </a:rPr>
              <a:t>УНИВЕРСИТЕТ БЕЗ ГРАНИЦ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13616" y="1276459"/>
            <a:ext cx="2413435" cy="72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67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Новое качество реализации «третьей миссии»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99170" y="1030732"/>
            <a:ext cx="610219" cy="56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76" dirty="0">
                <a:solidFill>
                  <a:prstClr val="white">
                    <a:lumMod val="65000"/>
                  </a:prstClr>
                </a:solidFill>
                <a:latin typeface="Calibri"/>
                <a:cs typeface="+mn-cs"/>
              </a:rPr>
              <a:t>+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28267" y="1032991"/>
            <a:ext cx="614181" cy="56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76" dirty="0">
                <a:solidFill>
                  <a:prstClr val="white">
                    <a:lumMod val="65000"/>
                  </a:prstClr>
                </a:solidFill>
                <a:latin typeface="Calibri"/>
                <a:cs typeface="+mn-cs"/>
              </a:rPr>
              <a:t>+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3168" y="3873902"/>
            <a:ext cx="8442003" cy="0"/>
          </a:xfrm>
          <a:prstGeom prst="line">
            <a:avLst/>
          </a:prstGeom>
          <a:ln>
            <a:solidFill>
              <a:srgbClr val="008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 rot="16200000">
            <a:off x="-588824" y="1463064"/>
            <a:ext cx="1705623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96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Стратегические проекты</a:t>
            </a:r>
          </a:p>
        </p:txBody>
      </p:sp>
      <p:sp>
        <p:nvSpPr>
          <p:cNvPr id="117" name="Прямоугольник 116"/>
          <p:cNvSpPr/>
          <p:nvPr/>
        </p:nvSpPr>
        <p:spPr>
          <a:xfrm rot="16200000">
            <a:off x="-482960" y="2881802"/>
            <a:ext cx="1417570" cy="2766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179"/>
              </a:spcAft>
            </a:pPr>
            <a:r>
              <a:rPr lang="ru" sz="102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ДИНАМИКА</a:t>
            </a:r>
            <a:r>
              <a:rPr lang="ru" sz="1025" b="1" dirty="0">
                <a:solidFill>
                  <a:srgbClr val="09914F"/>
                </a:solidFill>
                <a:latin typeface="Arial" panose="020B0604020202020204" pitchFamily="34" charset="0"/>
              </a:rPr>
              <a:t> </a:t>
            </a:r>
            <a:r>
              <a:rPr lang="ru" sz="102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РАЗВИТИЯ</a:t>
            </a:r>
          </a:p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" sz="854" dirty="0">
                <a:solidFill>
                  <a:srgbClr val="273137"/>
                </a:solidFill>
                <a:latin typeface="Arial" panose="020B0604020202020204" pitchFamily="34" charset="0"/>
              </a:rPr>
              <a:t>интегральные показатели</a:t>
            </a:r>
          </a:p>
        </p:txBody>
      </p:sp>
      <p:sp>
        <p:nvSpPr>
          <p:cNvPr id="119" name="object 36"/>
          <p:cNvSpPr/>
          <p:nvPr/>
        </p:nvSpPr>
        <p:spPr>
          <a:xfrm>
            <a:off x="1280911" y="2492700"/>
            <a:ext cx="540797" cy="91930"/>
          </a:xfrm>
          <a:custGeom>
            <a:avLst/>
            <a:gdLst/>
            <a:ahLst/>
            <a:cxnLst/>
            <a:rect l="l" t="t" r="r" b="b"/>
            <a:pathLst>
              <a:path w="299085" h="95250">
                <a:moveTo>
                  <a:pt x="253699" y="0"/>
                </a:moveTo>
                <a:lnTo>
                  <a:pt x="249678" y="0"/>
                </a:lnTo>
                <a:lnTo>
                  <a:pt x="244718" y="4959"/>
                </a:lnTo>
                <a:lnTo>
                  <a:pt x="244718" y="8980"/>
                </a:lnTo>
                <a:lnTo>
                  <a:pt x="283119" y="47381"/>
                </a:lnTo>
                <a:lnTo>
                  <a:pt x="244718" y="85781"/>
                </a:lnTo>
                <a:lnTo>
                  <a:pt x="244718" y="89802"/>
                </a:lnTo>
                <a:lnTo>
                  <a:pt x="249678" y="94762"/>
                </a:lnTo>
                <a:lnTo>
                  <a:pt x="253699" y="94762"/>
                </a:lnTo>
                <a:lnTo>
                  <a:pt x="294730" y="53731"/>
                </a:lnTo>
                <a:lnTo>
                  <a:pt x="292100" y="53731"/>
                </a:lnTo>
                <a:lnTo>
                  <a:pt x="292100" y="41031"/>
                </a:lnTo>
                <a:lnTo>
                  <a:pt x="294730" y="41031"/>
                </a:lnTo>
                <a:lnTo>
                  <a:pt x="253699" y="0"/>
                </a:lnTo>
                <a:close/>
              </a:path>
              <a:path w="299085" h="95250">
                <a:moveTo>
                  <a:pt x="276769" y="41031"/>
                </a:moveTo>
                <a:lnTo>
                  <a:pt x="0" y="41031"/>
                </a:lnTo>
                <a:lnTo>
                  <a:pt x="0" y="53731"/>
                </a:lnTo>
                <a:lnTo>
                  <a:pt x="276769" y="53731"/>
                </a:lnTo>
                <a:lnTo>
                  <a:pt x="283119" y="47381"/>
                </a:lnTo>
                <a:lnTo>
                  <a:pt x="276769" y="41031"/>
                </a:lnTo>
                <a:close/>
              </a:path>
              <a:path w="299085" h="95250">
                <a:moveTo>
                  <a:pt x="294730" y="41031"/>
                </a:moveTo>
                <a:lnTo>
                  <a:pt x="292100" y="41031"/>
                </a:lnTo>
                <a:lnTo>
                  <a:pt x="292100" y="53731"/>
                </a:lnTo>
                <a:lnTo>
                  <a:pt x="294730" y="53731"/>
                </a:lnTo>
                <a:lnTo>
                  <a:pt x="299069" y="49391"/>
                </a:lnTo>
                <a:lnTo>
                  <a:pt x="299069" y="45370"/>
                </a:lnTo>
                <a:lnTo>
                  <a:pt x="294730" y="41031"/>
                </a:lnTo>
                <a:close/>
              </a:path>
            </a:pathLst>
          </a:custGeom>
          <a:solidFill>
            <a:srgbClr val="A6AFA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sz="1538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71767" y="2039832"/>
            <a:ext cx="661261" cy="2015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" sz="1196" dirty="0">
                <a:solidFill>
                  <a:srgbClr val="A6AEAC"/>
                </a:solidFill>
                <a:latin typeface="Arial" panose="020B0604020202020204" pitchFamily="34" charset="0"/>
              </a:rPr>
              <a:t>Как есть</a:t>
            </a:r>
            <a:endParaRPr lang="ru" sz="1196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665172" y="2054830"/>
            <a:ext cx="1492134" cy="12624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" sz="1196" dirty="0">
                <a:solidFill>
                  <a:srgbClr val="76C8DA"/>
                </a:solidFill>
                <a:latin typeface="Arial" panose="020B0604020202020204" pitchFamily="34" charset="0"/>
              </a:rPr>
              <a:t>Как будет (2030 год)</a:t>
            </a:r>
            <a:endParaRPr lang="ru" sz="1196" i="1" dirty="0">
              <a:solidFill>
                <a:srgbClr val="76C8DA"/>
              </a:solidFill>
              <a:latin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83852" y="2368141"/>
            <a:ext cx="211162" cy="2721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A6AEAC"/>
                </a:solidFill>
                <a:latin typeface="Arial" panose="020B0604020202020204" pitchFamily="34" charset="0"/>
              </a:rPr>
              <a:t>1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130391" y="2462572"/>
            <a:ext cx="205172" cy="1779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" sz="2051" b="1" dirty="0">
                <a:solidFill>
                  <a:srgbClr val="76C8DA"/>
                </a:solidFill>
                <a:latin typeface="Arial" panose="020B0604020202020204" pitchFamily="34" charset="0"/>
              </a:rPr>
              <a:t>5</a:t>
            </a:r>
            <a:endParaRPr lang="ru" sz="2051" i="1" dirty="0">
              <a:solidFill>
                <a:srgbClr val="76C8DA"/>
              </a:solidFill>
              <a:latin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182244" y="2358582"/>
            <a:ext cx="322236" cy="279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75DB72"/>
                </a:solidFill>
                <a:latin typeface="Arial" panose="020B0604020202020204" pitchFamily="34" charset="0"/>
              </a:rPr>
              <a:t>10</a:t>
            </a:r>
            <a:endParaRPr lang="ru" sz="2051" i="1" dirty="0">
              <a:solidFill>
                <a:srgbClr val="75DB72"/>
              </a:solidFill>
              <a:latin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3730804" y="2345683"/>
            <a:ext cx="378363" cy="2814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A6AEAC"/>
                </a:solidFill>
                <a:latin typeface="Arial" panose="020B0604020202020204" pitchFamily="34" charset="0"/>
              </a:rPr>
              <a:t>19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6745966" y="2358582"/>
            <a:ext cx="419763" cy="27579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A6AEAC"/>
                </a:solidFill>
                <a:latin typeface="Arial" panose="020B0604020202020204" pitchFamily="34" charset="0"/>
              </a:rPr>
              <a:t>34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6635704" y="2759484"/>
            <a:ext cx="2493628" cy="42811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179"/>
              </a:spcAft>
            </a:pPr>
            <a:r>
              <a:rPr lang="ru" sz="102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в рейтинге «Три миссии университета» </a:t>
            </a:r>
            <a:r>
              <a:rPr lang="ru" sz="1025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среди университетов России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8334986" y="2331356"/>
            <a:ext cx="339637" cy="3120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09914F"/>
                </a:solidFill>
                <a:latin typeface="Arial" panose="020B0604020202020204" pitchFamily="34" charset="0"/>
              </a:rPr>
              <a:t>20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613719" y="2036849"/>
            <a:ext cx="661261" cy="2015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" sz="1196" dirty="0">
                <a:solidFill>
                  <a:srgbClr val="A6AEAC"/>
                </a:solidFill>
                <a:latin typeface="Arial" panose="020B0604020202020204" pitchFamily="34" charset="0"/>
              </a:rPr>
              <a:t>Как есть</a:t>
            </a:r>
            <a:endParaRPr lang="ru" sz="1196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088806" y="2023143"/>
            <a:ext cx="1122044" cy="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" sz="1196" dirty="0">
                <a:solidFill>
                  <a:srgbClr val="75DB72"/>
                </a:solidFill>
                <a:latin typeface="Arial" panose="020B0604020202020204" pitchFamily="34" charset="0"/>
              </a:rPr>
              <a:t>Как будет</a:t>
            </a:r>
            <a:endParaRPr lang="ru" sz="1196" i="1" dirty="0">
              <a:solidFill>
                <a:srgbClr val="75DB72"/>
              </a:solidFill>
              <a:latin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559458" y="2027323"/>
            <a:ext cx="661261" cy="2015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" sz="1196" dirty="0">
                <a:solidFill>
                  <a:srgbClr val="A6AEAC"/>
                </a:solidFill>
                <a:latin typeface="Arial" panose="020B0604020202020204" pitchFamily="34" charset="0"/>
              </a:rPr>
              <a:t>Как есть</a:t>
            </a:r>
            <a:endParaRPr lang="ru" sz="1196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8119898" y="2016893"/>
            <a:ext cx="1122044" cy="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" sz="1196" dirty="0">
                <a:solidFill>
                  <a:srgbClr val="09914F"/>
                </a:solidFill>
                <a:latin typeface="Arial" panose="020B0604020202020204" pitchFamily="34" charset="0"/>
              </a:rPr>
              <a:t>Как будет</a:t>
            </a:r>
            <a:endParaRPr lang="ru" sz="1196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pic>
        <p:nvPicPr>
          <p:cNvPr id="156" name="object 4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58" y="3289265"/>
            <a:ext cx="295002" cy="276101"/>
          </a:xfrm>
          <a:prstGeom prst="rect">
            <a:avLst/>
          </a:prstGeom>
        </p:spPr>
      </p:pic>
      <p:pic>
        <p:nvPicPr>
          <p:cNvPr id="157" name="object 5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378" y="3262156"/>
            <a:ext cx="344170" cy="276101"/>
          </a:xfrm>
          <a:prstGeom prst="rect">
            <a:avLst/>
          </a:prstGeom>
        </p:spPr>
      </p:pic>
      <p:pic>
        <p:nvPicPr>
          <p:cNvPr id="158" name="object 5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516" y="3280690"/>
            <a:ext cx="466474" cy="165660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963280" y="3255902"/>
            <a:ext cx="1416013" cy="5503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QS Pharmacy and pharmacology (300) </a:t>
            </a:r>
            <a:b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</a:br>
            <a: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QS Geology (300) </a:t>
            </a:r>
            <a:b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</a:br>
            <a: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QS Material Science (300) </a:t>
            </a:r>
            <a:endParaRPr lang="ru" sz="854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4193679" y="3271112"/>
            <a:ext cx="1185279" cy="3210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ARWU</a:t>
            </a:r>
            <a:r>
              <a:rPr lang="ru-RU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Metallurgical Engineering (50)</a:t>
            </a:r>
            <a:endParaRPr lang="ru" sz="854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447891" y="3275376"/>
            <a:ext cx="1416013" cy="3038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THE Life Sciences (300) </a:t>
            </a:r>
            <a:b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</a:br>
            <a:r>
              <a:rPr lang="en-US" sz="854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THE Engineering (300)</a:t>
            </a:r>
            <a:endParaRPr lang="ru" sz="854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483" y="3934518"/>
            <a:ext cx="7629004" cy="30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67" b="1" dirty="0">
                <a:solidFill>
                  <a:srgbClr val="273137"/>
                </a:solidFill>
                <a:latin typeface="Arial" panose="020B0604020202020204" pitchFamily="34" charset="0"/>
              </a:rPr>
              <a:t>глобально конкурентоспособный университет –</a:t>
            </a:r>
            <a:r>
              <a:rPr lang="en-US" sz="1367" b="1" dirty="0">
                <a:solidFill>
                  <a:srgbClr val="273137"/>
                </a:solidFill>
                <a:latin typeface="Arial" panose="020B0604020202020204" pitchFamily="34" charset="0"/>
              </a:rPr>
              <a:t> </a:t>
            </a:r>
            <a:r>
              <a:rPr lang="ru-RU" sz="1367" b="1" dirty="0">
                <a:solidFill>
                  <a:srgbClr val="273137"/>
                </a:solidFill>
                <a:latin typeface="Arial" panose="020B0604020202020204" pitchFamily="34" charset="0"/>
              </a:rPr>
              <a:t>лидер территориального развития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134129" y="4014873"/>
            <a:ext cx="965223" cy="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96" b="1" dirty="0">
                <a:solidFill>
                  <a:srgbClr val="008C46"/>
                </a:solidFill>
                <a:latin typeface="Arial" panose="020B0604020202020204" pitchFamily="34" charset="0"/>
              </a:rPr>
              <a:t>2030 </a:t>
            </a:r>
            <a:r>
              <a:rPr lang="ru-RU" sz="1196" b="1" dirty="0">
                <a:solidFill>
                  <a:srgbClr val="008C46"/>
                </a:solidFill>
                <a:latin typeface="Arial" panose="020B0604020202020204" pitchFamily="34" charset="0"/>
              </a:rPr>
              <a:t>год</a:t>
            </a:r>
            <a:endParaRPr lang="ru" sz="1196" b="1" i="1" dirty="0">
              <a:solidFill>
                <a:srgbClr val="008C46"/>
              </a:solidFill>
              <a:latin typeface="Arial" panose="020B0604020202020204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563180" y="4312157"/>
            <a:ext cx="369087" cy="279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09914F"/>
                </a:solidFill>
                <a:latin typeface="Arial" panose="020B0604020202020204" pitchFamily="34" charset="0"/>
              </a:rPr>
              <a:t>20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164916" y="4693677"/>
            <a:ext cx="1457046" cy="23885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Новых технологий, внедренных на территории Белгородской области</a:t>
            </a:r>
            <a:endParaRPr lang="ru" sz="769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3438224" y="4310206"/>
            <a:ext cx="585159" cy="279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09914F"/>
                </a:solidFill>
                <a:latin typeface="Arial" panose="020B0604020202020204" pitchFamily="34" charset="0"/>
              </a:rPr>
              <a:t>100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188035" y="4684172"/>
            <a:ext cx="1193954" cy="23885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Молодежных </a:t>
            </a:r>
            <a:r>
              <a:rPr lang="ru-RU" sz="769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стартапов</a:t>
            </a:r>
            <a:endParaRPr lang="ru" sz="769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2005077" y="4310206"/>
            <a:ext cx="585159" cy="279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09914F"/>
                </a:solidFill>
                <a:latin typeface="Arial" panose="020B0604020202020204" pitchFamily="34" charset="0"/>
              </a:rPr>
              <a:t>2,5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1853845" y="4698885"/>
            <a:ext cx="1151968" cy="23885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Млрд. рублей – объем НИОКР</a:t>
            </a:r>
            <a:endParaRPr lang="ru" sz="769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4903788" y="4298768"/>
            <a:ext cx="585159" cy="279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09914F"/>
                </a:solidFill>
                <a:latin typeface="Arial" panose="020B0604020202020204" pitchFamily="34" charset="0"/>
              </a:rPr>
              <a:t>50%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4602800" y="4681878"/>
            <a:ext cx="1390837" cy="23885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Выпускников Белгородской области с баллом ЕГЭ 240+ поступают в НИУ «</a:t>
            </a:r>
            <a:r>
              <a:rPr lang="ru-RU" sz="769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БелГУ</a:t>
            </a:r>
            <a:r>
              <a:rPr lang="ru-RU" sz="7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»</a:t>
            </a:r>
            <a:endParaRPr lang="ru" sz="769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6369351" y="4299550"/>
            <a:ext cx="585159" cy="279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09914F"/>
                </a:solidFill>
                <a:latin typeface="Arial" panose="020B0604020202020204" pitchFamily="34" charset="0"/>
              </a:rPr>
              <a:t>50%</a:t>
            </a:r>
            <a:endParaRPr lang="ru" sz="2051" i="1" dirty="0">
              <a:solidFill>
                <a:srgbClr val="273137"/>
              </a:solidFill>
              <a:latin typeface="Arial" panose="020B0604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6082074" y="4693677"/>
            <a:ext cx="1390837" cy="23885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Студентов вовлечены в исследовательские проекты </a:t>
            </a:r>
            <a:endParaRPr lang="ru" sz="769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635218" y="4281651"/>
            <a:ext cx="1055456" cy="279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538"/>
              </a:spcAft>
            </a:pPr>
            <a:r>
              <a:rPr lang="ru" sz="2051" b="1" dirty="0">
                <a:solidFill>
                  <a:srgbClr val="09914F"/>
                </a:solidFill>
                <a:latin typeface="Arial" panose="020B0604020202020204" pitchFamily="34" charset="0"/>
              </a:rPr>
              <a:t>100 000 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637460" y="2795664"/>
            <a:ext cx="2564240" cy="3362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81263" eaLnBrk="1" fontAlgn="auto" hangingPunct="1">
              <a:lnSpc>
                <a:spcPts val="1031"/>
              </a:lnSpc>
              <a:spcBef>
                <a:spcPts val="0"/>
              </a:spcBef>
              <a:spcAft>
                <a:spcPts val="179"/>
              </a:spcAft>
            </a:pPr>
            <a:r>
              <a:rPr lang="ru" sz="102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Предметных областей в международных рейтингах </a:t>
            </a:r>
            <a:r>
              <a:rPr lang="ru" sz="1025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диапазон топ-50</a:t>
            </a:r>
            <a:r>
              <a:rPr lang="ru" sz="102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 — </a:t>
            </a:r>
            <a:r>
              <a:rPr lang="ru" sz="1025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топ-300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569415" y="4681716"/>
            <a:ext cx="1454816" cy="3050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человек охвачены разными видами образовательных программ </a:t>
            </a:r>
            <a:endParaRPr lang="ru" sz="76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6082" y="2764191"/>
            <a:ext cx="36236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772" defTabSz="781263" eaLnBrk="1" fontAlgn="auto" hangingPunct="1">
              <a:lnSpc>
                <a:spcPts val="1031"/>
              </a:lnSpc>
              <a:spcBef>
                <a:spcPts val="0"/>
              </a:spcBef>
              <a:spcAft>
                <a:spcPts val="179"/>
              </a:spcAft>
            </a:pPr>
            <a:r>
              <a:rPr lang="ru" sz="102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Инновационное развитие региона</a:t>
            </a:r>
            <a:r>
              <a:rPr lang="en-US" sz="102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 (</a:t>
            </a:r>
            <a:r>
              <a:rPr lang="ru" sz="1025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топ-10 в рейтинге субъектов РФ (НИУ</a:t>
            </a:r>
            <a:r>
              <a:rPr lang="en-US" sz="1025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ru" sz="1025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ВШЭ)</a:t>
            </a:r>
          </a:p>
        </p:txBody>
      </p:sp>
      <p:sp>
        <p:nvSpPr>
          <p:cNvPr id="82" name="object 36"/>
          <p:cNvSpPr/>
          <p:nvPr/>
        </p:nvSpPr>
        <p:spPr>
          <a:xfrm>
            <a:off x="4394137" y="2475431"/>
            <a:ext cx="540797" cy="91930"/>
          </a:xfrm>
          <a:custGeom>
            <a:avLst/>
            <a:gdLst/>
            <a:ahLst/>
            <a:cxnLst/>
            <a:rect l="l" t="t" r="r" b="b"/>
            <a:pathLst>
              <a:path w="299085" h="95250">
                <a:moveTo>
                  <a:pt x="253699" y="0"/>
                </a:moveTo>
                <a:lnTo>
                  <a:pt x="249678" y="0"/>
                </a:lnTo>
                <a:lnTo>
                  <a:pt x="244718" y="4959"/>
                </a:lnTo>
                <a:lnTo>
                  <a:pt x="244718" y="8980"/>
                </a:lnTo>
                <a:lnTo>
                  <a:pt x="283119" y="47381"/>
                </a:lnTo>
                <a:lnTo>
                  <a:pt x="244718" y="85781"/>
                </a:lnTo>
                <a:lnTo>
                  <a:pt x="244718" y="89802"/>
                </a:lnTo>
                <a:lnTo>
                  <a:pt x="249678" y="94762"/>
                </a:lnTo>
                <a:lnTo>
                  <a:pt x="253699" y="94762"/>
                </a:lnTo>
                <a:lnTo>
                  <a:pt x="294730" y="53731"/>
                </a:lnTo>
                <a:lnTo>
                  <a:pt x="292100" y="53731"/>
                </a:lnTo>
                <a:lnTo>
                  <a:pt x="292100" y="41031"/>
                </a:lnTo>
                <a:lnTo>
                  <a:pt x="294730" y="41031"/>
                </a:lnTo>
                <a:lnTo>
                  <a:pt x="253699" y="0"/>
                </a:lnTo>
                <a:close/>
              </a:path>
              <a:path w="299085" h="95250">
                <a:moveTo>
                  <a:pt x="276769" y="41031"/>
                </a:moveTo>
                <a:lnTo>
                  <a:pt x="0" y="41031"/>
                </a:lnTo>
                <a:lnTo>
                  <a:pt x="0" y="53731"/>
                </a:lnTo>
                <a:lnTo>
                  <a:pt x="276769" y="53731"/>
                </a:lnTo>
                <a:lnTo>
                  <a:pt x="283119" y="47381"/>
                </a:lnTo>
                <a:lnTo>
                  <a:pt x="276769" y="41031"/>
                </a:lnTo>
                <a:close/>
              </a:path>
              <a:path w="299085" h="95250">
                <a:moveTo>
                  <a:pt x="294730" y="41031"/>
                </a:moveTo>
                <a:lnTo>
                  <a:pt x="292100" y="41031"/>
                </a:lnTo>
                <a:lnTo>
                  <a:pt x="292100" y="53731"/>
                </a:lnTo>
                <a:lnTo>
                  <a:pt x="294730" y="53731"/>
                </a:lnTo>
                <a:lnTo>
                  <a:pt x="299069" y="49391"/>
                </a:lnTo>
                <a:lnTo>
                  <a:pt x="299069" y="45370"/>
                </a:lnTo>
                <a:lnTo>
                  <a:pt x="294730" y="41031"/>
                </a:lnTo>
                <a:close/>
              </a:path>
            </a:pathLst>
          </a:custGeom>
          <a:solidFill>
            <a:srgbClr val="A6AFA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sz="1538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3" name="object 36"/>
          <p:cNvSpPr/>
          <p:nvPr/>
        </p:nvSpPr>
        <p:spPr>
          <a:xfrm flipV="1">
            <a:off x="7423451" y="2444222"/>
            <a:ext cx="540797" cy="96956"/>
          </a:xfrm>
          <a:custGeom>
            <a:avLst/>
            <a:gdLst/>
            <a:ahLst/>
            <a:cxnLst/>
            <a:rect l="l" t="t" r="r" b="b"/>
            <a:pathLst>
              <a:path w="299085" h="95250">
                <a:moveTo>
                  <a:pt x="253699" y="0"/>
                </a:moveTo>
                <a:lnTo>
                  <a:pt x="249678" y="0"/>
                </a:lnTo>
                <a:lnTo>
                  <a:pt x="244718" y="4959"/>
                </a:lnTo>
                <a:lnTo>
                  <a:pt x="244718" y="8980"/>
                </a:lnTo>
                <a:lnTo>
                  <a:pt x="283119" y="47381"/>
                </a:lnTo>
                <a:lnTo>
                  <a:pt x="244718" y="85781"/>
                </a:lnTo>
                <a:lnTo>
                  <a:pt x="244718" y="89802"/>
                </a:lnTo>
                <a:lnTo>
                  <a:pt x="249678" y="94762"/>
                </a:lnTo>
                <a:lnTo>
                  <a:pt x="253699" y="94762"/>
                </a:lnTo>
                <a:lnTo>
                  <a:pt x="294730" y="53731"/>
                </a:lnTo>
                <a:lnTo>
                  <a:pt x="292100" y="53731"/>
                </a:lnTo>
                <a:lnTo>
                  <a:pt x="292100" y="41031"/>
                </a:lnTo>
                <a:lnTo>
                  <a:pt x="294730" y="41031"/>
                </a:lnTo>
                <a:lnTo>
                  <a:pt x="253699" y="0"/>
                </a:lnTo>
                <a:close/>
              </a:path>
              <a:path w="299085" h="95250">
                <a:moveTo>
                  <a:pt x="276769" y="41031"/>
                </a:moveTo>
                <a:lnTo>
                  <a:pt x="0" y="41031"/>
                </a:lnTo>
                <a:lnTo>
                  <a:pt x="0" y="53731"/>
                </a:lnTo>
                <a:lnTo>
                  <a:pt x="276769" y="53731"/>
                </a:lnTo>
                <a:lnTo>
                  <a:pt x="283119" y="47381"/>
                </a:lnTo>
                <a:lnTo>
                  <a:pt x="276769" y="41031"/>
                </a:lnTo>
                <a:close/>
              </a:path>
              <a:path w="299085" h="95250">
                <a:moveTo>
                  <a:pt x="294730" y="41031"/>
                </a:moveTo>
                <a:lnTo>
                  <a:pt x="292100" y="41031"/>
                </a:lnTo>
                <a:lnTo>
                  <a:pt x="292100" y="53731"/>
                </a:lnTo>
                <a:lnTo>
                  <a:pt x="294730" y="53731"/>
                </a:lnTo>
                <a:lnTo>
                  <a:pt x="299069" y="49391"/>
                </a:lnTo>
                <a:lnTo>
                  <a:pt x="299069" y="45370"/>
                </a:lnTo>
                <a:lnTo>
                  <a:pt x="294730" y="41031"/>
                </a:lnTo>
                <a:close/>
              </a:path>
            </a:pathLst>
          </a:custGeom>
          <a:solidFill>
            <a:srgbClr val="A6AFA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endParaRPr sz="1538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899051" y="4915623"/>
            <a:ext cx="229550" cy="197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81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684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000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Прямоугольник 1"/>
          <p:cNvSpPr>
            <a:spLocks noChangeArrowheads="1"/>
          </p:cNvSpPr>
          <p:nvPr/>
        </p:nvSpPr>
        <p:spPr bwMode="auto">
          <a:xfrm>
            <a:off x="0" y="50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Arial" panose="020B0604020202020204" pitchFamily="34" charset="0"/>
              </a:rPr>
              <a:t>МЕЖДУНАРОДНОЕ СОТРУДНИЧЕСТВО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5113" y="795338"/>
            <a:ext cx="4267200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ЧЛЕНСТВО В АССОЦИАЦИЯХ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9788" y="4548188"/>
            <a:ext cx="1181100" cy="604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5000" b="1" cap="all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en-US" sz="5000" b="1" cap="all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  <a:r>
              <a:rPr lang="ru-RU" sz="5000" b="1" cap="all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9463" y="4498975"/>
            <a:ext cx="1924050" cy="50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cap="all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Международных </a:t>
            </a:r>
          </a:p>
          <a:p>
            <a:pPr>
              <a:defRPr/>
            </a:pPr>
            <a:r>
              <a:rPr lang="ru-RU" sz="2000" b="1" cap="all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договоров</a:t>
            </a:r>
          </a:p>
        </p:txBody>
      </p:sp>
      <p:sp>
        <p:nvSpPr>
          <p:cNvPr id="80902" name="Скругленный прямоугольник 33"/>
          <p:cNvSpPr>
            <a:spLocks noChangeArrowheads="1"/>
          </p:cNvSpPr>
          <p:nvPr/>
        </p:nvSpPr>
        <p:spPr bwMode="auto">
          <a:xfrm>
            <a:off x="3848100" y="2890838"/>
            <a:ext cx="981075" cy="1525587"/>
          </a:xfrm>
          <a:prstGeom prst="roundRect">
            <a:avLst>
              <a:gd name="adj" fmla="val 4644"/>
            </a:avLst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/>
            <a:endParaRPr lang="ru-RU" altLang="ru-RU" sz="1100" b="1">
              <a:solidFill>
                <a:schemeClr val="bg1"/>
              </a:solidFill>
              <a:latin typeface="Montserrat" charset="0"/>
              <a:sym typeface="Montserrat" charset="0"/>
            </a:endParaRPr>
          </a:p>
        </p:txBody>
      </p:sp>
      <p:sp>
        <p:nvSpPr>
          <p:cNvPr id="80903" name="Скругленный прямоугольник 33"/>
          <p:cNvSpPr>
            <a:spLocks noChangeArrowheads="1"/>
          </p:cNvSpPr>
          <p:nvPr/>
        </p:nvSpPr>
        <p:spPr bwMode="auto">
          <a:xfrm>
            <a:off x="4945063" y="2886075"/>
            <a:ext cx="976312" cy="1519238"/>
          </a:xfrm>
          <a:prstGeom prst="roundRect">
            <a:avLst>
              <a:gd name="adj" fmla="val 4644"/>
            </a:avLst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/>
            <a:endParaRPr lang="ru-RU" altLang="ru-RU" sz="1100" b="1">
              <a:solidFill>
                <a:schemeClr val="bg1"/>
              </a:solidFill>
              <a:latin typeface="Montserrat" charset="0"/>
              <a:sym typeface="Montserrat" charset="0"/>
            </a:endParaRPr>
          </a:p>
        </p:txBody>
      </p:sp>
      <p:sp>
        <p:nvSpPr>
          <p:cNvPr id="80904" name="Скругленный прямоугольник 33"/>
          <p:cNvSpPr>
            <a:spLocks noChangeArrowheads="1"/>
          </p:cNvSpPr>
          <p:nvPr/>
        </p:nvSpPr>
        <p:spPr bwMode="auto">
          <a:xfrm>
            <a:off x="6027738" y="2863850"/>
            <a:ext cx="982662" cy="1552575"/>
          </a:xfrm>
          <a:prstGeom prst="roundRect">
            <a:avLst>
              <a:gd name="adj" fmla="val 4644"/>
            </a:avLst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/>
            <a:endParaRPr lang="ru-RU" altLang="ru-RU" sz="1100" b="1">
              <a:solidFill>
                <a:schemeClr val="bg1"/>
              </a:solidFill>
              <a:latin typeface="Montserrat" charset="0"/>
              <a:sym typeface="Montserrat" charset="0"/>
            </a:endParaRPr>
          </a:p>
        </p:txBody>
      </p:sp>
      <p:sp>
        <p:nvSpPr>
          <p:cNvPr id="80905" name="Скругленный прямоугольник 33"/>
          <p:cNvSpPr>
            <a:spLocks noChangeArrowheads="1"/>
          </p:cNvSpPr>
          <p:nvPr/>
        </p:nvSpPr>
        <p:spPr bwMode="auto">
          <a:xfrm>
            <a:off x="8128000" y="2862263"/>
            <a:ext cx="944563" cy="1517650"/>
          </a:xfrm>
          <a:prstGeom prst="roundRect">
            <a:avLst>
              <a:gd name="adj" fmla="val 4644"/>
            </a:avLst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/>
            <a:endParaRPr lang="ru-RU" altLang="ru-RU" sz="1100" b="1">
              <a:solidFill>
                <a:schemeClr val="bg1"/>
              </a:solidFill>
              <a:latin typeface="Montserrat" charset="0"/>
              <a:sym typeface="Montserrat" charset="0"/>
            </a:endParaRPr>
          </a:p>
        </p:txBody>
      </p:sp>
      <p:sp>
        <p:nvSpPr>
          <p:cNvPr id="14" name="Скругленный прямоугольник 33"/>
          <p:cNvSpPr>
            <a:spLocks noChangeArrowheads="1"/>
          </p:cNvSpPr>
          <p:nvPr/>
        </p:nvSpPr>
        <p:spPr bwMode="auto">
          <a:xfrm>
            <a:off x="3973513" y="1216025"/>
            <a:ext cx="1133475" cy="1430338"/>
          </a:xfrm>
          <a:prstGeom prst="roundRect">
            <a:avLst>
              <a:gd name="adj" fmla="val 4644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>
              <a:defRPr/>
            </a:pPr>
            <a:endParaRPr lang="ru-RU" altLang="ru-RU" sz="1100" b="1">
              <a:solidFill>
                <a:schemeClr val="bg1"/>
              </a:solidFill>
              <a:latin typeface="Montserrat" panose="00000500000000000000" pitchFamily="2" charset="-52"/>
              <a:sym typeface="Montserrat" panose="00000500000000000000" pitchFamily="2" charset="-52"/>
            </a:endParaRPr>
          </a:p>
        </p:txBody>
      </p:sp>
      <p:sp>
        <p:nvSpPr>
          <p:cNvPr id="15" name="Скругленный прямоугольник 33"/>
          <p:cNvSpPr>
            <a:spLocks noChangeArrowheads="1"/>
          </p:cNvSpPr>
          <p:nvPr/>
        </p:nvSpPr>
        <p:spPr bwMode="auto">
          <a:xfrm>
            <a:off x="5240338" y="1212850"/>
            <a:ext cx="1133475" cy="1430338"/>
          </a:xfrm>
          <a:prstGeom prst="roundRect">
            <a:avLst>
              <a:gd name="adj" fmla="val 4644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>
              <a:defRPr/>
            </a:pPr>
            <a:endParaRPr lang="ru-RU" altLang="ru-RU" sz="1100" b="1">
              <a:solidFill>
                <a:schemeClr val="bg1"/>
              </a:solidFill>
              <a:latin typeface="Montserrat" panose="00000500000000000000" pitchFamily="2" charset="-52"/>
              <a:sym typeface="Montserrat" panose="00000500000000000000" pitchFamily="2" charset="-52"/>
            </a:endParaRPr>
          </a:p>
        </p:txBody>
      </p:sp>
      <p:sp>
        <p:nvSpPr>
          <p:cNvPr id="16" name="Скругленный прямоугольник 33"/>
          <p:cNvSpPr>
            <a:spLocks noChangeArrowheads="1"/>
          </p:cNvSpPr>
          <p:nvPr/>
        </p:nvSpPr>
        <p:spPr bwMode="auto">
          <a:xfrm>
            <a:off x="6507163" y="1212850"/>
            <a:ext cx="1135062" cy="1430338"/>
          </a:xfrm>
          <a:prstGeom prst="roundRect">
            <a:avLst>
              <a:gd name="adj" fmla="val 4644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>
              <a:defRPr/>
            </a:pPr>
            <a:endParaRPr lang="ru-RU" altLang="ru-RU" sz="1100" b="1">
              <a:solidFill>
                <a:schemeClr val="bg1"/>
              </a:solidFill>
              <a:latin typeface="Montserrat" panose="00000500000000000000" pitchFamily="2" charset="-52"/>
              <a:sym typeface="Montserrat" panose="00000500000000000000" pitchFamily="2" charset="-52"/>
            </a:endParaRPr>
          </a:p>
        </p:txBody>
      </p:sp>
      <p:sp>
        <p:nvSpPr>
          <p:cNvPr id="17" name="Скругленный прямоугольник 33"/>
          <p:cNvSpPr>
            <a:spLocks noChangeArrowheads="1"/>
          </p:cNvSpPr>
          <p:nvPr/>
        </p:nvSpPr>
        <p:spPr bwMode="auto">
          <a:xfrm>
            <a:off x="7773988" y="1208088"/>
            <a:ext cx="1135062" cy="1431925"/>
          </a:xfrm>
          <a:prstGeom prst="roundRect">
            <a:avLst>
              <a:gd name="adj" fmla="val 4644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>
              <a:defRPr/>
            </a:pPr>
            <a:endParaRPr lang="ru-RU" altLang="ru-RU" sz="1100" b="1">
              <a:solidFill>
                <a:schemeClr val="bg1"/>
              </a:solidFill>
              <a:latin typeface="Montserrat" panose="00000500000000000000" pitchFamily="2" charset="-52"/>
              <a:sym typeface="Montserrat" panose="00000500000000000000" pitchFamily="2" charset="-52"/>
            </a:endParaRPr>
          </a:p>
        </p:txBody>
      </p:sp>
      <p:sp>
        <p:nvSpPr>
          <p:cNvPr id="80910" name="Прямоугольник 17"/>
          <p:cNvSpPr>
            <a:spLocks noChangeArrowheads="1"/>
          </p:cNvSpPr>
          <p:nvPr/>
        </p:nvSpPr>
        <p:spPr bwMode="auto">
          <a:xfrm>
            <a:off x="4913313" y="2924175"/>
            <a:ext cx="10636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17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Ассоциация классических университетов России и Китая </a:t>
            </a:r>
          </a:p>
        </p:txBody>
      </p:sp>
      <p:sp>
        <p:nvSpPr>
          <p:cNvPr id="80911" name="Прямоугольник 18"/>
          <p:cNvSpPr>
            <a:spLocks noChangeArrowheads="1"/>
          </p:cNvSpPr>
          <p:nvPr/>
        </p:nvSpPr>
        <p:spPr bwMode="auto">
          <a:xfrm>
            <a:off x="5948363" y="2890838"/>
            <a:ext cx="111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17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Консорциум образователь-ных организаций-экспортёров российского образования</a:t>
            </a:r>
          </a:p>
        </p:txBody>
      </p:sp>
      <p:sp>
        <p:nvSpPr>
          <p:cNvPr id="80912" name="Прямоугольник 19"/>
          <p:cNvSpPr>
            <a:spLocks noChangeArrowheads="1"/>
          </p:cNvSpPr>
          <p:nvPr/>
        </p:nvSpPr>
        <p:spPr bwMode="auto">
          <a:xfrm>
            <a:off x="8101013" y="2890838"/>
            <a:ext cx="971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18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Ганзейская лига универси-тетов</a:t>
            </a:r>
          </a:p>
          <a:p>
            <a:pPr algn="ctr"/>
            <a:endParaRPr lang="ru-RU" altLang="ru-RU" sz="1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altLang="ru-RU" sz="1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913" name="Прямоугольник 20"/>
          <p:cNvSpPr>
            <a:spLocks noChangeArrowheads="1"/>
          </p:cNvSpPr>
          <p:nvPr/>
        </p:nvSpPr>
        <p:spPr bwMode="auto">
          <a:xfrm>
            <a:off x="3848100" y="2922588"/>
            <a:ext cx="981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17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Университетская сеть Диалога по сотрудни-честву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в Азии</a:t>
            </a:r>
          </a:p>
        </p:txBody>
      </p:sp>
      <p:sp>
        <p:nvSpPr>
          <p:cNvPr id="80914" name="Прямоугольник 21"/>
          <p:cNvSpPr>
            <a:spLocks noChangeArrowheads="1"/>
          </p:cNvSpPr>
          <p:nvPr/>
        </p:nvSpPr>
        <p:spPr bwMode="auto">
          <a:xfrm>
            <a:off x="5173663" y="1320800"/>
            <a:ext cx="12668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r>
              <a:rPr lang="en-US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ru-RU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Университет Шанхайской организации сотрудничества </a:t>
            </a:r>
          </a:p>
        </p:txBody>
      </p:sp>
      <p:sp>
        <p:nvSpPr>
          <p:cNvPr id="80915" name="Прямоугольник 22"/>
          <p:cNvSpPr>
            <a:spLocks noChangeArrowheads="1"/>
          </p:cNvSpPr>
          <p:nvPr/>
        </p:nvSpPr>
        <p:spPr bwMode="auto">
          <a:xfrm>
            <a:off x="6507163" y="1344613"/>
            <a:ext cx="1135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ru-RU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Ассоциация ведущих университетов России </a:t>
            </a:r>
          </a:p>
        </p:txBody>
      </p:sp>
      <p:sp>
        <p:nvSpPr>
          <p:cNvPr id="80916" name="Прямоугольник 23"/>
          <p:cNvSpPr>
            <a:spLocks noChangeArrowheads="1"/>
          </p:cNvSpPr>
          <p:nvPr/>
        </p:nvSpPr>
        <p:spPr bwMode="auto">
          <a:xfrm>
            <a:off x="7773988" y="1344613"/>
            <a:ext cx="1135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  <a:r>
              <a:rPr lang="ru-RU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Инициатива «Открытый доступ 2020 / Open Access 2020 Initiative»</a:t>
            </a:r>
          </a:p>
        </p:txBody>
      </p:sp>
      <p:sp>
        <p:nvSpPr>
          <p:cNvPr id="80917" name="Прямоугольник 24"/>
          <p:cNvSpPr>
            <a:spLocks noChangeArrowheads="1"/>
          </p:cNvSpPr>
          <p:nvPr/>
        </p:nvSpPr>
        <p:spPr bwMode="auto">
          <a:xfrm>
            <a:off x="3973513" y="1344613"/>
            <a:ext cx="11334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000000"/>
                </a:solidFill>
                <a:latin typeface="Arial" panose="020B0604020202020204" pitchFamily="34" charset="0"/>
              </a:rPr>
              <a:t>2002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Евразийская ассоциация университетов </a:t>
            </a:r>
            <a:endParaRPr lang="ru-RU" altLang="ru-RU" sz="1000" b="1">
              <a:latin typeface="Arial" panose="020B0604020202020204" pitchFamily="34" charset="0"/>
            </a:endParaRPr>
          </a:p>
        </p:txBody>
      </p:sp>
      <p:grpSp>
        <p:nvGrpSpPr>
          <p:cNvPr id="80918" name="Group 4"/>
          <p:cNvGrpSpPr>
            <a:grpSpLocks noChangeAspect="1"/>
          </p:cNvGrpSpPr>
          <p:nvPr/>
        </p:nvGrpSpPr>
        <p:grpSpPr bwMode="auto">
          <a:xfrm>
            <a:off x="193675" y="923925"/>
            <a:ext cx="3654425" cy="3624263"/>
            <a:chOff x="165" y="750"/>
            <a:chExt cx="2081" cy="2064"/>
          </a:xfrm>
        </p:grpSpPr>
        <p:sp>
          <p:nvSpPr>
            <p:cNvPr id="809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0" y="750"/>
              <a:ext cx="1991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29" name="Freeform 5"/>
            <p:cNvSpPr>
              <a:spLocks/>
            </p:cNvSpPr>
            <p:nvPr/>
          </p:nvSpPr>
          <p:spPr bwMode="auto">
            <a:xfrm>
              <a:off x="356" y="823"/>
              <a:ext cx="847" cy="980"/>
            </a:xfrm>
            <a:custGeom>
              <a:avLst/>
              <a:gdLst>
                <a:gd name="T0" fmla="*/ 4 w 948"/>
                <a:gd name="T1" fmla="*/ 4 h 1096"/>
                <a:gd name="T2" fmla="*/ 0 w 948"/>
                <a:gd name="T3" fmla="*/ 4 h 1096"/>
                <a:gd name="T4" fmla="*/ 4 w 948"/>
                <a:gd name="T5" fmla="*/ 0 h 1096"/>
                <a:gd name="T6" fmla="*/ 4 w 948"/>
                <a:gd name="T7" fmla="*/ 4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8" h="1096">
                  <a:moveTo>
                    <a:pt x="948" y="1096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201" y="199"/>
                    <a:pt x="545" y="0"/>
                    <a:pt x="948" y="0"/>
                  </a:cubicBezTo>
                  <a:lnTo>
                    <a:pt x="948" y="1096"/>
                  </a:lnTo>
                  <a:close/>
                </a:path>
              </a:pathLst>
            </a:custGeom>
            <a:solidFill>
              <a:srgbClr val="AAC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0" name="Freeform 6"/>
            <p:cNvSpPr>
              <a:spLocks/>
            </p:cNvSpPr>
            <p:nvPr/>
          </p:nvSpPr>
          <p:spPr bwMode="auto">
            <a:xfrm>
              <a:off x="356" y="823"/>
              <a:ext cx="847" cy="980"/>
            </a:xfrm>
            <a:custGeom>
              <a:avLst/>
              <a:gdLst>
                <a:gd name="T0" fmla="*/ 4 w 948"/>
                <a:gd name="T1" fmla="*/ 4 h 1096"/>
                <a:gd name="T2" fmla="*/ 0 w 948"/>
                <a:gd name="T3" fmla="*/ 4 h 1096"/>
                <a:gd name="T4" fmla="*/ 4 w 948"/>
                <a:gd name="T5" fmla="*/ 0 h 1096"/>
                <a:gd name="T6" fmla="*/ 4 w 948"/>
                <a:gd name="T7" fmla="*/ 4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8" h="1096">
                  <a:moveTo>
                    <a:pt x="948" y="1096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201" y="199"/>
                    <a:pt x="545" y="0"/>
                    <a:pt x="948" y="0"/>
                  </a:cubicBezTo>
                  <a:lnTo>
                    <a:pt x="948" y="1096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1" name="Freeform 7"/>
            <p:cNvSpPr>
              <a:spLocks/>
            </p:cNvSpPr>
            <p:nvPr/>
          </p:nvSpPr>
          <p:spPr bwMode="auto">
            <a:xfrm>
              <a:off x="165" y="1331"/>
              <a:ext cx="1028" cy="979"/>
            </a:xfrm>
            <a:custGeom>
              <a:avLst/>
              <a:gdLst>
                <a:gd name="T0" fmla="*/ 4 w 1150"/>
                <a:gd name="T1" fmla="*/ 4 h 1096"/>
                <a:gd name="T2" fmla="*/ 4 w 1150"/>
                <a:gd name="T3" fmla="*/ 4 h 1096"/>
                <a:gd name="T4" fmla="*/ 4 w 1150"/>
                <a:gd name="T5" fmla="*/ 0 h 1096"/>
                <a:gd name="T6" fmla="*/ 4 w 1150"/>
                <a:gd name="T7" fmla="*/ 4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0" h="1096">
                  <a:moveTo>
                    <a:pt x="1150" y="548"/>
                  </a:moveTo>
                  <a:cubicBezTo>
                    <a:pt x="202" y="1096"/>
                    <a:pt x="202" y="1096"/>
                    <a:pt x="202" y="1096"/>
                  </a:cubicBezTo>
                  <a:cubicBezTo>
                    <a:pt x="0" y="747"/>
                    <a:pt x="0" y="349"/>
                    <a:pt x="202" y="0"/>
                  </a:cubicBezTo>
                  <a:lnTo>
                    <a:pt x="1150" y="548"/>
                  </a:lnTo>
                  <a:close/>
                </a:path>
              </a:pathLst>
            </a:custGeom>
            <a:solidFill>
              <a:srgbClr val="AAC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2" name="Freeform 8"/>
            <p:cNvSpPr>
              <a:spLocks/>
            </p:cNvSpPr>
            <p:nvPr/>
          </p:nvSpPr>
          <p:spPr bwMode="auto">
            <a:xfrm>
              <a:off x="165" y="1331"/>
              <a:ext cx="1028" cy="979"/>
            </a:xfrm>
            <a:custGeom>
              <a:avLst/>
              <a:gdLst>
                <a:gd name="T0" fmla="*/ 4 w 1150"/>
                <a:gd name="T1" fmla="*/ 4 h 1096"/>
                <a:gd name="T2" fmla="*/ 4 w 1150"/>
                <a:gd name="T3" fmla="*/ 4 h 1096"/>
                <a:gd name="T4" fmla="*/ 4 w 1150"/>
                <a:gd name="T5" fmla="*/ 0 h 1096"/>
                <a:gd name="T6" fmla="*/ 4 w 1150"/>
                <a:gd name="T7" fmla="*/ 4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0" h="1096">
                  <a:moveTo>
                    <a:pt x="1150" y="548"/>
                  </a:moveTo>
                  <a:cubicBezTo>
                    <a:pt x="202" y="1096"/>
                    <a:pt x="202" y="1096"/>
                    <a:pt x="202" y="1096"/>
                  </a:cubicBezTo>
                  <a:cubicBezTo>
                    <a:pt x="0" y="747"/>
                    <a:pt x="0" y="349"/>
                    <a:pt x="202" y="0"/>
                  </a:cubicBezTo>
                  <a:lnTo>
                    <a:pt x="1150" y="548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3" name="Freeform 9"/>
            <p:cNvSpPr>
              <a:spLocks/>
            </p:cNvSpPr>
            <p:nvPr/>
          </p:nvSpPr>
          <p:spPr bwMode="auto">
            <a:xfrm>
              <a:off x="353" y="1835"/>
              <a:ext cx="847" cy="979"/>
            </a:xfrm>
            <a:custGeom>
              <a:avLst/>
              <a:gdLst>
                <a:gd name="T0" fmla="*/ 4 w 948"/>
                <a:gd name="T1" fmla="*/ 0 h 1096"/>
                <a:gd name="T2" fmla="*/ 4 w 948"/>
                <a:gd name="T3" fmla="*/ 4 h 1096"/>
                <a:gd name="T4" fmla="*/ 0 w 948"/>
                <a:gd name="T5" fmla="*/ 4 h 1096"/>
                <a:gd name="T6" fmla="*/ 4 w 948"/>
                <a:gd name="T7" fmla="*/ 0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8" h="1096">
                  <a:moveTo>
                    <a:pt x="948" y="0"/>
                  </a:moveTo>
                  <a:cubicBezTo>
                    <a:pt x="948" y="1096"/>
                    <a:pt x="948" y="1096"/>
                    <a:pt x="948" y="1096"/>
                  </a:cubicBezTo>
                  <a:cubicBezTo>
                    <a:pt x="545" y="1096"/>
                    <a:pt x="201" y="897"/>
                    <a:pt x="0" y="548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AAC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4" name="Freeform 10"/>
            <p:cNvSpPr>
              <a:spLocks/>
            </p:cNvSpPr>
            <p:nvPr/>
          </p:nvSpPr>
          <p:spPr bwMode="auto">
            <a:xfrm>
              <a:off x="353" y="1835"/>
              <a:ext cx="847" cy="979"/>
            </a:xfrm>
            <a:custGeom>
              <a:avLst/>
              <a:gdLst>
                <a:gd name="T0" fmla="*/ 4 w 948"/>
                <a:gd name="T1" fmla="*/ 0 h 1096"/>
                <a:gd name="T2" fmla="*/ 4 w 948"/>
                <a:gd name="T3" fmla="*/ 4 h 1096"/>
                <a:gd name="T4" fmla="*/ 0 w 948"/>
                <a:gd name="T5" fmla="*/ 4 h 1096"/>
                <a:gd name="T6" fmla="*/ 4 w 948"/>
                <a:gd name="T7" fmla="*/ 0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8" h="1096">
                  <a:moveTo>
                    <a:pt x="948" y="0"/>
                  </a:moveTo>
                  <a:cubicBezTo>
                    <a:pt x="948" y="1096"/>
                    <a:pt x="948" y="1096"/>
                    <a:pt x="948" y="1096"/>
                  </a:cubicBezTo>
                  <a:cubicBezTo>
                    <a:pt x="545" y="1096"/>
                    <a:pt x="201" y="897"/>
                    <a:pt x="0" y="548"/>
                  </a:cubicBezTo>
                  <a:lnTo>
                    <a:pt x="948" y="0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5" name="Freeform 11"/>
            <p:cNvSpPr>
              <a:spLocks/>
            </p:cNvSpPr>
            <p:nvPr/>
          </p:nvSpPr>
          <p:spPr bwMode="auto">
            <a:xfrm>
              <a:off x="1214" y="1828"/>
              <a:ext cx="848" cy="979"/>
            </a:xfrm>
            <a:custGeom>
              <a:avLst/>
              <a:gdLst>
                <a:gd name="T0" fmla="*/ 0 w 949"/>
                <a:gd name="T1" fmla="*/ 0 h 1096"/>
                <a:gd name="T2" fmla="*/ 4 w 949"/>
                <a:gd name="T3" fmla="*/ 4 h 1096"/>
                <a:gd name="T4" fmla="*/ 0 w 949"/>
                <a:gd name="T5" fmla="*/ 4 h 1096"/>
                <a:gd name="T6" fmla="*/ 0 w 949"/>
                <a:gd name="T7" fmla="*/ 0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9" h="1096">
                  <a:moveTo>
                    <a:pt x="0" y="0"/>
                  </a:moveTo>
                  <a:cubicBezTo>
                    <a:pt x="949" y="548"/>
                    <a:pt x="949" y="548"/>
                    <a:pt x="949" y="548"/>
                  </a:cubicBezTo>
                  <a:cubicBezTo>
                    <a:pt x="748" y="897"/>
                    <a:pt x="403" y="1096"/>
                    <a:pt x="0" y="10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C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6" name="Freeform 12"/>
            <p:cNvSpPr>
              <a:spLocks/>
            </p:cNvSpPr>
            <p:nvPr/>
          </p:nvSpPr>
          <p:spPr bwMode="auto">
            <a:xfrm>
              <a:off x="1214" y="1828"/>
              <a:ext cx="848" cy="979"/>
            </a:xfrm>
            <a:custGeom>
              <a:avLst/>
              <a:gdLst>
                <a:gd name="T0" fmla="*/ 0 w 949"/>
                <a:gd name="T1" fmla="*/ 0 h 1096"/>
                <a:gd name="T2" fmla="*/ 4 w 949"/>
                <a:gd name="T3" fmla="*/ 4 h 1096"/>
                <a:gd name="T4" fmla="*/ 0 w 949"/>
                <a:gd name="T5" fmla="*/ 4 h 1096"/>
                <a:gd name="T6" fmla="*/ 0 w 949"/>
                <a:gd name="T7" fmla="*/ 0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9" h="1096">
                  <a:moveTo>
                    <a:pt x="0" y="0"/>
                  </a:moveTo>
                  <a:cubicBezTo>
                    <a:pt x="949" y="548"/>
                    <a:pt x="949" y="548"/>
                    <a:pt x="949" y="548"/>
                  </a:cubicBezTo>
                  <a:cubicBezTo>
                    <a:pt x="748" y="897"/>
                    <a:pt x="403" y="1096"/>
                    <a:pt x="0" y="109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7" name="Freeform 13"/>
            <p:cNvSpPr>
              <a:spLocks/>
            </p:cNvSpPr>
            <p:nvPr/>
          </p:nvSpPr>
          <p:spPr bwMode="auto">
            <a:xfrm>
              <a:off x="1218" y="1313"/>
              <a:ext cx="1028" cy="979"/>
            </a:xfrm>
            <a:custGeom>
              <a:avLst/>
              <a:gdLst>
                <a:gd name="T0" fmla="*/ 0 w 1151"/>
                <a:gd name="T1" fmla="*/ 4 h 1096"/>
                <a:gd name="T2" fmla="*/ 4 w 1151"/>
                <a:gd name="T3" fmla="*/ 0 h 1096"/>
                <a:gd name="T4" fmla="*/ 4 w 1151"/>
                <a:gd name="T5" fmla="*/ 4 h 1096"/>
                <a:gd name="T6" fmla="*/ 0 w 1151"/>
                <a:gd name="T7" fmla="*/ 4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1" h="1096">
                  <a:moveTo>
                    <a:pt x="0" y="548"/>
                  </a:moveTo>
                  <a:cubicBezTo>
                    <a:pt x="949" y="0"/>
                    <a:pt x="949" y="0"/>
                    <a:pt x="949" y="0"/>
                  </a:cubicBezTo>
                  <a:cubicBezTo>
                    <a:pt x="1151" y="349"/>
                    <a:pt x="1151" y="747"/>
                    <a:pt x="949" y="1096"/>
                  </a:cubicBezTo>
                  <a:lnTo>
                    <a:pt x="0" y="548"/>
                  </a:lnTo>
                  <a:close/>
                </a:path>
              </a:pathLst>
            </a:custGeom>
            <a:solidFill>
              <a:srgbClr val="AAC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8" name="Freeform 14"/>
            <p:cNvSpPr>
              <a:spLocks/>
            </p:cNvSpPr>
            <p:nvPr/>
          </p:nvSpPr>
          <p:spPr bwMode="auto">
            <a:xfrm>
              <a:off x="1218" y="1313"/>
              <a:ext cx="1028" cy="979"/>
            </a:xfrm>
            <a:custGeom>
              <a:avLst/>
              <a:gdLst>
                <a:gd name="T0" fmla="*/ 0 w 1151"/>
                <a:gd name="T1" fmla="*/ 4 h 1096"/>
                <a:gd name="T2" fmla="*/ 4 w 1151"/>
                <a:gd name="T3" fmla="*/ 0 h 1096"/>
                <a:gd name="T4" fmla="*/ 4 w 1151"/>
                <a:gd name="T5" fmla="*/ 4 h 1096"/>
                <a:gd name="T6" fmla="*/ 0 w 1151"/>
                <a:gd name="T7" fmla="*/ 4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1" h="1096">
                  <a:moveTo>
                    <a:pt x="0" y="548"/>
                  </a:moveTo>
                  <a:cubicBezTo>
                    <a:pt x="949" y="0"/>
                    <a:pt x="949" y="0"/>
                    <a:pt x="949" y="0"/>
                  </a:cubicBezTo>
                  <a:cubicBezTo>
                    <a:pt x="1151" y="349"/>
                    <a:pt x="1151" y="747"/>
                    <a:pt x="949" y="1096"/>
                  </a:cubicBezTo>
                  <a:lnTo>
                    <a:pt x="0" y="548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9" name="Freeform 15"/>
            <p:cNvSpPr>
              <a:spLocks/>
            </p:cNvSpPr>
            <p:nvPr/>
          </p:nvSpPr>
          <p:spPr bwMode="auto">
            <a:xfrm>
              <a:off x="1243" y="752"/>
              <a:ext cx="847" cy="978"/>
            </a:xfrm>
            <a:custGeom>
              <a:avLst/>
              <a:gdLst>
                <a:gd name="T0" fmla="*/ 0 w 949"/>
                <a:gd name="T1" fmla="*/ 4 h 1095"/>
                <a:gd name="T2" fmla="*/ 0 w 949"/>
                <a:gd name="T3" fmla="*/ 0 h 1095"/>
                <a:gd name="T4" fmla="*/ 4 w 949"/>
                <a:gd name="T5" fmla="*/ 4 h 1095"/>
                <a:gd name="T6" fmla="*/ 0 w 949"/>
                <a:gd name="T7" fmla="*/ 4 h 10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9" h="1095">
                  <a:moveTo>
                    <a:pt x="0" y="10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3" y="0"/>
                    <a:pt x="747" y="199"/>
                    <a:pt x="949" y="548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007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0" name="Freeform 16"/>
            <p:cNvSpPr>
              <a:spLocks/>
            </p:cNvSpPr>
            <p:nvPr/>
          </p:nvSpPr>
          <p:spPr bwMode="auto">
            <a:xfrm>
              <a:off x="1243" y="752"/>
              <a:ext cx="847" cy="978"/>
            </a:xfrm>
            <a:custGeom>
              <a:avLst/>
              <a:gdLst>
                <a:gd name="T0" fmla="*/ 0 w 949"/>
                <a:gd name="T1" fmla="*/ 4 h 1095"/>
                <a:gd name="T2" fmla="*/ 0 w 949"/>
                <a:gd name="T3" fmla="*/ 0 h 1095"/>
                <a:gd name="T4" fmla="*/ 4 w 949"/>
                <a:gd name="T5" fmla="*/ 4 h 1095"/>
                <a:gd name="T6" fmla="*/ 0 w 949"/>
                <a:gd name="T7" fmla="*/ 4 h 10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9" h="1095">
                  <a:moveTo>
                    <a:pt x="0" y="10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3" y="0"/>
                    <a:pt x="747" y="199"/>
                    <a:pt x="949" y="548"/>
                  </a:cubicBezTo>
                  <a:lnTo>
                    <a:pt x="0" y="1095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0919" name="Прямоугольник 41"/>
          <p:cNvSpPr>
            <a:spLocks noChangeArrowheads="1"/>
          </p:cNvSpPr>
          <p:nvPr/>
        </p:nvSpPr>
        <p:spPr bwMode="auto">
          <a:xfrm>
            <a:off x="2057400" y="1533525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chemeClr val="bg1"/>
                </a:solidFill>
                <a:latin typeface="Arial" panose="020B0604020202020204" pitchFamily="34" charset="0"/>
              </a:rPr>
              <a:t>Международные </a:t>
            </a:r>
          </a:p>
          <a:p>
            <a:pPr algn="ctr"/>
            <a:r>
              <a:rPr lang="ru-RU" altLang="ru-RU" sz="1000" b="1">
                <a:solidFill>
                  <a:schemeClr val="bg1"/>
                </a:solidFill>
                <a:latin typeface="Arial" panose="020B0604020202020204" pitchFamily="34" charset="0"/>
              </a:rPr>
              <a:t>проекты</a:t>
            </a:r>
          </a:p>
        </p:txBody>
      </p:sp>
      <p:sp>
        <p:nvSpPr>
          <p:cNvPr id="80920" name="Прямоугольник 42"/>
          <p:cNvSpPr>
            <a:spLocks noChangeArrowheads="1"/>
          </p:cNvSpPr>
          <p:nvPr/>
        </p:nvSpPr>
        <p:spPr bwMode="auto">
          <a:xfrm>
            <a:off x="2330450" y="2219325"/>
            <a:ext cx="14176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000" b="1">
                <a:latin typeface="Arial" panose="020B0604020202020204" pitchFamily="34" charset="0"/>
              </a:rPr>
              <a:t>Erasmus+</a:t>
            </a:r>
            <a:br>
              <a:rPr lang="ru-RU" altLang="ru-RU" sz="1000" b="1">
                <a:latin typeface="Arial" panose="020B0604020202020204" pitchFamily="34" charset="0"/>
              </a:rPr>
            </a:br>
            <a:r>
              <a:rPr lang="ru-RU" altLang="ru-RU" sz="1000" b="1">
                <a:latin typeface="Arial" panose="020B0604020202020204" pitchFamily="34" charset="0"/>
              </a:rPr>
              <a:t>(Нидерланды, </a:t>
            </a:r>
            <a:br>
              <a:rPr lang="ru-RU" altLang="ru-RU" sz="1000" b="1">
                <a:latin typeface="Arial" panose="020B0604020202020204" pitchFamily="34" charset="0"/>
              </a:rPr>
            </a:br>
            <a:r>
              <a:rPr lang="ru-RU" altLang="ru-RU" sz="1000" b="1">
                <a:latin typeface="Arial" panose="020B0604020202020204" pitchFamily="34" charset="0"/>
              </a:rPr>
              <a:t>Польша, Болгария, Румыния, Швеция, </a:t>
            </a:r>
            <a:br>
              <a:rPr lang="ru-RU" altLang="ru-RU" sz="1000" b="1">
                <a:latin typeface="Arial" panose="020B0604020202020204" pitchFamily="34" charset="0"/>
              </a:rPr>
            </a:br>
            <a:r>
              <a:rPr lang="ru-RU" altLang="ru-RU" sz="1000" b="1">
                <a:latin typeface="Arial" panose="020B0604020202020204" pitchFamily="34" charset="0"/>
              </a:rPr>
              <a:t>Ирландия, Турция, Финляндия, </a:t>
            </a:r>
            <a:br>
              <a:rPr lang="ru-RU" altLang="ru-RU" sz="1000" b="1">
                <a:latin typeface="Arial" panose="020B0604020202020204" pitchFamily="34" charset="0"/>
              </a:rPr>
            </a:br>
            <a:r>
              <a:rPr lang="ru-RU" altLang="ru-RU" sz="1000" b="1">
                <a:latin typeface="Arial" panose="020B0604020202020204" pitchFamily="34" charset="0"/>
              </a:rPr>
              <a:t>Словакия)</a:t>
            </a:r>
          </a:p>
        </p:txBody>
      </p:sp>
      <p:sp>
        <p:nvSpPr>
          <p:cNvPr id="80921" name="Прямоугольник 43"/>
          <p:cNvSpPr>
            <a:spLocks noChangeArrowheads="1"/>
          </p:cNvSpPr>
          <p:nvPr/>
        </p:nvSpPr>
        <p:spPr bwMode="auto">
          <a:xfrm>
            <a:off x="1963738" y="3467100"/>
            <a:ext cx="1416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Центр трансграничных исследований</a:t>
            </a:r>
          </a:p>
        </p:txBody>
      </p:sp>
      <p:sp>
        <p:nvSpPr>
          <p:cNvPr id="80922" name="Прямоугольник 44"/>
          <p:cNvSpPr>
            <a:spLocks noChangeArrowheads="1"/>
          </p:cNvSpPr>
          <p:nvPr/>
        </p:nvSpPr>
        <p:spPr bwMode="auto">
          <a:xfrm>
            <a:off x="854075" y="1481138"/>
            <a:ext cx="1136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Белгородское отделение Византийского клуба</a:t>
            </a:r>
          </a:p>
        </p:txBody>
      </p:sp>
      <p:sp>
        <p:nvSpPr>
          <p:cNvPr id="80923" name="Прямоугольник 45"/>
          <p:cNvSpPr>
            <a:spLocks noChangeArrowheads="1"/>
          </p:cNvSpPr>
          <p:nvPr/>
        </p:nvSpPr>
        <p:spPr bwMode="auto">
          <a:xfrm>
            <a:off x="879475" y="3482975"/>
            <a:ext cx="1136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Центр славянских исследований</a:t>
            </a:r>
          </a:p>
        </p:txBody>
      </p:sp>
      <p:sp>
        <p:nvSpPr>
          <p:cNvPr id="80924" name="Прямоугольник 46"/>
          <p:cNvSpPr>
            <a:spLocks noChangeArrowheads="1"/>
          </p:cNvSpPr>
          <p:nvPr/>
        </p:nvSpPr>
        <p:spPr bwMode="auto">
          <a:xfrm>
            <a:off x="346075" y="2493963"/>
            <a:ext cx="113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Центр китайского языка и культуры</a:t>
            </a:r>
          </a:p>
        </p:txBody>
      </p:sp>
      <p:sp>
        <p:nvSpPr>
          <p:cNvPr id="80925" name="Скругленный прямоугольник 33"/>
          <p:cNvSpPr>
            <a:spLocks noChangeArrowheads="1"/>
          </p:cNvSpPr>
          <p:nvPr/>
        </p:nvSpPr>
        <p:spPr bwMode="auto">
          <a:xfrm>
            <a:off x="7110413" y="2865438"/>
            <a:ext cx="927100" cy="1531937"/>
          </a:xfrm>
          <a:prstGeom prst="roundRect">
            <a:avLst>
              <a:gd name="adj" fmla="val 4644"/>
            </a:avLst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3775" tIns="121875" rIns="243775" bIns="121875" anchor="ctr"/>
          <a:lstStyle/>
          <a:p>
            <a:pPr algn="ctr"/>
            <a:endParaRPr lang="ru-RU" altLang="ru-RU" sz="1100" b="1">
              <a:solidFill>
                <a:schemeClr val="bg1"/>
              </a:solidFill>
              <a:latin typeface="Montserrat" charset="0"/>
              <a:sym typeface="Montserrat" charset="0"/>
            </a:endParaRPr>
          </a:p>
        </p:txBody>
      </p:sp>
      <p:sp>
        <p:nvSpPr>
          <p:cNvPr id="80926" name="Прямоугольник 19"/>
          <p:cNvSpPr>
            <a:spLocks noChangeArrowheads="1"/>
          </p:cNvSpPr>
          <p:nvPr/>
        </p:nvSpPr>
        <p:spPr bwMode="auto">
          <a:xfrm>
            <a:off x="7065963" y="2890838"/>
            <a:ext cx="9620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9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ru-RU" sz="1900" b="1">
                <a:solidFill>
                  <a:srgbClr val="000000"/>
                </a:solidFill>
                <a:latin typeface="Arial" panose="020B0604020202020204" pitchFamily="34" charset="0"/>
              </a:rPr>
              <a:t>18</a:t>
            </a:r>
            <a:r>
              <a:rPr lang="ru-RU" altLang="ru-RU" sz="1900" b="1">
                <a:solidFill>
                  <a:srgbClr val="000000"/>
                </a:solidFill>
                <a:latin typeface="Arial" panose="020B0604020202020204" pitchFamily="34" charset="0"/>
              </a:rPr>
              <a:t> г.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Междуна-родное общество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  <a:latin typeface="Arial" panose="020B0604020202020204" pitchFamily="34" charset="0"/>
              </a:rPr>
              <a:t> сирени</a:t>
            </a:r>
          </a:p>
          <a:p>
            <a:pPr algn="ctr"/>
            <a:endParaRPr lang="ru-RU" altLang="ru-RU" sz="1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927" name="Номер слайда 1"/>
          <p:cNvSpPr txBox="1">
            <a:spLocks/>
          </p:cNvSpPr>
          <p:nvPr/>
        </p:nvSpPr>
        <p:spPr bwMode="auto">
          <a:xfrm>
            <a:off x="8828088" y="4894263"/>
            <a:ext cx="6318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fld id="{7939DA54-52C5-40AE-BE26-E5D20EBDA0E7}" type="slidenum">
              <a:rPr lang="ru-RU" altLang="ru-RU" sz="1000">
                <a:latin typeface="Arial" panose="020B0604020202020204" pitchFamily="34" charset="0"/>
              </a:rPr>
              <a:pPr/>
              <a:t>12</a:t>
            </a:fld>
            <a:endParaRPr lang="ru-RU" altLang="ru-RU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923"/>
          <p:cNvSpPr/>
          <p:nvPr/>
        </p:nvSpPr>
        <p:spPr bwMode="auto">
          <a:xfrm>
            <a:off x="4675189" y="3317082"/>
            <a:ext cx="19367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1" h="21600" extrusionOk="0">
                <a:moveTo>
                  <a:pt x="20731" y="7560"/>
                </a:moveTo>
                <a:cubicBezTo>
                  <a:pt x="20731" y="6480"/>
                  <a:pt x="19702" y="4320"/>
                  <a:pt x="20731" y="3240"/>
                </a:cubicBezTo>
                <a:cubicBezTo>
                  <a:pt x="19702" y="3240"/>
                  <a:pt x="19702" y="2160"/>
                  <a:pt x="18674" y="2160"/>
                </a:cubicBezTo>
                <a:cubicBezTo>
                  <a:pt x="17645" y="2160"/>
                  <a:pt x="17645" y="2160"/>
                  <a:pt x="16617" y="1080"/>
                </a:cubicBezTo>
                <a:cubicBezTo>
                  <a:pt x="15588" y="1080"/>
                  <a:pt x="15588" y="1080"/>
                  <a:pt x="14560" y="1080"/>
                </a:cubicBezTo>
                <a:cubicBezTo>
                  <a:pt x="13531" y="1080"/>
                  <a:pt x="13531" y="1080"/>
                  <a:pt x="13531" y="0"/>
                </a:cubicBezTo>
                <a:cubicBezTo>
                  <a:pt x="12502" y="0"/>
                  <a:pt x="11474" y="0"/>
                  <a:pt x="11474" y="0"/>
                </a:cubicBezTo>
                <a:cubicBezTo>
                  <a:pt x="9417" y="1080"/>
                  <a:pt x="10445" y="1080"/>
                  <a:pt x="9417" y="2160"/>
                </a:cubicBezTo>
                <a:cubicBezTo>
                  <a:pt x="9417" y="3240"/>
                  <a:pt x="8388" y="3240"/>
                  <a:pt x="7360" y="4320"/>
                </a:cubicBezTo>
                <a:cubicBezTo>
                  <a:pt x="6331" y="4320"/>
                  <a:pt x="6331" y="5400"/>
                  <a:pt x="5302" y="6480"/>
                </a:cubicBezTo>
                <a:cubicBezTo>
                  <a:pt x="4274" y="7560"/>
                  <a:pt x="2217" y="6480"/>
                  <a:pt x="1188" y="6480"/>
                </a:cubicBezTo>
                <a:cubicBezTo>
                  <a:pt x="-869" y="6480"/>
                  <a:pt x="160" y="7560"/>
                  <a:pt x="1188" y="8640"/>
                </a:cubicBezTo>
                <a:cubicBezTo>
                  <a:pt x="1188" y="9720"/>
                  <a:pt x="1188" y="9720"/>
                  <a:pt x="2217" y="10800"/>
                </a:cubicBezTo>
                <a:cubicBezTo>
                  <a:pt x="2217" y="12960"/>
                  <a:pt x="3245" y="12960"/>
                  <a:pt x="4274" y="14040"/>
                </a:cubicBezTo>
                <a:cubicBezTo>
                  <a:pt x="5302" y="14040"/>
                  <a:pt x="5302" y="14040"/>
                  <a:pt x="5302" y="14040"/>
                </a:cubicBezTo>
                <a:cubicBezTo>
                  <a:pt x="5302" y="14040"/>
                  <a:pt x="5302" y="15120"/>
                  <a:pt x="5302" y="15120"/>
                </a:cubicBezTo>
                <a:cubicBezTo>
                  <a:pt x="5302" y="15120"/>
                  <a:pt x="6331" y="15120"/>
                  <a:pt x="6331" y="15120"/>
                </a:cubicBezTo>
                <a:cubicBezTo>
                  <a:pt x="6331" y="15120"/>
                  <a:pt x="6331" y="16200"/>
                  <a:pt x="6331" y="17280"/>
                </a:cubicBezTo>
                <a:cubicBezTo>
                  <a:pt x="7360" y="18360"/>
                  <a:pt x="7360" y="18360"/>
                  <a:pt x="9417" y="19440"/>
                </a:cubicBezTo>
                <a:cubicBezTo>
                  <a:pt x="9417" y="19440"/>
                  <a:pt x="9417" y="19440"/>
                  <a:pt x="10445" y="20520"/>
                </a:cubicBezTo>
                <a:cubicBezTo>
                  <a:pt x="11474" y="20520"/>
                  <a:pt x="12502" y="20520"/>
                  <a:pt x="13531" y="20520"/>
                </a:cubicBezTo>
                <a:cubicBezTo>
                  <a:pt x="13531" y="20520"/>
                  <a:pt x="15588" y="21600"/>
                  <a:pt x="15588" y="21600"/>
                </a:cubicBezTo>
                <a:cubicBezTo>
                  <a:pt x="16617" y="20520"/>
                  <a:pt x="17645" y="19440"/>
                  <a:pt x="18674" y="18360"/>
                </a:cubicBezTo>
                <a:cubicBezTo>
                  <a:pt x="18674" y="17280"/>
                  <a:pt x="18674" y="17280"/>
                  <a:pt x="18674" y="16200"/>
                </a:cubicBezTo>
                <a:cubicBezTo>
                  <a:pt x="19702" y="15120"/>
                  <a:pt x="20731" y="14040"/>
                  <a:pt x="20731" y="12960"/>
                </a:cubicBezTo>
                <a:cubicBezTo>
                  <a:pt x="20731" y="12960"/>
                  <a:pt x="19702" y="11880"/>
                  <a:pt x="19702" y="11880"/>
                </a:cubicBezTo>
                <a:cubicBezTo>
                  <a:pt x="19702" y="10800"/>
                  <a:pt x="19702" y="10800"/>
                  <a:pt x="19702" y="10800"/>
                </a:cubicBezTo>
                <a:cubicBezTo>
                  <a:pt x="19702" y="10800"/>
                  <a:pt x="19702" y="10800"/>
                  <a:pt x="19702" y="10800"/>
                </a:cubicBezTo>
                <a:cubicBezTo>
                  <a:pt x="19702" y="9720"/>
                  <a:pt x="20731" y="8640"/>
                  <a:pt x="20731" y="756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" name="Shape 1924"/>
          <p:cNvSpPr/>
          <p:nvPr/>
        </p:nvSpPr>
        <p:spPr bwMode="auto">
          <a:xfrm>
            <a:off x="4598989" y="3094832"/>
            <a:ext cx="288925" cy="290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80" y="5760"/>
                </a:moveTo>
                <a:cubicBezTo>
                  <a:pt x="21600" y="5760"/>
                  <a:pt x="21600" y="5040"/>
                  <a:pt x="21600" y="4320"/>
                </a:cubicBezTo>
                <a:cubicBezTo>
                  <a:pt x="21600" y="4320"/>
                  <a:pt x="20880" y="4320"/>
                  <a:pt x="20880" y="4320"/>
                </a:cubicBezTo>
                <a:cubicBezTo>
                  <a:pt x="20880" y="4320"/>
                  <a:pt x="20880" y="4320"/>
                  <a:pt x="20880" y="3600"/>
                </a:cubicBezTo>
                <a:cubicBezTo>
                  <a:pt x="20880" y="3600"/>
                  <a:pt x="20880" y="3600"/>
                  <a:pt x="20880" y="3600"/>
                </a:cubicBezTo>
                <a:cubicBezTo>
                  <a:pt x="20880" y="2880"/>
                  <a:pt x="20880" y="3600"/>
                  <a:pt x="20160" y="3600"/>
                </a:cubicBezTo>
                <a:cubicBezTo>
                  <a:pt x="20160" y="3600"/>
                  <a:pt x="20160" y="2880"/>
                  <a:pt x="20160" y="2880"/>
                </a:cubicBezTo>
                <a:cubicBezTo>
                  <a:pt x="20160" y="2160"/>
                  <a:pt x="19440" y="2160"/>
                  <a:pt x="18720" y="2160"/>
                </a:cubicBezTo>
                <a:cubicBezTo>
                  <a:pt x="18720" y="2160"/>
                  <a:pt x="18000" y="2160"/>
                  <a:pt x="18000" y="1440"/>
                </a:cubicBezTo>
                <a:cubicBezTo>
                  <a:pt x="18000" y="1440"/>
                  <a:pt x="18000" y="1440"/>
                  <a:pt x="17280" y="1440"/>
                </a:cubicBezTo>
                <a:cubicBezTo>
                  <a:pt x="17280" y="720"/>
                  <a:pt x="17280" y="1440"/>
                  <a:pt x="16560" y="720"/>
                </a:cubicBezTo>
                <a:cubicBezTo>
                  <a:pt x="16560" y="720"/>
                  <a:pt x="16560" y="720"/>
                  <a:pt x="16560" y="0"/>
                </a:cubicBezTo>
                <a:cubicBezTo>
                  <a:pt x="15840" y="0"/>
                  <a:pt x="15120" y="720"/>
                  <a:pt x="15120" y="720"/>
                </a:cubicBezTo>
                <a:cubicBezTo>
                  <a:pt x="14400" y="720"/>
                  <a:pt x="13680" y="720"/>
                  <a:pt x="12960" y="720"/>
                </a:cubicBezTo>
                <a:cubicBezTo>
                  <a:pt x="12960" y="1440"/>
                  <a:pt x="12960" y="1440"/>
                  <a:pt x="12240" y="2160"/>
                </a:cubicBezTo>
                <a:cubicBezTo>
                  <a:pt x="12240" y="2880"/>
                  <a:pt x="12240" y="2160"/>
                  <a:pt x="12240" y="2880"/>
                </a:cubicBezTo>
                <a:cubicBezTo>
                  <a:pt x="12240" y="4320"/>
                  <a:pt x="12240" y="5040"/>
                  <a:pt x="12240" y="6480"/>
                </a:cubicBezTo>
                <a:cubicBezTo>
                  <a:pt x="11520" y="7920"/>
                  <a:pt x="12240" y="8640"/>
                  <a:pt x="12960" y="9360"/>
                </a:cubicBezTo>
                <a:cubicBezTo>
                  <a:pt x="13680" y="10080"/>
                  <a:pt x="13680" y="8640"/>
                  <a:pt x="14400" y="8640"/>
                </a:cubicBezTo>
                <a:cubicBezTo>
                  <a:pt x="14400" y="9360"/>
                  <a:pt x="14400" y="10800"/>
                  <a:pt x="14400" y="11520"/>
                </a:cubicBezTo>
                <a:cubicBezTo>
                  <a:pt x="14400" y="11520"/>
                  <a:pt x="14400" y="11520"/>
                  <a:pt x="13680" y="10800"/>
                </a:cubicBezTo>
                <a:cubicBezTo>
                  <a:pt x="13680" y="10800"/>
                  <a:pt x="13680" y="11520"/>
                  <a:pt x="12960" y="11520"/>
                </a:cubicBezTo>
                <a:cubicBezTo>
                  <a:pt x="12960" y="11520"/>
                  <a:pt x="12960" y="10800"/>
                  <a:pt x="12240" y="10800"/>
                </a:cubicBezTo>
                <a:cubicBezTo>
                  <a:pt x="12240" y="10080"/>
                  <a:pt x="11520" y="9360"/>
                  <a:pt x="11520" y="9360"/>
                </a:cubicBezTo>
                <a:cubicBezTo>
                  <a:pt x="10080" y="8640"/>
                  <a:pt x="10080" y="8640"/>
                  <a:pt x="10080" y="7920"/>
                </a:cubicBezTo>
                <a:cubicBezTo>
                  <a:pt x="10080" y="8640"/>
                  <a:pt x="9360" y="7200"/>
                  <a:pt x="9360" y="7200"/>
                </a:cubicBezTo>
                <a:cubicBezTo>
                  <a:pt x="9360" y="7200"/>
                  <a:pt x="9360" y="7920"/>
                  <a:pt x="9360" y="7920"/>
                </a:cubicBezTo>
                <a:cubicBezTo>
                  <a:pt x="8640" y="8640"/>
                  <a:pt x="7200" y="7920"/>
                  <a:pt x="6480" y="7920"/>
                </a:cubicBezTo>
                <a:cubicBezTo>
                  <a:pt x="6480" y="7920"/>
                  <a:pt x="6480" y="7920"/>
                  <a:pt x="5760" y="7920"/>
                </a:cubicBezTo>
                <a:cubicBezTo>
                  <a:pt x="5760" y="7200"/>
                  <a:pt x="5760" y="6480"/>
                  <a:pt x="5760" y="6480"/>
                </a:cubicBezTo>
                <a:cubicBezTo>
                  <a:pt x="5760" y="6480"/>
                  <a:pt x="4320" y="7920"/>
                  <a:pt x="4320" y="7200"/>
                </a:cubicBezTo>
                <a:cubicBezTo>
                  <a:pt x="4320" y="7200"/>
                  <a:pt x="4320" y="6480"/>
                  <a:pt x="4320" y="6480"/>
                </a:cubicBezTo>
                <a:cubicBezTo>
                  <a:pt x="4320" y="6480"/>
                  <a:pt x="3600" y="5760"/>
                  <a:pt x="3600" y="5760"/>
                </a:cubicBezTo>
                <a:cubicBezTo>
                  <a:pt x="3600" y="7200"/>
                  <a:pt x="3600" y="7920"/>
                  <a:pt x="3600" y="8640"/>
                </a:cubicBezTo>
                <a:cubicBezTo>
                  <a:pt x="3600" y="9360"/>
                  <a:pt x="2880" y="10080"/>
                  <a:pt x="3600" y="10800"/>
                </a:cubicBezTo>
                <a:cubicBezTo>
                  <a:pt x="2160" y="10800"/>
                  <a:pt x="720" y="10800"/>
                  <a:pt x="0" y="10800"/>
                </a:cubicBezTo>
                <a:cubicBezTo>
                  <a:pt x="0" y="12960"/>
                  <a:pt x="0" y="14400"/>
                  <a:pt x="0" y="16560"/>
                </a:cubicBezTo>
                <a:cubicBezTo>
                  <a:pt x="0" y="17280"/>
                  <a:pt x="0" y="18000"/>
                  <a:pt x="0" y="18720"/>
                </a:cubicBezTo>
                <a:cubicBezTo>
                  <a:pt x="720" y="18720"/>
                  <a:pt x="1440" y="20160"/>
                  <a:pt x="2160" y="20880"/>
                </a:cubicBezTo>
                <a:cubicBezTo>
                  <a:pt x="2880" y="20880"/>
                  <a:pt x="4320" y="20160"/>
                  <a:pt x="5040" y="20160"/>
                </a:cubicBezTo>
                <a:cubicBezTo>
                  <a:pt x="5760" y="20160"/>
                  <a:pt x="5760" y="20880"/>
                  <a:pt x="5760" y="20880"/>
                </a:cubicBezTo>
                <a:cubicBezTo>
                  <a:pt x="6480" y="20880"/>
                  <a:pt x="6480" y="20880"/>
                  <a:pt x="7200" y="20880"/>
                </a:cubicBezTo>
                <a:cubicBezTo>
                  <a:pt x="7200" y="21600"/>
                  <a:pt x="7920" y="20880"/>
                  <a:pt x="7920" y="21600"/>
                </a:cubicBezTo>
                <a:cubicBezTo>
                  <a:pt x="8640" y="21600"/>
                  <a:pt x="8640" y="21600"/>
                  <a:pt x="9360" y="20880"/>
                </a:cubicBezTo>
                <a:cubicBezTo>
                  <a:pt x="9360" y="20880"/>
                  <a:pt x="10080" y="19440"/>
                  <a:pt x="10800" y="19440"/>
                </a:cubicBezTo>
                <a:cubicBezTo>
                  <a:pt x="10800" y="18720"/>
                  <a:pt x="12240" y="18720"/>
                  <a:pt x="12240" y="18000"/>
                </a:cubicBezTo>
                <a:cubicBezTo>
                  <a:pt x="12240" y="18000"/>
                  <a:pt x="12240" y="17280"/>
                  <a:pt x="12240" y="17280"/>
                </a:cubicBezTo>
                <a:cubicBezTo>
                  <a:pt x="12960" y="16560"/>
                  <a:pt x="14400" y="16560"/>
                  <a:pt x="15120" y="16560"/>
                </a:cubicBezTo>
                <a:cubicBezTo>
                  <a:pt x="15120" y="15840"/>
                  <a:pt x="15120" y="15120"/>
                  <a:pt x="15120" y="15120"/>
                </a:cubicBezTo>
                <a:cubicBezTo>
                  <a:pt x="15120" y="14400"/>
                  <a:pt x="16560" y="14400"/>
                  <a:pt x="16560" y="14400"/>
                </a:cubicBezTo>
                <a:cubicBezTo>
                  <a:pt x="18000" y="13680"/>
                  <a:pt x="19440" y="12960"/>
                  <a:pt x="20880" y="12960"/>
                </a:cubicBezTo>
                <a:cubicBezTo>
                  <a:pt x="20880" y="12960"/>
                  <a:pt x="20880" y="12960"/>
                  <a:pt x="20880" y="12240"/>
                </a:cubicBezTo>
                <a:cubicBezTo>
                  <a:pt x="20160" y="12960"/>
                  <a:pt x="20160" y="12240"/>
                  <a:pt x="20160" y="12240"/>
                </a:cubicBezTo>
                <a:cubicBezTo>
                  <a:pt x="20160" y="11520"/>
                  <a:pt x="20160" y="12240"/>
                  <a:pt x="20160" y="11520"/>
                </a:cubicBezTo>
                <a:cubicBezTo>
                  <a:pt x="20160" y="10800"/>
                  <a:pt x="20160" y="10080"/>
                  <a:pt x="20160" y="10080"/>
                </a:cubicBezTo>
                <a:cubicBezTo>
                  <a:pt x="20880" y="9360"/>
                  <a:pt x="20880" y="9360"/>
                  <a:pt x="21600" y="9360"/>
                </a:cubicBezTo>
                <a:cubicBezTo>
                  <a:pt x="20880" y="9360"/>
                  <a:pt x="20880" y="7920"/>
                  <a:pt x="20880" y="7920"/>
                </a:cubicBezTo>
                <a:cubicBezTo>
                  <a:pt x="20880" y="7200"/>
                  <a:pt x="20880" y="7200"/>
                  <a:pt x="20880" y="6480"/>
                </a:cubicBezTo>
                <a:cubicBezTo>
                  <a:pt x="20880" y="6480"/>
                  <a:pt x="20880" y="6480"/>
                  <a:pt x="20880" y="576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" name="Shape 1925"/>
          <p:cNvSpPr/>
          <p:nvPr/>
        </p:nvSpPr>
        <p:spPr bwMode="auto">
          <a:xfrm>
            <a:off x="5110164" y="2321720"/>
            <a:ext cx="261937" cy="17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9" h="20968" extrusionOk="0">
                <a:moveTo>
                  <a:pt x="20829" y="7326"/>
                </a:moveTo>
                <a:cubicBezTo>
                  <a:pt x="20057" y="5052"/>
                  <a:pt x="20057" y="3915"/>
                  <a:pt x="19286" y="2779"/>
                </a:cubicBezTo>
                <a:cubicBezTo>
                  <a:pt x="19286" y="2779"/>
                  <a:pt x="19286" y="505"/>
                  <a:pt x="18514" y="505"/>
                </a:cubicBezTo>
                <a:cubicBezTo>
                  <a:pt x="18514" y="-632"/>
                  <a:pt x="18514" y="505"/>
                  <a:pt x="17743" y="505"/>
                </a:cubicBezTo>
                <a:cubicBezTo>
                  <a:pt x="16200" y="505"/>
                  <a:pt x="14657" y="1642"/>
                  <a:pt x="13886" y="1642"/>
                </a:cubicBezTo>
                <a:cubicBezTo>
                  <a:pt x="13114" y="1642"/>
                  <a:pt x="11571" y="1642"/>
                  <a:pt x="10800" y="2779"/>
                </a:cubicBezTo>
                <a:cubicBezTo>
                  <a:pt x="10029" y="3915"/>
                  <a:pt x="10029" y="7326"/>
                  <a:pt x="9257" y="7326"/>
                </a:cubicBezTo>
                <a:cubicBezTo>
                  <a:pt x="8486" y="6189"/>
                  <a:pt x="8486" y="6189"/>
                  <a:pt x="7714" y="6189"/>
                </a:cubicBezTo>
                <a:cubicBezTo>
                  <a:pt x="6943" y="5052"/>
                  <a:pt x="6171" y="6189"/>
                  <a:pt x="5400" y="5052"/>
                </a:cubicBezTo>
                <a:cubicBezTo>
                  <a:pt x="4629" y="5052"/>
                  <a:pt x="3857" y="5052"/>
                  <a:pt x="3086" y="5052"/>
                </a:cubicBezTo>
                <a:cubicBezTo>
                  <a:pt x="2314" y="5052"/>
                  <a:pt x="1543" y="5052"/>
                  <a:pt x="1543" y="5052"/>
                </a:cubicBezTo>
                <a:cubicBezTo>
                  <a:pt x="771" y="6189"/>
                  <a:pt x="1543" y="7326"/>
                  <a:pt x="771" y="8463"/>
                </a:cubicBezTo>
                <a:cubicBezTo>
                  <a:pt x="771" y="8463"/>
                  <a:pt x="771" y="8463"/>
                  <a:pt x="771" y="8463"/>
                </a:cubicBezTo>
                <a:cubicBezTo>
                  <a:pt x="0" y="9600"/>
                  <a:pt x="771" y="9600"/>
                  <a:pt x="771" y="10736"/>
                </a:cubicBezTo>
                <a:cubicBezTo>
                  <a:pt x="771" y="10736"/>
                  <a:pt x="771" y="11873"/>
                  <a:pt x="771" y="13010"/>
                </a:cubicBezTo>
                <a:cubicBezTo>
                  <a:pt x="771" y="13010"/>
                  <a:pt x="0" y="11873"/>
                  <a:pt x="0" y="11873"/>
                </a:cubicBezTo>
                <a:cubicBezTo>
                  <a:pt x="0" y="13010"/>
                  <a:pt x="771" y="14147"/>
                  <a:pt x="771" y="14147"/>
                </a:cubicBezTo>
                <a:cubicBezTo>
                  <a:pt x="771" y="15284"/>
                  <a:pt x="771" y="15284"/>
                  <a:pt x="1543" y="16421"/>
                </a:cubicBezTo>
                <a:cubicBezTo>
                  <a:pt x="1543" y="16421"/>
                  <a:pt x="1543" y="17557"/>
                  <a:pt x="1543" y="17557"/>
                </a:cubicBezTo>
                <a:cubicBezTo>
                  <a:pt x="1543" y="17557"/>
                  <a:pt x="1543" y="18694"/>
                  <a:pt x="1543" y="18694"/>
                </a:cubicBezTo>
                <a:cubicBezTo>
                  <a:pt x="1543" y="19831"/>
                  <a:pt x="2314" y="19831"/>
                  <a:pt x="2314" y="20968"/>
                </a:cubicBezTo>
                <a:cubicBezTo>
                  <a:pt x="2314" y="20968"/>
                  <a:pt x="2314" y="20968"/>
                  <a:pt x="3086" y="20968"/>
                </a:cubicBezTo>
                <a:cubicBezTo>
                  <a:pt x="3857" y="20968"/>
                  <a:pt x="3857" y="20968"/>
                  <a:pt x="4629" y="20968"/>
                </a:cubicBezTo>
                <a:cubicBezTo>
                  <a:pt x="4629" y="20968"/>
                  <a:pt x="5400" y="20968"/>
                  <a:pt x="6171" y="19831"/>
                </a:cubicBezTo>
                <a:cubicBezTo>
                  <a:pt x="6171" y="18694"/>
                  <a:pt x="6943" y="18694"/>
                  <a:pt x="7714" y="18694"/>
                </a:cubicBezTo>
                <a:cubicBezTo>
                  <a:pt x="8486" y="18694"/>
                  <a:pt x="9257" y="18694"/>
                  <a:pt x="10029" y="17557"/>
                </a:cubicBezTo>
                <a:cubicBezTo>
                  <a:pt x="10029" y="17557"/>
                  <a:pt x="10800" y="16421"/>
                  <a:pt x="10800" y="16421"/>
                </a:cubicBezTo>
                <a:cubicBezTo>
                  <a:pt x="11571" y="16421"/>
                  <a:pt x="11571" y="16421"/>
                  <a:pt x="12343" y="16421"/>
                </a:cubicBezTo>
                <a:cubicBezTo>
                  <a:pt x="12343" y="16421"/>
                  <a:pt x="13114" y="15284"/>
                  <a:pt x="13114" y="15284"/>
                </a:cubicBezTo>
                <a:cubicBezTo>
                  <a:pt x="14657" y="13010"/>
                  <a:pt x="16971" y="13010"/>
                  <a:pt x="18514" y="11873"/>
                </a:cubicBezTo>
                <a:cubicBezTo>
                  <a:pt x="18514" y="11873"/>
                  <a:pt x="19286" y="11873"/>
                  <a:pt x="19286" y="10736"/>
                </a:cubicBezTo>
                <a:cubicBezTo>
                  <a:pt x="19286" y="10736"/>
                  <a:pt x="19286" y="9600"/>
                  <a:pt x="19286" y="9600"/>
                </a:cubicBezTo>
                <a:cubicBezTo>
                  <a:pt x="20057" y="8463"/>
                  <a:pt x="21600" y="8463"/>
                  <a:pt x="20829" y="732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" name="Shape 1926"/>
          <p:cNvSpPr/>
          <p:nvPr/>
        </p:nvSpPr>
        <p:spPr bwMode="auto">
          <a:xfrm>
            <a:off x="3619500" y="2075657"/>
            <a:ext cx="217488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8" h="21600" extrusionOk="0">
                <a:moveTo>
                  <a:pt x="21078" y="0"/>
                </a:moveTo>
                <a:cubicBezTo>
                  <a:pt x="21078" y="0"/>
                  <a:pt x="21078" y="1080"/>
                  <a:pt x="21078" y="1080"/>
                </a:cubicBezTo>
                <a:cubicBezTo>
                  <a:pt x="20139" y="2160"/>
                  <a:pt x="19200" y="1080"/>
                  <a:pt x="19200" y="1080"/>
                </a:cubicBezTo>
                <a:cubicBezTo>
                  <a:pt x="18261" y="2160"/>
                  <a:pt x="18261" y="2160"/>
                  <a:pt x="18261" y="2160"/>
                </a:cubicBezTo>
                <a:cubicBezTo>
                  <a:pt x="17321" y="2160"/>
                  <a:pt x="17321" y="2160"/>
                  <a:pt x="16382" y="2160"/>
                </a:cubicBezTo>
                <a:cubicBezTo>
                  <a:pt x="16382" y="2160"/>
                  <a:pt x="15443" y="2160"/>
                  <a:pt x="15443" y="2160"/>
                </a:cubicBezTo>
                <a:cubicBezTo>
                  <a:pt x="15443" y="2160"/>
                  <a:pt x="14504" y="2160"/>
                  <a:pt x="14504" y="2160"/>
                </a:cubicBezTo>
                <a:cubicBezTo>
                  <a:pt x="14504" y="2160"/>
                  <a:pt x="14504" y="2160"/>
                  <a:pt x="14504" y="2160"/>
                </a:cubicBezTo>
                <a:cubicBezTo>
                  <a:pt x="14504" y="3240"/>
                  <a:pt x="14504" y="4320"/>
                  <a:pt x="13565" y="4320"/>
                </a:cubicBezTo>
                <a:cubicBezTo>
                  <a:pt x="13565" y="4320"/>
                  <a:pt x="12626" y="4320"/>
                  <a:pt x="12626" y="5400"/>
                </a:cubicBezTo>
                <a:cubicBezTo>
                  <a:pt x="11687" y="6480"/>
                  <a:pt x="12626" y="7560"/>
                  <a:pt x="11687" y="8640"/>
                </a:cubicBezTo>
                <a:cubicBezTo>
                  <a:pt x="10748" y="9720"/>
                  <a:pt x="10748" y="9720"/>
                  <a:pt x="9808" y="9720"/>
                </a:cubicBezTo>
                <a:cubicBezTo>
                  <a:pt x="9808" y="10800"/>
                  <a:pt x="9808" y="10800"/>
                  <a:pt x="8869" y="11880"/>
                </a:cubicBezTo>
                <a:cubicBezTo>
                  <a:pt x="7930" y="11880"/>
                  <a:pt x="7930" y="11880"/>
                  <a:pt x="7930" y="12960"/>
                </a:cubicBezTo>
                <a:cubicBezTo>
                  <a:pt x="7930" y="14040"/>
                  <a:pt x="7930" y="15120"/>
                  <a:pt x="6991" y="16200"/>
                </a:cubicBezTo>
                <a:cubicBezTo>
                  <a:pt x="6991" y="16200"/>
                  <a:pt x="6991" y="16200"/>
                  <a:pt x="6991" y="17280"/>
                </a:cubicBezTo>
                <a:cubicBezTo>
                  <a:pt x="6991" y="17280"/>
                  <a:pt x="6052" y="18360"/>
                  <a:pt x="6052" y="18360"/>
                </a:cubicBezTo>
                <a:cubicBezTo>
                  <a:pt x="6052" y="18360"/>
                  <a:pt x="6052" y="18360"/>
                  <a:pt x="6052" y="19440"/>
                </a:cubicBezTo>
                <a:cubicBezTo>
                  <a:pt x="5113" y="20520"/>
                  <a:pt x="3235" y="19440"/>
                  <a:pt x="2295" y="19440"/>
                </a:cubicBezTo>
                <a:cubicBezTo>
                  <a:pt x="1356" y="19440"/>
                  <a:pt x="417" y="19440"/>
                  <a:pt x="417" y="19440"/>
                </a:cubicBezTo>
                <a:cubicBezTo>
                  <a:pt x="417" y="19440"/>
                  <a:pt x="-522" y="21600"/>
                  <a:pt x="417" y="21600"/>
                </a:cubicBezTo>
                <a:cubicBezTo>
                  <a:pt x="417" y="20520"/>
                  <a:pt x="417" y="20520"/>
                  <a:pt x="417" y="20520"/>
                </a:cubicBezTo>
                <a:cubicBezTo>
                  <a:pt x="1356" y="19440"/>
                  <a:pt x="3235" y="20520"/>
                  <a:pt x="4174" y="20520"/>
                </a:cubicBezTo>
                <a:cubicBezTo>
                  <a:pt x="6052" y="20520"/>
                  <a:pt x="7930" y="20520"/>
                  <a:pt x="9808" y="20520"/>
                </a:cubicBezTo>
                <a:cubicBezTo>
                  <a:pt x="9808" y="18360"/>
                  <a:pt x="9808" y="17280"/>
                  <a:pt x="9808" y="15120"/>
                </a:cubicBezTo>
                <a:cubicBezTo>
                  <a:pt x="9808" y="14040"/>
                  <a:pt x="10748" y="14040"/>
                  <a:pt x="11687" y="14040"/>
                </a:cubicBezTo>
                <a:cubicBezTo>
                  <a:pt x="12626" y="12960"/>
                  <a:pt x="12626" y="12960"/>
                  <a:pt x="12626" y="12960"/>
                </a:cubicBezTo>
                <a:cubicBezTo>
                  <a:pt x="12626" y="11880"/>
                  <a:pt x="12626" y="11880"/>
                  <a:pt x="12626" y="10800"/>
                </a:cubicBezTo>
                <a:cubicBezTo>
                  <a:pt x="12626" y="9720"/>
                  <a:pt x="12626" y="6480"/>
                  <a:pt x="12626" y="5400"/>
                </a:cubicBezTo>
                <a:cubicBezTo>
                  <a:pt x="12626" y="4320"/>
                  <a:pt x="13565" y="5400"/>
                  <a:pt x="14504" y="5400"/>
                </a:cubicBezTo>
                <a:cubicBezTo>
                  <a:pt x="16382" y="5400"/>
                  <a:pt x="17321" y="5400"/>
                  <a:pt x="19200" y="5400"/>
                </a:cubicBezTo>
                <a:cubicBezTo>
                  <a:pt x="20139" y="5400"/>
                  <a:pt x="21078" y="5400"/>
                  <a:pt x="21078" y="4320"/>
                </a:cubicBezTo>
                <a:cubicBezTo>
                  <a:pt x="21078" y="3240"/>
                  <a:pt x="21078" y="1080"/>
                  <a:pt x="21078" y="0"/>
                </a:cubicBezTo>
                <a:cubicBezTo>
                  <a:pt x="21078" y="0"/>
                  <a:pt x="21078" y="0"/>
                  <a:pt x="21078" y="0"/>
                </a:cubicBezTo>
                <a:cubicBezTo>
                  <a:pt x="21078" y="0"/>
                  <a:pt x="21078" y="0"/>
                  <a:pt x="21078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" name="Shape 1927"/>
          <p:cNvSpPr/>
          <p:nvPr/>
        </p:nvSpPr>
        <p:spPr bwMode="auto">
          <a:xfrm>
            <a:off x="6575426" y="2194720"/>
            <a:ext cx="220663" cy="420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8" extrusionOk="0">
                <a:moveTo>
                  <a:pt x="15965" y="18453"/>
                </a:moveTo>
                <a:cubicBezTo>
                  <a:pt x="15965" y="18453"/>
                  <a:pt x="15965" y="18453"/>
                  <a:pt x="15965" y="18453"/>
                </a:cubicBezTo>
                <a:cubicBezTo>
                  <a:pt x="16904" y="18453"/>
                  <a:pt x="16904" y="18453"/>
                  <a:pt x="15965" y="18453"/>
                </a:cubicBezTo>
                <a:close/>
                <a:moveTo>
                  <a:pt x="21600" y="15093"/>
                </a:moveTo>
                <a:cubicBezTo>
                  <a:pt x="21600" y="15093"/>
                  <a:pt x="21600" y="15093"/>
                  <a:pt x="21600" y="15573"/>
                </a:cubicBezTo>
                <a:cubicBezTo>
                  <a:pt x="21600" y="14613"/>
                  <a:pt x="20661" y="14133"/>
                  <a:pt x="20661" y="13653"/>
                </a:cubicBezTo>
                <a:cubicBezTo>
                  <a:pt x="20661" y="13653"/>
                  <a:pt x="20661" y="13653"/>
                  <a:pt x="20661" y="13653"/>
                </a:cubicBezTo>
                <a:cubicBezTo>
                  <a:pt x="20661" y="13173"/>
                  <a:pt x="19722" y="12213"/>
                  <a:pt x="18783" y="11733"/>
                </a:cubicBezTo>
                <a:cubicBezTo>
                  <a:pt x="18783" y="11253"/>
                  <a:pt x="17843" y="10773"/>
                  <a:pt x="16904" y="10293"/>
                </a:cubicBezTo>
                <a:cubicBezTo>
                  <a:pt x="16904" y="9813"/>
                  <a:pt x="15965" y="9813"/>
                  <a:pt x="15965" y="9333"/>
                </a:cubicBezTo>
                <a:cubicBezTo>
                  <a:pt x="14087" y="8853"/>
                  <a:pt x="13148" y="8373"/>
                  <a:pt x="12209" y="7893"/>
                </a:cubicBezTo>
                <a:cubicBezTo>
                  <a:pt x="12209" y="7893"/>
                  <a:pt x="12209" y="7893"/>
                  <a:pt x="12209" y="7893"/>
                </a:cubicBezTo>
                <a:cubicBezTo>
                  <a:pt x="13148" y="7413"/>
                  <a:pt x="11270" y="6933"/>
                  <a:pt x="11270" y="6933"/>
                </a:cubicBezTo>
                <a:cubicBezTo>
                  <a:pt x="10330" y="6453"/>
                  <a:pt x="10330" y="6453"/>
                  <a:pt x="10330" y="5973"/>
                </a:cubicBezTo>
                <a:cubicBezTo>
                  <a:pt x="10330" y="5493"/>
                  <a:pt x="10330" y="5013"/>
                  <a:pt x="10330" y="5013"/>
                </a:cubicBezTo>
                <a:cubicBezTo>
                  <a:pt x="10330" y="4533"/>
                  <a:pt x="11270" y="4533"/>
                  <a:pt x="11270" y="4533"/>
                </a:cubicBezTo>
                <a:cubicBezTo>
                  <a:pt x="12209" y="4053"/>
                  <a:pt x="12209" y="3573"/>
                  <a:pt x="12209" y="3573"/>
                </a:cubicBezTo>
                <a:cubicBezTo>
                  <a:pt x="12209" y="3573"/>
                  <a:pt x="13148" y="3573"/>
                  <a:pt x="13148" y="3573"/>
                </a:cubicBezTo>
                <a:cubicBezTo>
                  <a:pt x="14087" y="3093"/>
                  <a:pt x="14087" y="2613"/>
                  <a:pt x="15026" y="2613"/>
                </a:cubicBezTo>
                <a:cubicBezTo>
                  <a:pt x="14087" y="2133"/>
                  <a:pt x="13148" y="2613"/>
                  <a:pt x="13148" y="2133"/>
                </a:cubicBezTo>
                <a:cubicBezTo>
                  <a:pt x="12209" y="2133"/>
                  <a:pt x="12209" y="2133"/>
                  <a:pt x="11270" y="2133"/>
                </a:cubicBezTo>
                <a:cubicBezTo>
                  <a:pt x="11270" y="1653"/>
                  <a:pt x="11270" y="1653"/>
                  <a:pt x="11270" y="1173"/>
                </a:cubicBezTo>
                <a:cubicBezTo>
                  <a:pt x="11270" y="1173"/>
                  <a:pt x="11270" y="1173"/>
                  <a:pt x="11270" y="693"/>
                </a:cubicBezTo>
                <a:cubicBezTo>
                  <a:pt x="10330" y="693"/>
                  <a:pt x="10330" y="693"/>
                  <a:pt x="10330" y="693"/>
                </a:cubicBezTo>
                <a:cubicBezTo>
                  <a:pt x="10330" y="693"/>
                  <a:pt x="9391" y="693"/>
                  <a:pt x="9391" y="693"/>
                </a:cubicBezTo>
                <a:cubicBezTo>
                  <a:pt x="9391" y="693"/>
                  <a:pt x="9391" y="693"/>
                  <a:pt x="9391" y="693"/>
                </a:cubicBezTo>
                <a:cubicBezTo>
                  <a:pt x="8452" y="693"/>
                  <a:pt x="8452" y="213"/>
                  <a:pt x="8452" y="213"/>
                </a:cubicBezTo>
                <a:cubicBezTo>
                  <a:pt x="7513" y="213"/>
                  <a:pt x="7513" y="-267"/>
                  <a:pt x="6574" y="213"/>
                </a:cubicBezTo>
                <a:cubicBezTo>
                  <a:pt x="6574" y="693"/>
                  <a:pt x="6574" y="693"/>
                  <a:pt x="5635" y="693"/>
                </a:cubicBezTo>
                <a:cubicBezTo>
                  <a:pt x="5635" y="693"/>
                  <a:pt x="5635" y="693"/>
                  <a:pt x="4696" y="693"/>
                </a:cubicBezTo>
                <a:cubicBezTo>
                  <a:pt x="4696" y="693"/>
                  <a:pt x="4696" y="1173"/>
                  <a:pt x="4696" y="1173"/>
                </a:cubicBezTo>
                <a:cubicBezTo>
                  <a:pt x="4696" y="1173"/>
                  <a:pt x="3757" y="693"/>
                  <a:pt x="3757" y="693"/>
                </a:cubicBezTo>
                <a:cubicBezTo>
                  <a:pt x="3757" y="693"/>
                  <a:pt x="3757" y="1173"/>
                  <a:pt x="3757" y="1173"/>
                </a:cubicBezTo>
                <a:cubicBezTo>
                  <a:pt x="2817" y="693"/>
                  <a:pt x="2817" y="1173"/>
                  <a:pt x="2817" y="1173"/>
                </a:cubicBezTo>
                <a:cubicBezTo>
                  <a:pt x="1878" y="1173"/>
                  <a:pt x="1878" y="693"/>
                  <a:pt x="939" y="693"/>
                </a:cubicBezTo>
                <a:cubicBezTo>
                  <a:pt x="939" y="693"/>
                  <a:pt x="0" y="1173"/>
                  <a:pt x="0" y="1173"/>
                </a:cubicBezTo>
                <a:cubicBezTo>
                  <a:pt x="0" y="1653"/>
                  <a:pt x="939" y="1653"/>
                  <a:pt x="939" y="1653"/>
                </a:cubicBezTo>
                <a:cubicBezTo>
                  <a:pt x="1878" y="2133"/>
                  <a:pt x="1878" y="2613"/>
                  <a:pt x="1878" y="2133"/>
                </a:cubicBezTo>
                <a:cubicBezTo>
                  <a:pt x="2817" y="2613"/>
                  <a:pt x="1878" y="2613"/>
                  <a:pt x="2817" y="3093"/>
                </a:cubicBezTo>
                <a:cubicBezTo>
                  <a:pt x="2817" y="3093"/>
                  <a:pt x="3757" y="3573"/>
                  <a:pt x="4696" y="3573"/>
                </a:cubicBezTo>
                <a:cubicBezTo>
                  <a:pt x="5635" y="3573"/>
                  <a:pt x="4696" y="3573"/>
                  <a:pt x="6574" y="3573"/>
                </a:cubicBezTo>
                <a:cubicBezTo>
                  <a:pt x="6574" y="3573"/>
                  <a:pt x="7513" y="4053"/>
                  <a:pt x="6574" y="4053"/>
                </a:cubicBezTo>
                <a:cubicBezTo>
                  <a:pt x="7513" y="4053"/>
                  <a:pt x="8452" y="5013"/>
                  <a:pt x="7513" y="5493"/>
                </a:cubicBezTo>
                <a:cubicBezTo>
                  <a:pt x="6574" y="5493"/>
                  <a:pt x="5635" y="5013"/>
                  <a:pt x="5635" y="5493"/>
                </a:cubicBezTo>
                <a:cubicBezTo>
                  <a:pt x="5635" y="5493"/>
                  <a:pt x="5635" y="5493"/>
                  <a:pt x="5635" y="5973"/>
                </a:cubicBezTo>
                <a:cubicBezTo>
                  <a:pt x="5635" y="5973"/>
                  <a:pt x="7513" y="5973"/>
                  <a:pt x="7513" y="5973"/>
                </a:cubicBezTo>
                <a:cubicBezTo>
                  <a:pt x="7513" y="6453"/>
                  <a:pt x="8452" y="6453"/>
                  <a:pt x="8452" y="6453"/>
                </a:cubicBezTo>
                <a:cubicBezTo>
                  <a:pt x="9391" y="6933"/>
                  <a:pt x="8452" y="6933"/>
                  <a:pt x="9391" y="6933"/>
                </a:cubicBezTo>
                <a:cubicBezTo>
                  <a:pt x="9391" y="7413"/>
                  <a:pt x="10330" y="7413"/>
                  <a:pt x="10330" y="7413"/>
                </a:cubicBezTo>
                <a:cubicBezTo>
                  <a:pt x="11270" y="7893"/>
                  <a:pt x="12209" y="8373"/>
                  <a:pt x="13148" y="8853"/>
                </a:cubicBezTo>
                <a:cubicBezTo>
                  <a:pt x="13148" y="9333"/>
                  <a:pt x="13148" y="9813"/>
                  <a:pt x="14087" y="9813"/>
                </a:cubicBezTo>
                <a:cubicBezTo>
                  <a:pt x="14087" y="9813"/>
                  <a:pt x="15026" y="10293"/>
                  <a:pt x="15026" y="10293"/>
                </a:cubicBezTo>
                <a:cubicBezTo>
                  <a:pt x="15965" y="10773"/>
                  <a:pt x="15026" y="10293"/>
                  <a:pt x="15026" y="10773"/>
                </a:cubicBezTo>
                <a:cubicBezTo>
                  <a:pt x="15026" y="11253"/>
                  <a:pt x="15965" y="11253"/>
                  <a:pt x="15965" y="11733"/>
                </a:cubicBezTo>
                <a:cubicBezTo>
                  <a:pt x="15965" y="11733"/>
                  <a:pt x="15965" y="11733"/>
                  <a:pt x="15965" y="11733"/>
                </a:cubicBezTo>
                <a:cubicBezTo>
                  <a:pt x="15965" y="12213"/>
                  <a:pt x="15965" y="12213"/>
                  <a:pt x="15965" y="12213"/>
                </a:cubicBezTo>
                <a:cubicBezTo>
                  <a:pt x="15965" y="12693"/>
                  <a:pt x="15965" y="12693"/>
                  <a:pt x="15965" y="13173"/>
                </a:cubicBezTo>
                <a:cubicBezTo>
                  <a:pt x="15965" y="13173"/>
                  <a:pt x="16904" y="13653"/>
                  <a:pt x="16904" y="14133"/>
                </a:cubicBezTo>
                <a:cubicBezTo>
                  <a:pt x="16904" y="14133"/>
                  <a:pt x="16904" y="14613"/>
                  <a:pt x="16904" y="15093"/>
                </a:cubicBezTo>
                <a:cubicBezTo>
                  <a:pt x="16904" y="15093"/>
                  <a:pt x="16904" y="15573"/>
                  <a:pt x="16904" y="16053"/>
                </a:cubicBezTo>
                <a:cubicBezTo>
                  <a:pt x="15965" y="15573"/>
                  <a:pt x="15965" y="16053"/>
                  <a:pt x="15026" y="16053"/>
                </a:cubicBezTo>
                <a:cubicBezTo>
                  <a:pt x="15026" y="16053"/>
                  <a:pt x="14087" y="16053"/>
                  <a:pt x="14087" y="16533"/>
                </a:cubicBezTo>
                <a:cubicBezTo>
                  <a:pt x="14087" y="16533"/>
                  <a:pt x="14087" y="16533"/>
                  <a:pt x="14087" y="16533"/>
                </a:cubicBezTo>
                <a:cubicBezTo>
                  <a:pt x="14087" y="16533"/>
                  <a:pt x="13148" y="16533"/>
                  <a:pt x="13148" y="16533"/>
                </a:cubicBezTo>
                <a:cubicBezTo>
                  <a:pt x="13148" y="16533"/>
                  <a:pt x="13148" y="17013"/>
                  <a:pt x="13148" y="17013"/>
                </a:cubicBezTo>
                <a:cubicBezTo>
                  <a:pt x="13148" y="17493"/>
                  <a:pt x="14087" y="17493"/>
                  <a:pt x="14087" y="17973"/>
                </a:cubicBezTo>
                <a:cubicBezTo>
                  <a:pt x="14087" y="17973"/>
                  <a:pt x="13148" y="17973"/>
                  <a:pt x="13148" y="17973"/>
                </a:cubicBezTo>
                <a:cubicBezTo>
                  <a:pt x="13148" y="17493"/>
                  <a:pt x="13148" y="17493"/>
                  <a:pt x="12209" y="17493"/>
                </a:cubicBezTo>
                <a:cubicBezTo>
                  <a:pt x="12209" y="17493"/>
                  <a:pt x="12209" y="17973"/>
                  <a:pt x="12209" y="17973"/>
                </a:cubicBezTo>
                <a:cubicBezTo>
                  <a:pt x="11270" y="17973"/>
                  <a:pt x="11270" y="17493"/>
                  <a:pt x="11270" y="17973"/>
                </a:cubicBezTo>
                <a:cubicBezTo>
                  <a:pt x="11270" y="17973"/>
                  <a:pt x="11270" y="17973"/>
                  <a:pt x="11270" y="17973"/>
                </a:cubicBezTo>
                <a:cubicBezTo>
                  <a:pt x="10330" y="18453"/>
                  <a:pt x="10330" y="18453"/>
                  <a:pt x="9391" y="18453"/>
                </a:cubicBezTo>
                <a:cubicBezTo>
                  <a:pt x="10330" y="18453"/>
                  <a:pt x="10330" y="18453"/>
                  <a:pt x="10330" y="18933"/>
                </a:cubicBezTo>
                <a:cubicBezTo>
                  <a:pt x="10330" y="18933"/>
                  <a:pt x="10330" y="18933"/>
                  <a:pt x="10330" y="18933"/>
                </a:cubicBezTo>
                <a:cubicBezTo>
                  <a:pt x="11270" y="18933"/>
                  <a:pt x="11270" y="18933"/>
                  <a:pt x="11270" y="19413"/>
                </a:cubicBezTo>
                <a:cubicBezTo>
                  <a:pt x="11270" y="18933"/>
                  <a:pt x="11270" y="19413"/>
                  <a:pt x="11270" y="19413"/>
                </a:cubicBezTo>
                <a:cubicBezTo>
                  <a:pt x="11270" y="19893"/>
                  <a:pt x="11270" y="19893"/>
                  <a:pt x="11270" y="20373"/>
                </a:cubicBezTo>
                <a:cubicBezTo>
                  <a:pt x="11270" y="20373"/>
                  <a:pt x="11270" y="20853"/>
                  <a:pt x="11270" y="20853"/>
                </a:cubicBezTo>
                <a:cubicBezTo>
                  <a:pt x="12209" y="21333"/>
                  <a:pt x="12209" y="20373"/>
                  <a:pt x="13148" y="20373"/>
                </a:cubicBezTo>
                <a:cubicBezTo>
                  <a:pt x="14087" y="19893"/>
                  <a:pt x="14087" y="19893"/>
                  <a:pt x="13148" y="18933"/>
                </a:cubicBezTo>
                <a:cubicBezTo>
                  <a:pt x="13148" y="18933"/>
                  <a:pt x="15026" y="19893"/>
                  <a:pt x="15026" y="19413"/>
                </a:cubicBezTo>
                <a:cubicBezTo>
                  <a:pt x="15026" y="19413"/>
                  <a:pt x="14087" y="18933"/>
                  <a:pt x="14087" y="18933"/>
                </a:cubicBezTo>
                <a:cubicBezTo>
                  <a:pt x="14087" y="18933"/>
                  <a:pt x="15026" y="19413"/>
                  <a:pt x="15026" y="19413"/>
                </a:cubicBezTo>
                <a:cubicBezTo>
                  <a:pt x="15026" y="19413"/>
                  <a:pt x="15965" y="18933"/>
                  <a:pt x="15965" y="18933"/>
                </a:cubicBezTo>
                <a:cubicBezTo>
                  <a:pt x="15965" y="18933"/>
                  <a:pt x="15026" y="18453"/>
                  <a:pt x="15026" y="18453"/>
                </a:cubicBezTo>
                <a:cubicBezTo>
                  <a:pt x="15026" y="18933"/>
                  <a:pt x="15965" y="18453"/>
                  <a:pt x="15026" y="18453"/>
                </a:cubicBezTo>
                <a:cubicBezTo>
                  <a:pt x="15965" y="17973"/>
                  <a:pt x="15965" y="18933"/>
                  <a:pt x="15965" y="17973"/>
                </a:cubicBezTo>
                <a:cubicBezTo>
                  <a:pt x="15965" y="18933"/>
                  <a:pt x="18783" y="17973"/>
                  <a:pt x="18783" y="17493"/>
                </a:cubicBezTo>
                <a:cubicBezTo>
                  <a:pt x="19722" y="17493"/>
                  <a:pt x="20661" y="17013"/>
                  <a:pt x="20661" y="17013"/>
                </a:cubicBezTo>
                <a:cubicBezTo>
                  <a:pt x="21600" y="16533"/>
                  <a:pt x="20661" y="16533"/>
                  <a:pt x="21600" y="16053"/>
                </a:cubicBezTo>
                <a:cubicBezTo>
                  <a:pt x="21600" y="16053"/>
                  <a:pt x="21600" y="16053"/>
                  <a:pt x="21600" y="16533"/>
                </a:cubicBezTo>
                <a:cubicBezTo>
                  <a:pt x="21600" y="16053"/>
                  <a:pt x="20661" y="16053"/>
                  <a:pt x="20661" y="15573"/>
                </a:cubicBezTo>
                <a:cubicBezTo>
                  <a:pt x="20661" y="15573"/>
                  <a:pt x="21600" y="15573"/>
                  <a:pt x="21600" y="15573"/>
                </a:cubicBezTo>
                <a:cubicBezTo>
                  <a:pt x="20661" y="15573"/>
                  <a:pt x="20661" y="15093"/>
                  <a:pt x="21600" y="1509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" name="Shape 1928"/>
          <p:cNvSpPr/>
          <p:nvPr/>
        </p:nvSpPr>
        <p:spPr bwMode="auto">
          <a:xfrm>
            <a:off x="2187576" y="2518570"/>
            <a:ext cx="338138" cy="327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988"/>
                </a:moveTo>
                <a:cubicBezTo>
                  <a:pt x="21600" y="6353"/>
                  <a:pt x="20983" y="6353"/>
                  <a:pt x="20366" y="6988"/>
                </a:cubicBezTo>
                <a:cubicBezTo>
                  <a:pt x="20366" y="6988"/>
                  <a:pt x="19749" y="6988"/>
                  <a:pt x="19749" y="6988"/>
                </a:cubicBezTo>
                <a:cubicBezTo>
                  <a:pt x="19131" y="6988"/>
                  <a:pt x="19131" y="6988"/>
                  <a:pt x="19131" y="6353"/>
                </a:cubicBezTo>
                <a:cubicBezTo>
                  <a:pt x="19749" y="6353"/>
                  <a:pt x="19749" y="6353"/>
                  <a:pt x="19749" y="5718"/>
                </a:cubicBezTo>
                <a:cubicBezTo>
                  <a:pt x="19749" y="5718"/>
                  <a:pt x="20366" y="5718"/>
                  <a:pt x="20366" y="5082"/>
                </a:cubicBezTo>
                <a:cubicBezTo>
                  <a:pt x="20366" y="5082"/>
                  <a:pt x="19749" y="4447"/>
                  <a:pt x="19131" y="4447"/>
                </a:cubicBezTo>
                <a:cubicBezTo>
                  <a:pt x="19131" y="4447"/>
                  <a:pt x="19131" y="4447"/>
                  <a:pt x="18514" y="4447"/>
                </a:cubicBezTo>
                <a:cubicBezTo>
                  <a:pt x="18514" y="4447"/>
                  <a:pt x="18514" y="4447"/>
                  <a:pt x="18514" y="4447"/>
                </a:cubicBezTo>
                <a:cubicBezTo>
                  <a:pt x="18514" y="4447"/>
                  <a:pt x="17897" y="3812"/>
                  <a:pt x="17897" y="4447"/>
                </a:cubicBezTo>
                <a:cubicBezTo>
                  <a:pt x="17897" y="4447"/>
                  <a:pt x="17897" y="4447"/>
                  <a:pt x="17897" y="4447"/>
                </a:cubicBezTo>
                <a:cubicBezTo>
                  <a:pt x="17897" y="4447"/>
                  <a:pt x="17897" y="4447"/>
                  <a:pt x="17897" y="4447"/>
                </a:cubicBezTo>
                <a:cubicBezTo>
                  <a:pt x="17897" y="3812"/>
                  <a:pt x="17897" y="3812"/>
                  <a:pt x="17280" y="3812"/>
                </a:cubicBezTo>
                <a:cubicBezTo>
                  <a:pt x="17280" y="3812"/>
                  <a:pt x="17280" y="3812"/>
                  <a:pt x="17280" y="3812"/>
                </a:cubicBezTo>
                <a:cubicBezTo>
                  <a:pt x="17280" y="3812"/>
                  <a:pt x="17280" y="3176"/>
                  <a:pt x="17280" y="3176"/>
                </a:cubicBezTo>
                <a:cubicBezTo>
                  <a:pt x="17280" y="3176"/>
                  <a:pt x="18514" y="3176"/>
                  <a:pt x="18514" y="2541"/>
                </a:cubicBezTo>
                <a:cubicBezTo>
                  <a:pt x="17280" y="2541"/>
                  <a:pt x="16046" y="2541"/>
                  <a:pt x="14811" y="2541"/>
                </a:cubicBezTo>
                <a:cubicBezTo>
                  <a:pt x="14811" y="2541"/>
                  <a:pt x="14811" y="3176"/>
                  <a:pt x="14811" y="3176"/>
                </a:cubicBezTo>
                <a:cubicBezTo>
                  <a:pt x="14811" y="2541"/>
                  <a:pt x="15429" y="3176"/>
                  <a:pt x="15429" y="3176"/>
                </a:cubicBezTo>
                <a:cubicBezTo>
                  <a:pt x="15429" y="3176"/>
                  <a:pt x="14811" y="3176"/>
                  <a:pt x="14194" y="3176"/>
                </a:cubicBezTo>
                <a:cubicBezTo>
                  <a:pt x="14194" y="3812"/>
                  <a:pt x="13577" y="3812"/>
                  <a:pt x="12960" y="3812"/>
                </a:cubicBezTo>
                <a:cubicBezTo>
                  <a:pt x="12343" y="3812"/>
                  <a:pt x="12343" y="3176"/>
                  <a:pt x="11726" y="3176"/>
                </a:cubicBezTo>
                <a:cubicBezTo>
                  <a:pt x="11726" y="2541"/>
                  <a:pt x="11726" y="2541"/>
                  <a:pt x="11109" y="2541"/>
                </a:cubicBezTo>
                <a:cubicBezTo>
                  <a:pt x="9874" y="3176"/>
                  <a:pt x="8640" y="3812"/>
                  <a:pt x="8023" y="2541"/>
                </a:cubicBezTo>
                <a:cubicBezTo>
                  <a:pt x="8023" y="1906"/>
                  <a:pt x="8023" y="1906"/>
                  <a:pt x="8023" y="1271"/>
                </a:cubicBezTo>
                <a:cubicBezTo>
                  <a:pt x="7406" y="1271"/>
                  <a:pt x="6789" y="1271"/>
                  <a:pt x="6789" y="1271"/>
                </a:cubicBezTo>
                <a:cubicBezTo>
                  <a:pt x="6171" y="635"/>
                  <a:pt x="6171" y="635"/>
                  <a:pt x="6171" y="0"/>
                </a:cubicBezTo>
                <a:cubicBezTo>
                  <a:pt x="5554" y="0"/>
                  <a:pt x="5554" y="0"/>
                  <a:pt x="5554" y="635"/>
                </a:cubicBezTo>
                <a:cubicBezTo>
                  <a:pt x="5554" y="1271"/>
                  <a:pt x="5554" y="635"/>
                  <a:pt x="6171" y="635"/>
                </a:cubicBezTo>
                <a:cubicBezTo>
                  <a:pt x="6789" y="1271"/>
                  <a:pt x="5554" y="1271"/>
                  <a:pt x="5554" y="1271"/>
                </a:cubicBezTo>
                <a:cubicBezTo>
                  <a:pt x="4937" y="1271"/>
                  <a:pt x="4937" y="1271"/>
                  <a:pt x="4320" y="1906"/>
                </a:cubicBezTo>
                <a:cubicBezTo>
                  <a:pt x="4320" y="1906"/>
                  <a:pt x="3703" y="1906"/>
                  <a:pt x="3086" y="2541"/>
                </a:cubicBezTo>
                <a:cubicBezTo>
                  <a:pt x="3086" y="3176"/>
                  <a:pt x="3703" y="3812"/>
                  <a:pt x="3703" y="5082"/>
                </a:cubicBezTo>
                <a:cubicBezTo>
                  <a:pt x="3703" y="5082"/>
                  <a:pt x="3086" y="5718"/>
                  <a:pt x="2469" y="5718"/>
                </a:cubicBezTo>
                <a:cubicBezTo>
                  <a:pt x="2469" y="5718"/>
                  <a:pt x="2469" y="5082"/>
                  <a:pt x="2469" y="5082"/>
                </a:cubicBezTo>
                <a:cubicBezTo>
                  <a:pt x="1851" y="4447"/>
                  <a:pt x="1851" y="4447"/>
                  <a:pt x="2469" y="3812"/>
                </a:cubicBezTo>
                <a:cubicBezTo>
                  <a:pt x="2469" y="3176"/>
                  <a:pt x="3086" y="3176"/>
                  <a:pt x="3086" y="2541"/>
                </a:cubicBezTo>
                <a:cubicBezTo>
                  <a:pt x="3086" y="2541"/>
                  <a:pt x="3086" y="2541"/>
                  <a:pt x="3086" y="1906"/>
                </a:cubicBezTo>
                <a:cubicBezTo>
                  <a:pt x="3086" y="1906"/>
                  <a:pt x="3086" y="1906"/>
                  <a:pt x="3086" y="1906"/>
                </a:cubicBezTo>
                <a:cubicBezTo>
                  <a:pt x="2469" y="1906"/>
                  <a:pt x="2469" y="1271"/>
                  <a:pt x="2469" y="1271"/>
                </a:cubicBezTo>
                <a:cubicBezTo>
                  <a:pt x="2469" y="635"/>
                  <a:pt x="3086" y="635"/>
                  <a:pt x="3703" y="635"/>
                </a:cubicBezTo>
                <a:cubicBezTo>
                  <a:pt x="3086" y="635"/>
                  <a:pt x="2469" y="635"/>
                  <a:pt x="2469" y="1271"/>
                </a:cubicBezTo>
                <a:cubicBezTo>
                  <a:pt x="1851" y="1271"/>
                  <a:pt x="1851" y="1906"/>
                  <a:pt x="1234" y="1906"/>
                </a:cubicBezTo>
                <a:cubicBezTo>
                  <a:pt x="1234" y="2541"/>
                  <a:pt x="617" y="3812"/>
                  <a:pt x="617" y="4447"/>
                </a:cubicBezTo>
                <a:cubicBezTo>
                  <a:pt x="617" y="4447"/>
                  <a:pt x="0" y="5082"/>
                  <a:pt x="0" y="5718"/>
                </a:cubicBezTo>
                <a:cubicBezTo>
                  <a:pt x="617" y="5082"/>
                  <a:pt x="617" y="5718"/>
                  <a:pt x="617" y="5718"/>
                </a:cubicBezTo>
                <a:cubicBezTo>
                  <a:pt x="1234" y="6353"/>
                  <a:pt x="1234" y="6353"/>
                  <a:pt x="1234" y="6353"/>
                </a:cubicBezTo>
                <a:cubicBezTo>
                  <a:pt x="1234" y="6988"/>
                  <a:pt x="1234" y="6988"/>
                  <a:pt x="1234" y="6988"/>
                </a:cubicBezTo>
                <a:cubicBezTo>
                  <a:pt x="1851" y="7624"/>
                  <a:pt x="1234" y="7624"/>
                  <a:pt x="1234" y="8259"/>
                </a:cubicBezTo>
                <a:cubicBezTo>
                  <a:pt x="1234" y="8259"/>
                  <a:pt x="1234" y="8894"/>
                  <a:pt x="1234" y="8894"/>
                </a:cubicBezTo>
                <a:cubicBezTo>
                  <a:pt x="1234" y="8894"/>
                  <a:pt x="1851" y="8894"/>
                  <a:pt x="1851" y="8894"/>
                </a:cubicBezTo>
                <a:cubicBezTo>
                  <a:pt x="1851" y="8894"/>
                  <a:pt x="1851" y="9529"/>
                  <a:pt x="1851" y="9529"/>
                </a:cubicBezTo>
                <a:cubicBezTo>
                  <a:pt x="2469" y="10165"/>
                  <a:pt x="3703" y="9529"/>
                  <a:pt x="4320" y="9529"/>
                </a:cubicBezTo>
                <a:cubicBezTo>
                  <a:pt x="5554" y="9529"/>
                  <a:pt x="4937" y="10165"/>
                  <a:pt x="6171" y="11435"/>
                </a:cubicBezTo>
                <a:cubicBezTo>
                  <a:pt x="6171" y="11435"/>
                  <a:pt x="6789" y="11435"/>
                  <a:pt x="6789" y="11435"/>
                </a:cubicBezTo>
                <a:cubicBezTo>
                  <a:pt x="7406" y="10800"/>
                  <a:pt x="9257" y="10800"/>
                  <a:pt x="9257" y="11435"/>
                </a:cubicBezTo>
                <a:cubicBezTo>
                  <a:pt x="9257" y="11435"/>
                  <a:pt x="9257" y="12071"/>
                  <a:pt x="8640" y="12071"/>
                </a:cubicBezTo>
                <a:cubicBezTo>
                  <a:pt x="8640" y="12706"/>
                  <a:pt x="8640" y="12706"/>
                  <a:pt x="8640" y="13341"/>
                </a:cubicBezTo>
                <a:cubicBezTo>
                  <a:pt x="8640" y="13976"/>
                  <a:pt x="8640" y="15247"/>
                  <a:pt x="8640" y="15882"/>
                </a:cubicBezTo>
                <a:cubicBezTo>
                  <a:pt x="9257" y="15882"/>
                  <a:pt x="9257" y="16518"/>
                  <a:pt x="9257" y="16518"/>
                </a:cubicBezTo>
                <a:cubicBezTo>
                  <a:pt x="9257" y="17153"/>
                  <a:pt x="8640" y="17153"/>
                  <a:pt x="8640" y="17788"/>
                </a:cubicBezTo>
                <a:cubicBezTo>
                  <a:pt x="9257" y="17153"/>
                  <a:pt x="9874" y="19694"/>
                  <a:pt x="9874" y="20329"/>
                </a:cubicBezTo>
                <a:cubicBezTo>
                  <a:pt x="9874" y="20965"/>
                  <a:pt x="10491" y="21600"/>
                  <a:pt x="11109" y="21600"/>
                </a:cubicBezTo>
                <a:cubicBezTo>
                  <a:pt x="11109" y="21600"/>
                  <a:pt x="12343" y="20329"/>
                  <a:pt x="12343" y="21600"/>
                </a:cubicBezTo>
                <a:cubicBezTo>
                  <a:pt x="12343" y="21600"/>
                  <a:pt x="12960" y="20965"/>
                  <a:pt x="13577" y="20329"/>
                </a:cubicBezTo>
                <a:cubicBezTo>
                  <a:pt x="13577" y="20329"/>
                  <a:pt x="14194" y="20329"/>
                  <a:pt x="14194" y="19694"/>
                </a:cubicBezTo>
                <a:cubicBezTo>
                  <a:pt x="14811" y="19694"/>
                  <a:pt x="14811" y="19694"/>
                  <a:pt x="14811" y="19059"/>
                </a:cubicBezTo>
                <a:cubicBezTo>
                  <a:pt x="14811" y="19059"/>
                  <a:pt x="15429" y="19059"/>
                  <a:pt x="15429" y="19059"/>
                </a:cubicBezTo>
                <a:cubicBezTo>
                  <a:pt x="16046" y="17788"/>
                  <a:pt x="14811" y="18424"/>
                  <a:pt x="14811" y="18424"/>
                </a:cubicBezTo>
                <a:cubicBezTo>
                  <a:pt x="14811" y="17788"/>
                  <a:pt x="14811" y="17788"/>
                  <a:pt x="14811" y="17153"/>
                </a:cubicBezTo>
                <a:cubicBezTo>
                  <a:pt x="14194" y="16518"/>
                  <a:pt x="14194" y="15882"/>
                  <a:pt x="13577" y="15247"/>
                </a:cubicBezTo>
                <a:cubicBezTo>
                  <a:pt x="13577" y="15247"/>
                  <a:pt x="12960" y="14612"/>
                  <a:pt x="13577" y="14612"/>
                </a:cubicBezTo>
                <a:cubicBezTo>
                  <a:pt x="13577" y="14612"/>
                  <a:pt x="14194" y="15247"/>
                  <a:pt x="14194" y="15247"/>
                </a:cubicBezTo>
                <a:cubicBezTo>
                  <a:pt x="14194" y="15247"/>
                  <a:pt x="14194" y="15247"/>
                  <a:pt x="14194" y="15247"/>
                </a:cubicBezTo>
                <a:cubicBezTo>
                  <a:pt x="14811" y="15247"/>
                  <a:pt x="14811" y="15247"/>
                  <a:pt x="14811" y="15247"/>
                </a:cubicBezTo>
                <a:cubicBezTo>
                  <a:pt x="14811" y="15247"/>
                  <a:pt x="15429" y="15247"/>
                  <a:pt x="16046" y="15247"/>
                </a:cubicBezTo>
                <a:cubicBezTo>
                  <a:pt x="16046" y="15882"/>
                  <a:pt x="16046" y="16518"/>
                  <a:pt x="16663" y="15882"/>
                </a:cubicBezTo>
                <a:cubicBezTo>
                  <a:pt x="17280" y="15247"/>
                  <a:pt x="16663" y="15247"/>
                  <a:pt x="17280" y="15247"/>
                </a:cubicBezTo>
                <a:cubicBezTo>
                  <a:pt x="17280" y="15247"/>
                  <a:pt x="17897" y="15247"/>
                  <a:pt x="17897" y="15247"/>
                </a:cubicBezTo>
                <a:cubicBezTo>
                  <a:pt x="18514" y="15247"/>
                  <a:pt x="18514" y="14612"/>
                  <a:pt x="19131" y="14612"/>
                </a:cubicBezTo>
                <a:cubicBezTo>
                  <a:pt x="19749" y="13976"/>
                  <a:pt x="20366" y="13976"/>
                  <a:pt x="20366" y="13341"/>
                </a:cubicBezTo>
                <a:cubicBezTo>
                  <a:pt x="19749" y="12706"/>
                  <a:pt x="19131" y="12071"/>
                  <a:pt x="19131" y="11435"/>
                </a:cubicBezTo>
                <a:cubicBezTo>
                  <a:pt x="19131" y="11435"/>
                  <a:pt x="19749" y="11435"/>
                  <a:pt x="19749" y="10800"/>
                </a:cubicBezTo>
                <a:cubicBezTo>
                  <a:pt x="19749" y="10800"/>
                  <a:pt x="19131" y="10800"/>
                  <a:pt x="19749" y="10165"/>
                </a:cubicBezTo>
                <a:cubicBezTo>
                  <a:pt x="19749" y="10165"/>
                  <a:pt x="20366" y="10165"/>
                  <a:pt x="20983" y="9529"/>
                </a:cubicBezTo>
                <a:cubicBezTo>
                  <a:pt x="20983" y="8894"/>
                  <a:pt x="20366" y="9529"/>
                  <a:pt x="20366" y="9529"/>
                </a:cubicBezTo>
                <a:cubicBezTo>
                  <a:pt x="20366" y="9529"/>
                  <a:pt x="20366" y="8894"/>
                  <a:pt x="20366" y="8894"/>
                </a:cubicBezTo>
                <a:cubicBezTo>
                  <a:pt x="20366" y="8259"/>
                  <a:pt x="20366" y="8259"/>
                  <a:pt x="20366" y="8259"/>
                </a:cubicBezTo>
                <a:cubicBezTo>
                  <a:pt x="20983" y="8259"/>
                  <a:pt x="20983" y="7624"/>
                  <a:pt x="21600" y="7624"/>
                </a:cubicBezTo>
                <a:cubicBezTo>
                  <a:pt x="21600" y="7624"/>
                  <a:pt x="21600" y="7624"/>
                  <a:pt x="21600" y="698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" name="Shape 1929"/>
          <p:cNvSpPr/>
          <p:nvPr/>
        </p:nvSpPr>
        <p:spPr bwMode="auto">
          <a:xfrm>
            <a:off x="4341814" y="1654970"/>
            <a:ext cx="14287" cy="12700"/>
          </a:xfrm>
          <a:prstGeom prst="rect">
            <a:avLst/>
          </a:pr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" name="Shape 1930"/>
          <p:cNvSpPr/>
          <p:nvPr/>
        </p:nvSpPr>
        <p:spPr bwMode="auto">
          <a:xfrm>
            <a:off x="8223251" y="3288506"/>
            <a:ext cx="41275" cy="122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0" h="21185" extrusionOk="0">
                <a:moveTo>
                  <a:pt x="17280" y="19938"/>
                </a:moveTo>
                <a:cubicBezTo>
                  <a:pt x="21600" y="19938"/>
                  <a:pt x="17280" y="18277"/>
                  <a:pt x="17280" y="19938"/>
                </a:cubicBezTo>
                <a:cubicBezTo>
                  <a:pt x="17280" y="21600"/>
                  <a:pt x="21600" y="21600"/>
                  <a:pt x="17280" y="19938"/>
                </a:cubicBezTo>
                <a:close/>
                <a:moveTo>
                  <a:pt x="12960" y="13292"/>
                </a:moveTo>
                <a:cubicBezTo>
                  <a:pt x="12960" y="13292"/>
                  <a:pt x="12960" y="13292"/>
                  <a:pt x="8640" y="14954"/>
                </a:cubicBezTo>
                <a:cubicBezTo>
                  <a:pt x="12960" y="14954"/>
                  <a:pt x="8640" y="14954"/>
                  <a:pt x="12960" y="14954"/>
                </a:cubicBezTo>
                <a:cubicBezTo>
                  <a:pt x="12960" y="14954"/>
                  <a:pt x="17280" y="14954"/>
                  <a:pt x="12960" y="13292"/>
                </a:cubicBezTo>
                <a:close/>
                <a:moveTo>
                  <a:pt x="8640" y="8308"/>
                </a:moveTo>
                <a:cubicBezTo>
                  <a:pt x="8640" y="6646"/>
                  <a:pt x="4320" y="3323"/>
                  <a:pt x="4320" y="6646"/>
                </a:cubicBezTo>
                <a:cubicBezTo>
                  <a:pt x="4320" y="6646"/>
                  <a:pt x="4320" y="6646"/>
                  <a:pt x="4320" y="6646"/>
                </a:cubicBezTo>
                <a:cubicBezTo>
                  <a:pt x="4320" y="6646"/>
                  <a:pt x="4320" y="8308"/>
                  <a:pt x="4320" y="8308"/>
                </a:cubicBezTo>
                <a:cubicBezTo>
                  <a:pt x="8640" y="9969"/>
                  <a:pt x="8640" y="8308"/>
                  <a:pt x="8640" y="8308"/>
                </a:cubicBezTo>
                <a:close/>
                <a:moveTo>
                  <a:pt x="4320" y="3323"/>
                </a:moveTo>
                <a:cubicBezTo>
                  <a:pt x="4320" y="3323"/>
                  <a:pt x="4320" y="1662"/>
                  <a:pt x="4320" y="0"/>
                </a:cubicBezTo>
                <a:cubicBezTo>
                  <a:pt x="4320" y="0"/>
                  <a:pt x="4320" y="1662"/>
                  <a:pt x="0" y="1662"/>
                </a:cubicBezTo>
                <a:cubicBezTo>
                  <a:pt x="0" y="1662"/>
                  <a:pt x="4320" y="0"/>
                  <a:pt x="0" y="0"/>
                </a:cubicBezTo>
                <a:cubicBezTo>
                  <a:pt x="0" y="0"/>
                  <a:pt x="0" y="3323"/>
                  <a:pt x="0" y="4985"/>
                </a:cubicBezTo>
                <a:cubicBezTo>
                  <a:pt x="0" y="3323"/>
                  <a:pt x="4320" y="3323"/>
                  <a:pt x="4320" y="332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" name="Shape 1931"/>
          <p:cNvSpPr/>
          <p:nvPr/>
        </p:nvSpPr>
        <p:spPr bwMode="auto">
          <a:xfrm>
            <a:off x="5340351" y="1564482"/>
            <a:ext cx="423863" cy="230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27" y="14400"/>
                </a:moveTo>
                <a:cubicBezTo>
                  <a:pt x="20127" y="14400"/>
                  <a:pt x="20127" y="14400"/>
                  <a:pt x="20127" y="14400"/>
                </a:cubicBezTo>
                <a:cubicBezTo>
                  <a:pt x="20127" y="14400"/>
                  <a:pt x="20127" y="14400"/>
                  <a:pt x="20127" y="14400"/>
                </a:cubicBezTo>
                <a:cubicBezTo>
                  <a:pt x="20127" y="14400"/>
                  <a:pt x="20127" y="14400"/>
                  <a:pt x="20127" y="14400"/>
                </a:cubicBezTo>
                <a:close/>
                <a:moveTo>
                  <a:pt x="19636" y="14400"/>
                </a:moveTo>
                <a:cubicBezTo>
                  <a:pt x="19636" y="14400"/>
                  <a:pt x="19636" y="14400"/>
                  <a:pt x="19636" y="14400"/>
                </a:cubicBezTo>
                <a:close/>
                <a:moveTo>
                  <a:pt x="19636" y="14400"/>
                </a:moveTo>
                <a:cubicBezTo>
                  <a:pt x="19145" y="14400"/>
                  <a:pt x="19145" y="14400"/>
                  <a:pt x="19145" y="14400"/>
                </a:cubicBezTo>
                <a:cubicBezTo>
                  <a:pt x="19145" y="14400"/>
                  <a:pt x="19145" y="14400"/>
                  <a:pt x="19145" y="14400"/>
                </a:cubicBezTo>
                <a:cubicBezTo>
                  <a:pt x="19145" y="14400"/>
                  <a:pt x="19145" y="14400"/>
                  <a:pt x="19145" y="14400"/>
                </a:cubicBezTo>
                <a:cubicBezTo>
                  <a:pt x="19145" y="14400"/>
                  <a:pt x="19145" y="14400"/>
                  <a:pt x="19145" y="14400"/>
                </a:cubicBezTo>
                <a:cubicBezTo>
                  <a:pt x="19636" y="14400"/>
                  <a:pt x="19636" y="14400"/>
                  <a:pt x="19636" y="14400"/>
                </a:cubicBezTo>
                <a:cubicBezTo>
                  <a:pt x="19636" y="14400"/>
                  <a:pt x="19636" y="14400"/>
                  <a:pt x="19636" y="14400"/>
                </a:cubicBezTo>
                <a:close/>
                <a:moveTo>
                  <a:pt x="21600" y="12600"/>
                </a:moveTo>
                <a:cubicBezTo>
                  <a:pt x="21109" y="12600"/>
                  <a:pt x="21109" y="11700"/>
                  <a:pt x="20618" y="11700"/>
                </a:cubicBezTo>
                <a:cubicBezTo>
                  <a:pt x="20618" y="11700"/>
                  <a:pt x="20618" y="11700"/>
                  <a:pt x="20127" y="11700"/>
                </a:cubicBezTo>
                <a:cubicBezTo>
                  <a:pt x="20127" y="10800"/>
                  <a:pt x="20127" y="10800"/>
                  <a:pt x="19636" y="10800"/>
                </a:cubicBezTo>
                <a:cubicBezTo>
                  <a:pt x="19636" y="10800"/>
                  <a:pt x="19636" y="10800"/>
                  <a:pt x="19636" y="10800"/>
                </a:cubicBezTo>
                <a:cubicBezTo>
                  <a:pt x="19145" y="10800"/>
                  <a:pt x="19636" y="10800"/>
                  <a:pt x="19145" y="10800"/>
                </a:cubicBezTo>
                <a:cubicBezTo>
                  <a:pt x="19145" y="10800"/>
                  <a:pt x="19145" y="11700"/>
                  <a:pt x="19145" y="11700"/>
                </a:cubicBezTo>
                <a:cubicBezTo>
                  <a:pt x="19145" y="11700"/>
                  <a:pt x="18655" y="10800"/>
                  <a:pt x="18655" y="10800"/>
                </a:cubicBezTo>
                <a:cubicBezTo>
                  <a:pt x="18164" y="10800"/>
                  <a:pt x="18164" y="10800"/>
                  <a:pt x="18164" y="10800"/>
                </a:cubicBezTo>
                <a:cubicBezTo>
                  <a:pt x="18164" y="10800"/>
                  <a:pt x="17673" y="10800"/>
                  <a:pt x="17673" y="10800"/>
                </a:cubicBezTo>
                <a:cubicBezTo>
                  <a:pt x="17673" y="9900"/>
                  <a:pt x="18655" y="9000"/>
                  <a:pt x="18655" y="9000"/>
                </a:cubicBezTo>
                <a:cubicBezTo>
                  <a:pt x="18655" y="8100"/>
                  <a:pt x="18164" y="9000"/>
                  <a:pt x="18164" y="9000"/>
                </a:cubicBezTo>
                <a:cubicBezTo>
                  <a:pt x="17673" y="9000"/>
                  <a:pt x="17182" y="9900"/>
                  <a:pt x="16691" y="9900"/>
                </a:cubicBezTo>
                <a:cubicBezTo>
                  <a:pt x="16691" y="10800"/>
                  <a:pt x="16691" y="10800"/>
                  <a:pt x="16200" y="11700"/>
                </a:cubicBezTo>
                <a:cubicBezTo>
                  <a:pt x="16200" y="11700"/>
                  <a:pt x="16200" y="12600"/>
                  <a:pt x="16200" y="12600"/>
                </a:cubicBezTo>
                <a:cubicBezTo>
                  <a:pt x="16200" y="12600"/>
                  <a:pt x="15709" y="12600"/>
                  <a:pt x="15709" y="12600"/>
                </a:cubicBezTo>
                <a:cubicBezTo>
                  <a:pt x="15218" y="11700"/>
                  <a:pt x="15709" y="11700"/>
                  <a:pt x="15218" y="11700"/>
                </a:cubicBezTo>
                <a:cubicBezTo>
                  <a:pt x="14727" y="10800"/>
                  <a:pt x="14236" y="11700"/>
                  <a:pt x="13745" y="10800"/>
                </a:cubicBezTo>
                <a:cubicBezTo>
                  <a:pt x="13745" y="10800"/>
                  <a:pt x="13745" y="9900"/>
                  <a:pt x="13255" y="9900"/>
                </a:cubicBezTo>
                <a:cubicBezTo>
                  <a:pt x="13255" y="9000"/>
                  <a:pt x="13255" y="9900"/>
                  <a:pt x="12764" y="9000"/>
                </a:cubicBezTo>
                <a:cubicBezTo>
                  <a:pt x="12273" y="9000"/>
                  <a:pt x="12273" y="7200"/>
                  <a:pt x="12273" y="6300"/>
                </a:cubicBezTo>
                <a:cubicBezTo>
                  <a:pt x="12273" y="7200"/>
                  <a:pt x="11782" y="6300"/>
                  <a:pt x="11291" y="6300"/>
                </a:cubicBezTo>
                <a:cubicBezTo>
                  <a:pt x="11291" y="5400"/>
                  <a:pt x="11291" y="5400"/>
                  <a:pt x="10800" y="4500"/>
                </a:cubicBezTo>
                <a:cubicBezTo>
                  <a:pt x="10800" y="4500"/>
                  <a:pt x="10800" y="4500"/>
                  <a:pt x="10309" y="5400"/>
                </a:cubicBezTo>
                <a:cubicBezTo>
                  <a:pt x="9818" y="5400"/>
                  <a:pt x="8836" y="5400"/>
                  <a:pt x="7855" y="5400"/>
                </a:cubicBezTo>
                <a:cubicBezTo>
                  <a:pt x="6873" y="5400"/>
                  <a:pt x="6873" y="3600"/>
                  <a:pt x="5891" y="3600"/>
                </a:cubicBezTo>
                <a:cubicBezTo>
                  <a:pt x="5400" y="2700"/>
                  <a:pt x="4909" y="1800"/>
                  <a:pt x="3927" y="900"/>
                </a:cubicBezTo>
                <a:cubicBezTo>
                  <a:pt x="3436" y="0"/>
                  <a:pt x="2945" y="0"/>
                  <a:pt x="1964" y="0"/>
                </a:cubicBezTo>
                <a:cubicBezTo>
                  <a:pt x="1473" y="0"/>
                  <a:pt x="0" y="900"/>
                  <a:pt x="0" y="1800"/>
                </a:cubicBezTo>
                <a:cubicBezTo>
                  <a:pt x="0" y="1800"/>
                  <a:pt x="0" y="2700"/>
                  <a:pt x="0" y="2700"/>
                </a:cubicBezTo>
                <a:cubicBezTo>
                  <a:pt x="491" y="4500"/>
                  <a:pt x="491" y="5400"/>
                  <a:pt x="491" y="6300"/>
                </a:cubicBezTo>
                <a:cubicBezTo>
                  <a:pt x="491" y="7200"/>
                  <a:pt x="982" y="8100"/>
                  <a:pt x="982" y="9000"/>
                </a:cubicBezTo>
                <a:cubicBezTo>
                  <a:pt x="982" y="9900"/>
                  <a:pt x="982" y="10800"/>
                  <a:pt x="982" y="10800"/>
                </a:cubicBezTo>
                <a:cubicBezTo>
                  <a:pt x="982" y="10800"/>
                  <a:pt x="2455" y="10800"/>
                  <a:pt x="2455" y="10800"/>
                </a:cubicBezTo>
                <a:cubicBezTo>
                  <a:pt x="2455" y="10800"/>
                  <a:pt x="1964" y="9900"/>
                  <a:pt x="1964" y="9000"/>
                </a:cubicBezTo>
                <a:cubicBezTo>
                  <a:pt x="2455" y="9000"/>
                  <a:pt x="2455" y="9000"/>
                  <a:pt x="2945" y="9000"/>
                </a:cubicBezTo>
                <a:cubicBezTo>
                  <a:pt x="2945" y="9000"/>
                  <a:pt x="2945" y="8100"/>
                  <a:pt x="2945" y="8100"/>
                </a:cubicBezTo>
                <a:cubicBezTo>
                  <a:pt x="2945" y="8100"/>
                  <a:pt x="2945" y="8100"/>
                  <a:pt x="2945" y="8100"/>
                </a:cubicBezTo>
                <a:cubicBezTo>
                  <a:pt x="3436" y="8100"/>
                  <a:pt x="3436" y="8100"/>
                  <a:pt x="3927" y="8100"/>
                </a:cubicBezTo>
                <a:cubicBezTo>
                  <a:pt x="3436" y="8100"/>
                  <a:pt x="3436" y="8100"/>
                  <a:pt x="3436" y="7200"/>
                </a:cubicBezTo>
                <a:cubicBezTo>
                  <a:pt x="3436" y="7200"/>
                  <a:pt x="3436" y="7200"/>
                  <a:pt x="3927" y="7200"/>
                </a:cubicBezTo>
                <a:cubicBezTo>
                  <a:pt x="3927" y="7200"/>
                  <a:pt x="3927" y="7200"/>
                  <a:pt x="4418" y="8100"/>
                </a:cubicBezTo>
                <a:cubicBezTo>
                  <a:pt x="4418" y="8100"/>
                  <a:pt x="4418" y="8100"/>
                  <a:pt x="4909" y="8100"/>
                </a:cubicBezTo>
                <a:cubicBezTo>
                  <a:pt x="4909" y="8100"/>
                  <a:pt x="4909" y="8100"/>
                  <a:pt x="5400" y="8100"/>
                </a:cubicBezTo>
                <a:cubicBezTo>
                  <a:pt x="5400" y="9000"/>
                  <a:pt x="5400" y="9000"/>
                  <a:pt x="5400" y="9000"/>
                </a:cubicBezTo>
                <a:cubicBezTo>
                  <a:pt x="5400" y="9000"/>
                  <a:pt x="5891" y="9000"/>
                  <a:pt x="5891" y="9900"/>
                </a:cubicBezTo>
                <a:cubicBezTo>
                  <a:pt x="5891" y="9900"/>
                  <a:pt x="5891" y="10800"/>
                  <a:pt x="5891" y="10800"/>
                </a:cubicBezTo>
                <a:cubicBezTo>
                  <a:pt x="6382" y="11700"/>
                  <a:pt x="6873" y="10800"/>
                  <a:pt x="7364" y="10800"/>
                </a:cubicBezTo>
                <a:cubicBezTo>
                  <a:pt x="8345" y="11700"/>
                  <a:pt x="8836" y="13500"/>
                  <a:pt x="9327" y="14400"/>
                </a:cubicBezTo>
                <a:cubicBezTo>
                  <a:pt x="9818" y="15300"/>
                  <a:pt x="10800" y="16200"/>
                  <a:pt x="11782" y="17100"/>
                </a:cubicBezTo>
                <a:cubicBezTo>
                  <a:pt x="12273" y="18000"/>
                  <a:pt x="12764" y="18900"/>
                  <a:pt x="13745" y="18900"/>
                </a:cubicBezTo>
                <a:cubicBezTo>
                  <a:pt x="13745" y="18900"/>
                  <a:pt x="14236" y="18900"/>
                  <a:pt x="14727" y="19800"/>
                </a:cubicBezTo>
                <a:cubicBezTo>
                  <a:pt x="14727" y="19800"/>
                  <a:pt x="14727" y="20700"/>
                  <a:pt x="14727" y="20700"/>
                </a:cubicBezTo>
                <a:cubicBezTo>
                  <a:pt x="14727" y="21600"/>
                  <a:pt x="14727" y="21600"/>
                  <a:pt x="15218" y="21600"/>
                </a:cubicBezTo>
                <a:cubicBezTo>
                  <a:pt x="15709" y="21600"/>
                  <a:pt x="15709" y="21600"/>
                  <a:pt x="15709" y="21600"/>
                </a:cubicBezTo>
                <a:cubicBezTo>
                  <a:pt x="15709" y="21600"/>
                  <a:pt x="15709" y="21600"/>
                  <a:pt x="16200" y="21600"/>
                </a:cubicBezTo>
                <a:cubicBezTo>
                  <a:pt x="16200" y="21600"/>
                  <a:pt x="16200" y="21600"/>
                  <a:pt x="16200" y="21600"/>
                </a:cubicBezTo>
                <a:cubicBezTo>
                  <a:pt x="16200" y="20700"/>
                  <a:pt x="16200" y="20700"/>
                  <a:pt x="16691" y="19800"/>
                </a:cubicBezTo>
                <a:cubicBezTo>
                  <a:pt x="16691" y="19800"/>
                  <a:pt x="16691" y="19800"/>
                  <a:pt x="16691" y="18900"/>
                </a:cubicBezTo>
                <a:cubicBezTo>
                  <a:pt x="16691" y="18900"/>
                  <a:pt x="16200" y="18900"/>
                  <a:pt x="16200" y="18000"/>
                </a:cubicBezTo>
                <a:cubicBezTo>
                  <a:pt x="16200" y="18000"/>
                  <a:pt x="16200" y="17100"/>
                  <a:pt x="16200" y="17100"/>
                </a:cubicBezTo>
                <a:cubicBezTo>
                  <a:pt x="16200" y="17100"/>
                  <a:pt x="15709" y="17100"/>
                  <a:pt x="15709" y="17100"/>
                </a:cubicBezTo>
                <a:cubicBezTo>
                  <a:pt x="15218" y="16200"/>
                  <a:pt x="15218" y="16200"/>
                  <a:pt x="15218" y="15300"/>
                </a:cubicBezTo>
                <a:cubicBezTo>
                  <a:pt x="15218" y="15300"/>
                  <a:pt x="15709" y="15300"/>
                  <a:pt x="16200" y="15300"/>
                </a:cubicBezTo>
                <a:cubicBezTo>
                  <a:pt x="16691" y="15300"/>
                  <a:pt x="16691" y="15300"/>
                  <a:pt x="16691" y="14400"/>
                </a:cubicBezTo>
                <a:cubicBezTo>
                  <a:pt x="16691" y="14400"/>
                  <a:pt x="16691" y="14400"/>
                  <a:pt x="16691" y="14400"/>
                </a:cubicBezTo>
                <a:cubicBezTo>
                  <a:pt x="16691" y="14400"/>
                  <a:pt x="16691" y="14400"/>
                  <a:pt x="16691" y="14400"/>
                </a:cubicBezTo>
                <a:cubicBezTo>
                  <a:pt x="16691" y="14400"/>
                  <a:pt x="16691" y="14400"/>
                  <a:pt x="16691" y="14400"/>
                </a:cubicBezTo>
                <a:cubicBezTo>
                  <a:pt x="16691" y="14400"/>
                  <a:pt x="16691" y="14400"/>
                  <a:pt x="16200" y="14400"/>
                </a:cubicBezTo>
                <a:cubicBezTo>
                  <a:pt x="16691" y="13500"/>
                  <a:pt x="17182" y="13500"/>
                  <a:pt x="17182" y="13500"/>
                </a:cubicBezTo>
                <a:cubicBezTo>
                  <a:pt x="17182" y="13500"/>
                  <a:pt x="17182" y="13500"/>
                  <a:pt x="17182" y="13500"/>
                </a:cubicBezTo>
                <a:cubicBezTo>
                  <a:pt x="17182" y="13500"/>
                  <a:pt x="17182" y="12600"/>
                  <a:pt x="17182" y="12600"/>
                </a:cubicBezTo>
                <a:cubicBezTo>
                  <a:pt x="17182" y="11700"/>
                  <a:pt x="17673" y="12600"/>
                  <a:pt x="17673" y="12600"/>
                </a:cubicBezTo>
                <a:cubicBezTo>
                  <a:pt x="18164" y="11700"/>
                  <a:pt x="18164" y="11700"/>
                  <a:pt x="18655" y="12600"/>
                </a:cubicBezTo>
                <a:cubicBezTo>
                  <a:pt x="18655" y="12600"/>
                  <a:pt x="18655" y="12600"/>
                  <a:pt x="18655" y="13500"/>
                </a:cubicBezTo>
                <a:cubicBezTo>
                  <a:pt x="18655" y="13500"/>
                  <a:pt x="18655" y="13500"/>
                  <a:pt x="19145" y="13500"/>
                </a:cubicBezTo>
                <a:cubicBezTo>
                  <a:pt x="19145" y="13500"/>
                  <a:pt x="19145" y="13500"/>
                  <a:pt x="19636" y="13500"/>
                </a:cubicBezTo>
                <a:cubicBezTo>
                  <a:pt x="19636" y="13500"/>
                  <a:pt x="19636" y="13500"/>
                  <a:pt x="20127" y="13500"/>
                </a:cubicBezTo>
                <a:cubicBezTo>
                  <a:pt x="20127" y="13500"/>
                  <a:pt x="20127" y="13500"/>
                  <a:pt x="20618" y="13500"/>
                </a:cubicBezTo>
                <a:cubicBezTo>
                  <a:pt x="20618" y="13500"/>
                  <a:pt x="21109" y="13500"/>
                  <a:pt x="20618" y="12600"/>
                </a:cubicBezTo>
                <a:cubicBezTo>
                  <a:pt x="21109" y="13500"/>
                  <a:pt x="21600" y="12600"/>
                  <a:pt x="21600" y="12600"/>
                </a:cubicBezTo>
                <a:close/>
                <a:moveTo>
                  <a:pt x="18655" y="11700"/>
                </a:moveTo>
                <a:cubicBezTo>
                  <a:pt x="18655" y="11700"/>
                  <a:pt x="18655" y="11700"/>
                  <a:pt x="18164" y="11700"/>
                </a:cubicBezTo>
                <a:cubicBezTo>
                  <a:pt x="18655" y="11700"/>
                  <a:pt x="18655" y="11700"/>
                  <a:pt x="18655" y="11700"/>
                </a:cubicBezTo>
                <a:close/>
              </a:path>
            </a:pathLst>
          </a:custGeom>
          <a:solidFill>
            <a:srgbClr val="1EB53A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" name="Shape 1932"/>
          <p:cNvSpPr/>
          <p:nvPr/>
        </p:nvSpPr>
        <p:spPr bwMode="auto">
          <a:xfrm>
            <a:off x="2641601" y="3731420"/>
            <a:ext cx="134938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15429"/>
                </a:moveTo>
                <a:cubicBezTo>
                  <a:pt x="20057" y="15429"/>
                  <a:pt x="20057" y="13886"/>
                  <a:pt x="20057" y="12343"/>
                </a:cubicBezTo>
                <a:cubicBezTo>
                  <a:pt x="20057" y="12343"/>
                  <a:pt x="21600" y="12343"/>
                  <a:pt x="20057" y="10800"/>
                </a:cubicBezTo>
                <a:cubicBezTo>
                  <a:pt x="20057" y="10800"/>
                  <a:pt x="18514" y="10800"/>
                  <a:pt x="18514" y="9257"/>
                </a:cubicBezTo>
                <a:cubicBezTo>
                  <a:pt x="16971" y="9257"/>
                  <a:pt x="15429" y="7714"/>
                  <a:pt x="13886" y="6171"/>
                </a:cubicBezTo>
                <a:cubicBezTo>
                  <a:pt x="13886" y="6171"/>
                  <a:pt x="12343" y="4629"/>
                  <a:pt x="12343" y="4629"/>
                </a:cubicBezTo>
                <a:cubicBezTo>
                  <a:pt x="10800" y="4629"/>
                  <a:pt x="10800" y="3086"/>
                  <a:pt x="10800" y="3086"/>
                </a:cubicBezTo>
                <a:cubicBezTo>
                  <a:pt x="9257" y="3086"/>
                  <a:pt x="9257" y="3086"/>
                  <a:pt x="9257" y="3086"/>
                </a:cubicBezTo>
                <a:cubicBezTo>
                  <a:pt x="9257" y="3086"/>
                  <a:pt x="9257" y="4629"/>
                  <a:pt x="7714" y="3086"/>
                </a:cubicBezTo>
                <a:cubicBezTo>
                  <a:pt x="7714" y="4629"/>
                  <a:pt x="7714" y="3086"/>
                  <a:pt x="7714" y="3086"/>
                </a:cubicBezTo>
                <a:cubicBezTo>
                  <a:pt x="7714" y="1543"/>
                  <a:pt x="4629" y="0"/>
                  <a:pt x="4629" y="0"/>
                </a:cubicBezTo>
                <a:cubicBezTo>
                  <a:pt x="3086" y="0"/>
                  <a:pt x="3086" y="1543"/>
                  <a:pt x="1543" y="0"/>
                </a:cubicBezTo>
                <a:cubicBezTo>
                  <a:pt x="1543" y="0"/>
                  <a:pt x="1543" y="0"/>
                  <a:pt x="0" y="1543"/>
                </a:cubicBezTo>
                <a:cubicBezTo>
                  <a:pt x="0" y="1543"/>
                  <a:pt x="1543" y="1543"/>
                  <a:pt x="1543" y="3086"/>
                </a:cubicBezTo>
                <a:cubicBezTo>
                  <a:pt x="1543" y="3086"/>
                  <a:pt x="1543" y="3086"/>
                  <a:pt x="1543" y="4629"/>
                </a:cubicBezTo>
                <a:cubicBezTo>
                  <a:pt x="1543" y="4629"/>
                  <a:pt x="1543" y="4629"/>
                  <a:pt x="1543" y="4629"/>
                </a:cubicBezTo>
                <a:cubicBezTo>
                  <a:pt x="1543" y="4629"/>
                  <a:pt x="1543" y="6171"/>
                  <a:pt x="1543" y="6171"/>
                </a:cubicBezTo>
                <a:cubicBezTo>
                  <a:pt x="1543" y="7714"/>
                  <a:pt x="0" y="7714"/>
                  <a:pt x="1543" y="9257"/>
                </a:cubicBezTo>
                <a:cubicBezTo>
                  <a:pt x="1543" y="10800"/>
                  <a:pt x="1543" y="12343"/>
                  <a:pt x="1543" y="12343"/>
                </a:cubicBezTo>
                <a:cubicBezTo>
                  <a:pt x="1543" y="13886"/>
                  <a:pt x="1543" y="13886"/>
                  <a:pt x="1543" y="13886"/>
                </a:cubicBezTo>
                <a:cubicBezTo>
                  <a:pt x="1543" y="13886"/>
                  <a:pt x="1543" y="15429"/>
                  <a:pt x="1543" y="16971"/>
                </a:cubicBezTo>
                <a:cubicBezTo>
                  <a:pt x="3086" y="18514"/>
                  <a:pt x="4629" y="18514"/>
                  <a:pt x="4629" y="20057"/>
                </a:cubicBezTo>
                <a:cubicBezTo>
                  <a:pt x="6171" y="20057"/>
                  <a:pt x="6171" y="20057"/>
                  <a:pt x="7714" y="20057"/>
                </a:cubicBezTo>
                <a:cubicBezTo>
                  <a:pt x="7714" y="20057"/>
                  <a:pt x="9257" y="20057"/>
                  <a:pt x="10800" y="20057"/>
                </a:cubicBezTo>
                <a:cubicBezTo>
                  <a:pt x="12343" y="21600"/>
                  <a:pt x="12343" y="20057"/>
                  <a:pt x="13886" y="21600"/>
                </a:cubicBezTo>
                <a:cubicBezTo>
                  <a:pt x="15429" y="21600"/>
                  <a:pt x="15429" y="21600"/>
                  <a:pt x="16971" y="21600"/>
                </a:cubicBezTo>
                <a:cubicBezTo>
                  <a:pt x="16971" y="21600"/>
                  <a:pt x="18514" y="20057"/>
                  <a:pt x="18514" y="20057"/>
                </a:cubicBezTo>
                <a:cubicBezTo>
                  <a:pt x="20057" y="18514"/>
                  <a:pt x="20057" y="16971"/>
                  <a:pt x="21600" y="15429"/>
                </a:cubicBezTo>
                <a:cubicBezTo>
                  <a:pt x="20057" y="15429"/>
                  <a:pt x="20057" y="15429"/>
                  <a:pt x="20057" y="15429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" name="Shape 1933"/>
          <p:cNvSpPr/>
          <p:nvPr/>
        </p:nvSpPr>
        <p:spPr bwMode="auto">
          <a:xfrm>
            <a:off x="482601" y="881857"/>
            <a:ext cx="7642225" cy="1263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1" extrusionOk="0">
                <a:moveTo>
                  <a:pt x="2451" y="10309"/>
                </a:moveTo>
                <a:cubicBezTo>
                  <a:pt x="2451" y="10145"/>
                  <a:pt x="2424" y="10309"/>
                  <a:pt x="2424" y="10309"/>
                </a:cubicBezTo>
                <a:cubicBezTo>
                  <a:pt x="2424" y="10473"/>
                  <a:pt x="2424" y="10473"/>
                  <a:pt x="2424" y="10309"/>
                </a:cubicBezTo>
                <a:cubicBezTo>
                  <a:pt x="2424" y="10309"/>
                  <a:pt x="2424" y="10309"/>
                  <a:pt x="2424" y="10473"/>
                </a:cubicBezTo>
                <a:cubicBezTo>
                  <a:pt x="2424" y="10309"/>
                  <a:pt x="2424" y="10309"/>
                  <a:pt x="2424" y="10309"/>
                </a:cubicBezTo>
                <a:cubicBezTo>
                  <a:pt x="2424" y="10309"/>
                  <a:pt x="2424" y="10309"/>
                  <a:pt x="2451" y="10309"/>
                </a:cubicBezTo>
                <a:close/>
                <a:moveTo>
                  <a:pt x="1907" y="4582"/>
                </a:moveTo>
                <a:cubicBezTo>
                  <a:pt x="1907" y="4582"/>
                  <a:pt x="1907" y="4582"/>
                  <a:pt x="1907" y="4582"/>
                </a:cubicBezTo>
                <a:cubicBezTo>
                  <a:pt x="1907" y="4582"/>
                  <a:pt x="1934" y="4582"/>
                  <a:pt x="1934" y="4582"/>
                </a:cubicBezTo>
                <a:cubicBezTo>
                  <a:pt x="1934" y="4582"/>
                  <a:pt x="1907" y="4582"/>
                  <a:pt x="1907" y="4582"/>
                </a:cubicBezTo>
                <a:cubicBezTo>
                  <a:pt x="1934" y="4745"/>
                  <a:pt x="1961" y="4582"/>
                  <a:pt x="1988" y="4582"/>
                </a:cubicBezTo>
                <a:cubicBezTo>
                  <a:pt x="1988" y="4582"/>
                  <a:pt x="1961" y="4582"/>
                  <a:pt x="1961" y="4745"/>
                </a:cubicBezTo>
                <a:cubicBezTo>
                  <a:pt x="1961" y="4745"/>
                  <a:pt x="1988" y="4745"/>
                  <a:pt x="1961" y="4909"/>
                </a:cubicBezTo>
                <a:cubicBezTo>
                  <a:pt x="1988" y="4909"/>
                  <a:pt x="2043" y="4909"/>
                  <a:pt x="2070" y="4909"/>
                </a:cubicBezTo>
                <a:cubicBezTo>
                  <a:pt x="2097" y="4909"/>
                  <a:pt x="2125" y="4909"/>
                  <a:pt x="2125" y="4745"/>
                </a:cubicBezTo>
                <a:cubicBezTo>
                  <a:pt x="2125" y="4909"/>
                  <a:pt x="2125" y="4909"/>
                  <a:pt x="2125" y="4909"/>
                </a:cubicBezTo>
                <a:cubicBezTo>
                  <a:pt x="2152" y="5073"/>
                  <a:pt x="2206" y="4745"/>
                  <a:pt x="2234" y="4909"/>
                </a:cubicBezTo>
                <a:cubicBezTo>
                  <a:pt x="2234" y="4909"/>
                  <a:pt x="2234" y="4909"/>
                  <a:pt x="2206" y="5073"/>
                </a:cubicBezTo>
                <a:cubicBezTo>
                  <a:pt x="2206" y="4909"/>
                  <a:pt x="2234" y="4909"/>
                  <a:pt x="2234" y="4909"/>
                </a:cubicBezTo>
                <a:cubicBezTo>
                  <a:pt x="2206" y="4909"/>
                  <a:pt x="2179" y="5073"/>
                  <a:pt x="2179" y="5073"/>
                </a:cubicBezTo>
                <a:cubicBezTo>
                  <a:pt x="2179" y="5073"/>
                  <a:pt x="2206" y="5236"/>
                  <a:pt x="2206" y="5236"/>
                </a:cubicBezTo>
                <a:cubicBezTo>
                  <a:pt x="2206" y="5236"/>
                  <a:pt x="2206" y="5236"/>
                  <a:pt x="2206" y="5236"/>
                </a:cubicBezTo>
                <a:cubicBezTo>
                  <a:pt x="2234" y="5236"/>
                  <a:pt x="2234" y="5400"/>
                  <a:pt x="2234" y="5564"/>
                </a:cubicBezTo>
                <a:cubicBezTo>
                  <a:pt x="2234" y="5564"/>
                  <a:pt x="2261" y="5727"/>
                  <a:pt x="2288" y="5564"/>
                </a:cubicBezTo>
                <a:cubicBezTo>
                  <a:pt x="2315" y="5564"/>
                  <a:pt x="2315" y="5400"/>
                  <a:pt x="2288" y="5400"/>
                </a:cubicBezTo>
                <a:cubicBezTo>
                  <a:pt x="2288" y="5400"/>
                  <a:pt x="2288" y="5400"/>
                  <a:pt x="2315" y="5400"/>
                </a:cubicBezTo>
                <a:cubicBezTo>
                  <a:pt x="2288" y="5400"/>
                  <a:pt x="2288" y="5400"/>
                  <a:pt x="2288" y="5400"/>
                </a:cubicBezTo>
                <a:cubicBezTo>
                  <a:pt x="2288" y="5236"/>
                  <a:pt x="2288" y="5400"/>
                  <a:pt x="2315" y="5400"/>
                </a:cubicBezTo>
                <a:cubicBezTo>
                  <a:pt x="2315" y="5400"/>
                  <a:pt x="2315" y="5400"/>
                  <a:pt x="2342" y="5236"/>
                </a:cubicBezTo>
                <a:cubicBezTo>
                  <a:pt x="2342" y="5236"/>
                  <a:pt x="2342" y="5400"/>
                  <a:pt x="2342" y="5400"/>
                </a:cubicBezTo>
                <a:cubicBezTo>
                  <a:pt x="2342" y="5400"/>
                  <a:pt x="2342" y="5400"/>
                  <a:pt x="2342" y="5400"/>
                </a:cubicBezTo>
                <a:cubicBezTo>
                  <a:pt x="2315" y="5400"/>
                  <a:pt x="2315" y="5564"/>
                  <a:pt x="2315" y="5564"/>
                </a:cubicBezTo>
                <a:cubicBezTo>
                  <a:pt x="2315" y="5564"/>
                  <a:pt x="2342" y="5564"/>
                  <a:pt x="2342" y="5564"/>
                </a:cubicBezTo>
                <a:cubicBezTo>
                  <a:pt x="2342" y="5727"/>
                  <a:pt x="2342" y="5564"/>
                  <a:pt x="2370" y="5564"/>
                </a:cubicBezTo>
                <a:cubicBezTo>
                  <a:pt x="2370" y="5400"/>
                  <a:pt x="2397" y="5236"/>
                  <a:pt x="2424" y="5073"/>
                </a:cubicBezTo>
                <a:cubicBezTo>
                  <a:pt x="2397" y="5236"/>
                  <a:pt x="2370" y="5400"/>
                  <a:pt x="2370" y="5564"/>
                </a:cubicBezTo>
                <a:cubicBezTo>
                  <a:pt x="2370" y="5727"/>
                  <a:pt x="2424" y="5564"/>
                  <a:pt x="2424" y="5564"/>
                </a:cubicBezTo>
                <a:cubicBezTo>
                  <a:pt x="2424" y="5564"/>
                  <a:pt x="2397" y="5727"/>
                  <a:pt x="2397" y="5727"/>
                </a:cubicBezTo>
                <a:cubicBezTo>
                  <a:pt x="2397" y="5891"/>
                  <a:pt x="2397" y="5727"/>
                  <a:pt x="2424" y="5891"/>
                </a:cubicBezTo>
                <a:cubicBezTo>
                  <a:pt x="2397" y="5727"/>
                  <a:pt x="2397" y="5891"/>
                  <a:pt x="2397" y="5891"/>
                </a:cubicBezTo>
                <a:cubicBezTo>
                  <a:pt x="2397" y="5891"/>
                  <a:pt x="2370" y="6055"/>
                  <a:pt x="2370" y="6055"/>
                </a:cubicBezTo>
                <a:cubicBezTo>
                  <a:pt x="2370" y="6218"/>
                  <a:pt x="2370" y="6218"/>
                  <a:pt x="2397" y="6218"/>
                </a:cubicBezTo>
                <a:cubicBezTo>
                  <a:pt x="2370" y="6218"/>
                  <a:pt x="2370" y="6218"/>
                  <a:pt x="2397" y="6382"/>
                </a:cubicBezTo>
                <a:cubicBezTo>
                  <a:pt x="2370" y="6382"/>
                  <a:pt x="2370" y="6382"/>
                  <a:pt x="2370" y="6382"/>
                </a:cubicBezTo>
                <a:cubicBezTo>
                  <a:pt x="2370" y="6382"/>
                  <a:pt x="2370" y="6382"/>
                  <a:pt x="2370" y="6382"/>
                </a:cubicBezTo>
                <a:cubicBezTo>
                  <a:pt x="2370" y="6382"/>
                  <a:pt x="2370" y="6545"/>
                  <a:pt x="2397" y="6545"/>
                </a:cubicBezTo>
                <a:cubicBezTo>
                  <a:pt x="2370" y="6545"/>
                  <a:pt x="2315" y="6873"/>
                  <a:pt x="2315" y="6873"/>
                </a:cubicBezTo>
                <a:cubicBezTo>
                  <a:pt x="2342" y="6873"/>
                  <a:pt x="2342" y="6709"/>
                  <a:pt x="2370" y="6709"/>
                </a:cubicBezTo>
                <a:cubicBezTo>
                  <a:pt x="2370" y="6709"/>
                  <a:pt x="2397" y="6709"/>
                  <a:pt x="2424" y="6709"/>
                </a:cubicBezTo>
                <a:cubicBezTo>
                  <a:pt x="2397" y="6709"/>
                  <a:pt x="2397" y="6873"/>
                  <a:pt x="2370" y="7036"/>
                </a:cubicBezTo>
                <a:cubicBezTo>
                  <a:pt x="2370" y="7036"/>
                  <a:pt x="2370" y="7036"/>
                  <a:pt x="2370" y="7036"/>
                </a:cubicBezTo>
                <a:cubicBezTo>
                  <a:pt x="2370" y="7036"/>
                  <a:pt x="2342" y="7036"/>
                  <a:pt x="2342" y="7200"/>
                </a:cubicBezTo>
                <a:cubicBezTo>
                  <a:pt x="2370" y="7200"/>
                  <a:pt x="2397" y="7036"/>
                  <a:pt x="2424" y="7036"/>
                </a:cubicBezTo>
                <a:cubicBezTo>
                  <a:pt x="2424" y="6873"/>
                  <a:pt x="2479" y="6709"/>
                  <a:pt x="2479" y="6545"/>
                </a:cubicBezTo>
                <a:cubicBezTo>
                  <a:pt x="2479" y="6709"/>
                  <a:pt x="2479" y="6545"/>
                  <a:pt x="2451" y="6545"/>
                </a:cubicBezTo>
                <a:cubicBezTo>
                  <a:pt x="2451" y="6545"/>
                  <a:pt x="2451" y="6545"/>
                  <a:pt x="2451" y="6545"/>
                </a:cubicBezTo>
                <a:cubicBezTo>
                  <a:pt x="2451" y="6545"/>
                  <a:pt x="2424" y="6382"/>
                  <a:pt x="2424" y="6382"/>
                </a:cubicBezTo>
                <a:cubicBezTo>
                  <a:pt x="2424" y="6382"/>
                  <a:pt x="2424" y="6382"/>
                  <a:pt x="2424" y="6382"/>
                </a:cubicBezTo>
                <a:cubicBezTo>
                  <a:pt x="2424" y="6218"/>
                  <a:pt x="2424" y="6218"/>
                  <a:pt x="2424" y="6218"/>
                </a:cubicBezTo>
                <a:cubicBezTo>
                  <a:pt x="2424" y="6218"/>
                  <a:pt x="2424" y="6218"/>
                  <a:pt x="2424" y="6218"/>
                </a:cubicBezTo>
                <a:cubicBezTo>
                  <a:pt x="2424" y="6218"/>
                  <a:pt x="2424" y="6218"/>
                  <a:pt x="2424" y="6218"/>
                </a:cubicBezTo>
                <a:cubicBezTo>
                  <a:pt x="2451" y="6055"/>
                  <a:pt x="2424" y="5891"/>
                  <a:pt x="2451" y="5891"/>
                </a:cubicBezTo>
                <a:cubicBezTo>
                  <a:pt x="2451" y="5727"/>
                  <a:pt x="2451" y="5564"/>
                  <a:pt x="2451" y="5564"/>
                </a:cubicBezTo>
                <a:cubicBezTo>
                  <a:pt x="2451" y="5400"/>
                  <a:pt x="2451" y="5400"/>
                  <a:pt x="2451" y="5400"/>
                </a:cubicBezTo>
                <a:cubicBezTo>
                  <a:pt x="2451" y="5400"/>
                  <a:pt x="2451" y="5236"/>
                  <a:pt x="2451" y="5236"/>
                </a:cubicBezTo>
                <a:cubicBezTo>
                  <a:pt x="2451" y="5236"/>
                  <a:pt x="2451" y="5236"/>
                  <a:pt x="2451" y="5236"/>
                </a:cubicBezTo>
                <a:cubicBezTo>
                  <a:pt x="2451" y="5236"/>
                  <a:pt x="2451" y="5073"/>
                  <a:pt x="2451" y="5073"/>
                </a:cubicBezTo>
                <a:cubicBezTo>
                  <a:pt x="2451" y="5073"/>
                  <a:pt x="2451" y="5073"/>
                  <a:pt x="2451" y="4909"/>
                </a:cubicBezTo>
                <a:cubicBezTo>
                  <a:pt x="2451" y="4909"/>
                  <a:pt x="2424" y="4909"/>
                  <a:pt x="2424" y="4909"/>
                </a:cubicBezTo>
                <a:cubicBezTo>
                  <a:pt x="2397" y="5073"/>
                  <a:pt x="2370" y="5073"/>
                  <a:pt x="2370" y="5073"/>
                </a:cubicBezTo>
                <a:cubicBezTo>
                  <a:pt x="2342" y="5236"/>
                  <a:pt x="2288" y="5400"/>
                  <a:pt x="2261" y="5400"/>
                </a:cubicBezTo>
                <a:cubicBezTo>
                  <a:pt x="2261" y="5236"/>
                  <a:pt x="2261" y="5236"/>
                  <a:pt x="2261" y="5236"/>
                </a:cubicBezTo>
                <a:cubicBezTo>
                  <a:pt x="2261" y="5073"/>
                  <a:pt x="2261" y="5073"/>
                  <a:pt x="2261" y="4909"/>
                </a:cubicBezTo>
                <a:cubicBezTo>
                  <a:pt x="2234" y="4909"/>
                  <a:pt x="2261" y="4745"/>
                  <a:pt x="2288" y="4745"/>
                </a:cubicBezTo>
                <a:cubicBezTo>
                  <a:pt x="2261" y="4745"/>
                  <a:pt x="2234" y="4745"/>
                  <a:pt x="2206" y="4745"/>
                </a:cubicBezTo>
                <a:cubicBezTo>
                  <a:pt x="2206" y="4745"/>
                  <a:pt x="2206" y="4745"/>
                  <a:pt x="2206" y="4745"/>
                </a:cubicBezTo>
                <a:cubicBezTo>
                  <a:pt x="2179" y="4745"/>
                  <a:pt x="2179" y="4745"/>
                  <a:pt x="2179" y="4745"/>
                </a:cubicBezTo>
                <a:cubicBezTo>
                  <a:pt x="2397" y="3600"/>
                  <a:pt x="2642" y="2455"/>
                  <a:pt x="2887" y="1145"/>
                </a:cubicBezTo>
                <a:cubicBezTo>
                  <a:pt x="2915" y="982"/>
                  <a:pt x="2942" y="818"/>
                  <a:pt x="2969" y="655"/>
                </a:cubicBezTo>
                <a:cubicBezTo>
                  <a:pt x="2969" y="818"/>
                  <a:pt x="2942" y="655"/>
                  <a:pt x="2942" y="655"/>
                </a:cubicBezTo>
                <a:cubicBezTo>
                  <a:pt x="2915" y="655"/>
                  <a:pt x="2915" y="655"/>
                  <a:pt x="2915" y="491"/>
                </a:cubicBezTo>
                <a:cubicBezTo>
                  <a:pt x="2887" y="491"/>
                  <a:pt x="2860" y="655"/>
                  <a:pt x="2833" y="655"/>
                </a:cubicBezTo>
                <a:cubicBezTo>
                  <a:pt x="2806" y="655"/>
                  <a:pt x="2806" y="491"/>
                  <a:pt x="2778" y="491"/>
                </a:cubicBezTo>
                <a:cubicBezTo>
                  <a:pt x="2751" y="491"/>
                  <a:pt x="2697" y="491"/>
                  <a:pt x="2697" y="491"/>
                </a:cubicBezTo>
                <a:cubicBezTo>
                  <a:pt x="2669" y="327"/>
                  <a:pt x="2615" y="491"/>
                  <a:pt x="2588" y="327"/>
                </a:cubicBezTo>
                <a:cubicBezTo>
                  <a:pt x="2560" y="327"/>
                  <a:pt x="2533" y="327"/>
                  <a:pt x="2506" y="327"/>
                </a:cubicBezTo>
                <a:cubicBezTo>
                  <a:pt x="2506" y="327"/>
                  <a:pt x="2506" y="327"/>
                  <a:pt x="2506" y="327"/>
                </a:cubicBezTo>
                <a:cubicBezTo>
                  <a:pt x="2506" y="327"/>
                  <a:pt x="2506" y="327"/>
                  <a:pt x="2479" y="327"/>
                </a:cubicBezTo>
                <a:cubicBezTo>
                  <a:pt x="2506" y="327"/>
                  <a:pt x="2506" y="327"/>
                  <a:pt x="2506" y="327"/>
                </a:cubicBezTo>
                <a:cubicBezTo>
                  <a:pt x="2479" y="327"/>
                  <a:pt x="2479" y="327"/>
                  <a:pt x="2479" y="327"/>
                </a:cubicBezTo>
                <a:cubicBezTo>
                  <a:pt x="2506" y="327"/>
                  <a:pt x="2506" y="327"/>
                  <a:pt x="2506" y="164"/>
                </a:cubicBezTo>
                <a:cubicBezTo>
                  <a:pt x="2479" y="164"/>
                  <a:pt x="2424" y="327"/>
                  <a:pt x="2397" y="164"/>
                </a:cubicBezTo>
                <a:cubicBezTo>
                  <a:pt x="2424" y="164"/>
                  <a:pt x="2424" y="164"/>
                  <a:pt x="2397" y="164"/>
                </a:cubicBezTo>
                <a:cubicBezTo>
                  <a:pt x="2370" y="164"/>
                  <a:pt x="2342" y="164"/>
                  <a:pt x="2342" y="164"/>
                </a:cubicBezTo>
                <a:cubicBezTo>
                  <a:pt x="2342" y="164"/>
                  <a:pt x="2342" y="164"/>
                  <a:pt x="2342" y="164"/>
                </a:cubicBezTo>
                <a:cubicBezTo>
                  <a:pt x="2342" y="164"/>
                  <a:pt x="2370" y="164"/>
                  <a:pt x="2370" y="164"/>
                </a:cubicBezTo>
                <a:cubicBezTo>
                  <a:pt x="2370" y="164"/>
                  <a:pt x="2370" y="0"/>
                  <a:pt x="2342" y="0"/>
                </a:cubicBezTo>
                <a:cubicBezTo>
                  <a:pt x="2342" y="0"/>
                  <a:pt x="2370" y="0"/>
                  <a:pt x="2370" y="0"/>
                </a:cubicBezTo>
                <a:cubicBezTo>
                  <a:pt x="2342" y="0"/>
                  <a:pt x="2288" y="164"/>
                  <a:pt x="2261" y="164"/>
                </a:cubicBezTo>
                <a:cubicBezTo>
                  <a:pt x="2234" y="164"/>
                  <a:pt x="2179" y="164"/>
                  <a:pt x="2152" y="327"/>
                </a:cubicBezTo>
                <a:cubicBezTo>
                  <a:pt x="2152" y="327"/>
                  <a:pt x="2152" y="164"/>
                  <a:pt x="2179" y="164"/>
                </a:cubicBezTo>
                <a:cubicBezTo>
                  <a:pt x="2152" y="327"/>
                  <a:pt x="2125" y="327"/>
                  <a:pt x="2097" y="327"/>
                </a:cubicBezTo>
                <a:cubicBezTo>
                  <a:pt x="2097" y="327"/>
                  <a:pt x="2125" y="327"/>
                  <a:pt x="2125" y="327"/>
                </a:cubicBezTo>
                <a:cubicBezTo>
                  <a:pt x="2097" y="327"/>
                  <a:pt x="2097" y="327"/>
                  <a:pt x="2070" y="491"/>
                </a:cubicBezTo>
                <a:cubicBezTo>
                  <a:pt x="2070" y="491"/>
                  <a:pt x="2070" y="491"/>
                  <a:pt x="2070" y="491"/>
                </a:cubicBezTo>
                <a:cubicBezTo>
                  <a:pt x="2070" y="491"/>
                  <a:pt x="2070" y="491"/>
                  <a:pt x="2070" y="491"/>
                </a:cubicBezTo>
                <a:cubicBezTo>
                  <a:pt x="2070" y="327"/>
                  <a:pt x="2070" y="327"/>
                  <a:pt x="2097" y="327"/>
                </a:cubicBezTo>
                <a:cubicBezTo>
                  <a:pt x="2043" y="327"/>
                  <a:pt x="1988" y="491"/>
                  <a:pt x="1934" y="491"/>
                </a:cubicBezTo>
                <a:cubicBezTo>
                  <a:pt x="1961" y="491"/>
                  <a:pt x="1961" y="491"/>
                  <a:pt x="1988" y="491"/>
                </a:cubicBezTo>
                <a:cubicBezTo>
                  <a:pt x="1907" y="655"/>
                  <a:pt x="1852" y="818"/>
                  <a:pt x="1770" y="818"/>
                </a:cubicBezTo>
                <a:cubicBezTo>
                  <a:pt x="1716" y="982"/>
                  <a:pt x="1662" y="982"/>
                  <a:pt x="1634" y="1145"/>
                </a:cubicBezTo>
                <a:cubicBezTo>
                  <a:pt x="1580" y="1145"/>
                  <a:pt x="1553" y="1309"/>
                  <a:pt x="1525" y="1309"/>
                </a:cubicBezTo>
                <a:cubicBezTo>
                  <a:pt x="1525" y="1309"/>
                  <a:pt x="1525" y="1309"/>
                  <a:pt x="1525" y="1309"/>
                </a:cubicBezTo>
                <a:cubicBezTo>
                  <a:pt x="1525" y="1309"/>
                  <a:pt x="1525" y="1309"/>
                  <a:pt x="1525" y="1309"/>
                </a:cubicBezTo>
                <a:cubicBezTo>
                  <a:pt x="1525" y="1309"/>
                  <a:pt x="1580" y="1473"/>
                  <a:pt x="1580" y="1636"/>
                </a:cubicBezTo>
                <a:cubicBezTo>
                  <a:pt x="1580" y="1636"/>
                  <a:pt x="1553" y="1636"/>
                  <a:pt x="1553" y="1800"/>
                </a:cubicBezTo>
                <a:cubicBezTo>
                  <a:pt x="1580" y="1800"/>
                  <a:pt x="1607" y="1800"/>
                  <a:pt x="1607" y="1800"/>
                </a:cubicBezTo>
                <a:cubicBezTo>
                  <a:pt x="1607" y="1800"/>
                  <a:pt x="1607" y="1800"/>
                  <a:pt x="1607" y="1800"/>
                </a:cubicBezTo>
                <a:cubicBezTo>
                  <a:pt x="1607" y="1800"/>
                  <a:pt x="1634" y="1800"/>
                  <a:pt x="1634" y="1800"/>
                </a:cubicBezTo>
                <a:cubicBezTo>
                  <a:pt x="1634" y="1800"/>
                  <a:pt x="1607" y="1964"/>
                  <a:pt x="1607" y="1964"/>
                </a:cubicBezTo>
                <a:cubicBezTo>
                  <a:pt x="1607" y="1964"/>
                  <a:pt x="1607" y="1964"/>
                  <a:pt x="1634" y="1964"/>
                </a:cubicBezTo>
                <a:cubicBezTo>
                  <a:pt x="1662" y="1964"/>
                  <a:pt x="1662" y="1964"/>
                  <a:pt x="1662" y="1964"/>
                </a:cubicBezTo>
                <a:cubicBezTo>
                  <a:pt x="1662" y="2127"/>
                  <a:pt x="1662" y="2127"/>
                  <a:pt x="1634" y="2127"/>
                </a:cubicBezTo>
                <a:cubicBezTo>
                  <a:pt x="1634" y="2127"/>
                  <a:pt x="1634" y="1964"/>
                  <a:pt x="1607" y="1964"/>
                </a:cubicBezTo>
                <a:cubicBezTo>
                  <a:pt x="1607" y="1964"/>
                  <a:pt x="1607" y="2127"/>
                  <a:pt x="1580" y="1964"/>
                </a:cubicBezTo>
                <a:cubicBezTo>
                  <a:pt x="1580" y="1964"/>
                  <a:pt x="1580" y="1964"/>
                  <a:pt x="1607" y="1964"/>
                </a:cubicBezTo>
                <a:cubicBezTo>
                  <a:pt x="1607" y="1964"/>
                  <a:pt x="1607" y="1800"/>
                  <a:pt x="1607" y="1800"/>
                </a:cubicBezTo>
                <a:cubicBezTo>
                  <a:pt x="1580" y="1800"/>
                  <a:pt x="1580" y="1800"/>
                  <a:pt x="1580" y="1964"/>
                </a:cubicBezTo>
                <a:cubicBezTo>
                  <a:pt x="1580" y="1964"/>
                  <a:pt x="1580" y="2127"/>
                  <a:pt x="1580" y="2127"/>
                </a:cubicBezTo>
                <a:cubicBezTo>
                  <a:pt x="1580" y="2127"/>
                  <a:pt x="1607" y="2127"/>
                  <a:pt x="1607" y="2127"/>
                </a:cubicBezTo>
                <a:cubicBezTo>
                  <a:pt x="1607" y="2127"/>
                  <a:pt x="1607" y="2127"/>
                  <a:pt x="1607" y="2127"/>
                </a:cubicBezTo>
                <a:cubicBezTo>
                  <a:pt x="1580" y="2127"/>
                  <a:pt x="1553" y="2127"/>
                  <a:pt x="1525" y="2291"/>
                </a:cubicBezTo>
                <a:cubicBezTo>
                  <a:pt x="1525" y="2291"/>
                  <a:pt x="1444" y="2291"/>
                  <a:pt x="1444" y="2127"/>
                </a:cubicBezTo>
                <a:cubicBezTo>
                  <a:pt x="1444" y="2127"/>
                  <a:pt x="1471" y="2127"/>
                  <a:pt x="1471" y="1964"/>
                </a:cubicBezTo>
                <a:cubicBezTo>
                  <a:pt x="1471" y="1964"/>
                  <a:pt x="1498" y="1964"/>
                  <a:pt x="1498" y="1964"/>
                </a:cubicBezTo>
                <a:cubicBezTo>
                  <a:pt x="1471" y="1964"/>
                  <a:pt x="1444" y="1964"/>
                  <a:pt x="1416" y="2127"/>
                </a:cubicBezTo>
                <a:cubicBezTo>
                  <a:pt x="1389" y="2127"/>
                  <a:pt x="1362" y="2127"/>
                  <a:pt x="1335" y="2127"/>
                </a:cubicBezTo>
                <a:cubicBezTo>
                  <a:pt x="1335" y="2127"/>
                  <a:pt x="1335" y="2127"/>
                  <a:pt x="1362" y="2127"/>
                </a:cubicBezTo>
                <a:cubicBezTo>
                  <a:pt x="1280" y="2127"/>
                  <a:pt x="1226" y="2291"/>
                  <a:pt x="1171" y="2455"/>
                </a:cubicBezTo>
                <a:cubicBezTo>
                  <a:pt x="1171" y="2291"/>
                  <a:pt x="1171" y="2291"/>
                  <a:pt x="1171" y="2291"/>
                </a:cubicBezTo>
                <a:cubicBezTo>
                  <a:pt x="1117" y="2455"/>
                  <a:pt x="1226" y="2455"/>
                  <a:pt x="1226" y="2618"/>
                </a:cubicBezTo>
                <a:cubicBezTo>
                  <a:pt x="1226" y="2618"/>
                  <a:pt x="1198" y="2618"/>
                  <a:pt x="1171" y="2618"/>
                </a:cubicBezTo>
                <a:cubicBezTo>
                  <a:pt x="1171" y="2618"/>
                  <a:pt x="1171" y="2618"/>
                  <a:pt x="1171" y="2782"/>
                </a:cubicBezTo>
                <a:cubicBezTo>
                  <a:pt x="1171" y="2782"/>
                  <a:pt x="1144" y="2782"/>
                  <a:pt x="1144" y="2782"/>
                </a:cubicBezTo>
                <a:cubicBezTo>
                  <a:pt x="1171" y="2945"/>
                  <a:pt x="1198" y="2945"/>
                  <a:pt x="1226" y="2945"/>
                </a:cubicBezTo>
                <a:cubicBezTo>
                  <a:pt x="1253" y="2945"/>
                  <a:pt x="1280" y="2782"/>
                  <a:pt x="1280" y="2782"/>
                </a:cubicBezTo>
                <a:cubicBezTo>
                  <a:pt x="1307" y="2945"/>
                  <a:pt x="1307" y="2945"/>
                  <a:pt x="1307" y="2945"/>
                </a:cubicBezTo>
                <a:cubicBezTo>
                  <a:pt x="1307" y="2782"/>
                  <a:pt x="1335" y="2782"/>
                  <a:pt x="1307" y="2945"/>
                </a:cubicBezTo>
                <a:cubicBezTo>
                  <a:pt x="1362" y="2945"/>
                  <a:pt x="1389" y="2782"/>
                  <a:pt x="1444" y="2782"/>
                </a:cubicBezTo>
                <a:cubicBezTo>
                  <a:pt x="1444" y="2782"/>
                  <a:pt x="1471" y="2618"/>
                  <a:pt x="1471" y="2782"/>
                </a:cubicBezTo>
                <a:cubicBezTo>
                  <a:pt x="1444" y="2945"/>
                  <a:pt x="1416" y="2945"/>
                  <a:pt x="1389" y="2945"/>
                </a:cubicBezTo>
                <a:cubicBezTo>
                  <a:pt x="1416" y="2945"/>
                  <a:pt x="1362" y="3273"/>
                  <a:pt x="1362" y="3273"/>
                </a:cubicBezTo>
                <a:cubicBezTo>
                  <a:pt x="1335" y="3273"/>
                  <a:pt x="1307" y="3273"/>
                  <a:pt x="1280" y="3273"/>
                </a:cubicBezTo>
                <a:cubicBezTo>
                  <a:pt x="1280" y="3273"/>
                  <a:pt x="1280" y="3273"/>
                  <a:pt x="1280" y="3273"/>
                </a:cubicBezTo>
                <a:cubicBezTo>
                  <a:pt x="1253" y="3436"/>
                  <a:pt x="1226" y="3436"/>
                  <a:pt x="1198" y="3436"/>
                </a:cubicBezTo>
                <a:cubicBezTo>
                  <a:pt x="1171" y="3436"/>
                  <a:pt x="1144" y="3436"/>
                  <a:pt x="1144" y="3600"/>
                </a:cubicBezTo>
                <a:cubicBezTo>
                  <a:pt x="1144" y="3600"/>
                  <a:pt x="1171" y="3436"/>
                  <a:pt x="1144" y="3436"/>
                </a:cubicBezTo>
                <a:cubicBezTo>
                  <a:pt x="1144" y="3436"/>
                  <a:pt x="1117" y="3436"/>
                  <a:pt x="1090" y="3436"/>
                </a:cubicBezTo>
                <a:cubicBezTo>
                  <a:pt x="1090" y="3436"/>
                  <a:pt x="1090" y="3600"/>
                  <a:pt x="1090" y="3600"/>
                </a:cubicBezTo>
                <a:cubicBezTo>
                  <a:pt x="1062" y="3600"/>
                  <a:pt x="1062" y="3600"/>
                  <a:pt x="1035" y="3764"/>
                </a:cubicBezTo>
                <a:cubicBezTo>
                  <a:pt x="1035" y="3764"/>
                  <a:pt x="1062" y="3600"/>
                  <a:pt x="1062" y="3600"/>
                </a:cubicBezTo>
                <a:cubicBezTo>
                  <a:pt x="1035" y="3764"/>
                  <a:pt x="1008" y="3764"/>
                  <a:pt x="981" y="3764"/>
                </a:cubicBezTo>
                <a:cubicBezTo>
                  <a:pt x="953" y="3927"/>
                  <a:pt x="953" y="3927"/>
                  <a:pt x="926" y="3927"/>
                </a:cubicBezTo>
                <a:cubicBezTo>
                  <a:pt x="899" y="4091"/>
                  <a:pt x="899" y="4091"/>
                  <a:pt x="872" y="4091"/>
                </a:cubicBezTo>
                <a:cubicBezTo>
                  <a:pt x="872" y="4091"/>
                  <a:pt x="899" y="4091"/>
                  <a:pt x="899" y="4091"/>
                </a:cubicBezTo>
                <a:cubicBezTo>
                  <a:pt x="872" y="4091"/>
                  <a:pt x="872" y="4091"/>
                  <a:pt x="844" y="4255"/>
                </a:cubicBezTo>
                <a:cubicBezTo>
                  <a:pt x="872" y="4255"/>
                  <a:pt x="872" y="4255"/>
                  <a:pt x="872" y="4255"/>
                </a:cubicBezTo>
                <a:cubicBezTo>
                  <a:pt x="872" y="4255"/>
                  <a:pt x="844" y="4255"/>
                  <a:pt x="844" y="4255"/>
                </a:cubicBezTo>
                <a:cubicBezTo>
                  <a:pt x="844" y="4255"/>
                  <a:pt x="844" y="4255"/>
                  <a:pt x="844" y="4255"/>
                </a:cubicBezTo>
                <a:cubicBezTo>
                  <a:pt x="844" y="4255"/>
                  <a:pt x="844" y="4418"/>
                  <a:pt x="844" y="4418"/>
                </a:cubicBezTo>
                <a:cubicBezTo>
                  <a:pt x="872" y="4418"/>
                  <a:pt x="872" y="4255"/>
                  <a:pt x="872" y="4255"/>
                </a:cubicBezTo>
                <a:cubicBezTo>
                  <a:pt x="872" y="4255"/>
                  <a:pt x="872" y="4255"/>
                  <a:pt x="872" y="4255"/>
                </a:cubicBezTo>
                <a:cubicBezTo>
                  <a:pt x="872" y="4255"/>
                  <a:pt x="872" y="4255"/>
                  <a:pt x="872" y="4255"/>
                </a:cubicBezTo>
                <a:cubicBezTo>
                  <a:pt x="872" y="4418"/>
                  <a:pt x="872" y="4418"/>
                  <a:pt x="872" y="4418"/>
                </a:cubicBezTo>
                <a:cubicBezTo>
                  <a:pt x="872" y="4418"/>
                  <a:pt x="872" y="4418"/>
                  <a:pt x="872" y="4418"/>
                </a:cubicBezTo>
                <a:cubicBezTo>
                  <a:pt x="872" y="4418"/>
                  <a:pt x="872" y="4418"/>
                  <a:pt x="844" y="4418"/>
                </a:cubicBezTo>
                <a:cubicBezTo>
                  <a:pt x="872" y="4418"/>
                  <a:pt x="926" y="4418"/>
                  <a:pt x="926" y="4418"/>
                </a:cubicBezTo>
                <a:cubicBezTo>
                  <a:pt x="926" y="4418"/>
                  <a:pt x="926" y="4418"/>
                  <a:pt x="926" y="4418"/>
                </a:cubicBezTo>
                <a:cubicBezTo>
                  <a:pt x="926" y="4418"/>
                  <a:pt x="926" y="4582"/>
                  <a:pt x="926" y="4582"/>
                </a:cubicBezTo>
                <a:cubicBezTo>
                  <a:pt x="926" y="4582"/>
                  <a:pt x="899" y="4582"/>
                  <a:pt x="899" y="4582"/>
                </a:cubicBezTo>
                <a:cubicBezTo>
                  <a:pt x="899" y="4582"/>
                  <a:pt x="899" y="4582"/>
                  <a:pt x="899" y="4582"/>
                </a:cubicBezTo>
                <a:cubicBezTo>
                  <a:pt x="899" y="4582"/>
                  <a:pt x="872" y="4582"/>
                  <a:pt x="872" y="4582"/>
                </a:cubicBezTo>
                <a:cubicBezTo>
                  <a:pt x="872" y="4582"/>
                  <a:pt x="899" y="4582"/>
                  <a:pt x="872" y="4418"/>
                </a:cubicBezTo>
                <a:cubicBezTo>
                  <a:pt x="844" y="4418"/>
                  <a:pt x="817" y="4582"/>
                  <a:pt x="790" y="4582"/>
                </a:cubicBezTo>
                <a:cubicBezTo>
                  <a:pt x="817" y="4582"/>
                  <a:pt x="817" y="4582"/>
                  <a:pt x="817" y="4582"/>
                </a:cubicBezTo>
                <a:cubicBezTo>
                  <a:pt x="790" y="4745"/>
                  <a:pt x="817" y="4745"/>
                  <a:pt x="817" y="4745"/>
                </a:cubicBezTo>
                <a:cubicBezTo>
                  <a:pt x="817" y="4745"/>
                  <a:pt x="817" y="4909"/>
                  <a:pt x="817" y="4909"/>
                </a:cubicBezTo>
                <a:cubicBezTo>
                  <a:pt x="817" y="5073"/>
                  <a:pt x="899" y="4909"/>
                  <a:pt x="926" y="4745"/>
                </a:cubicBezTo>
                <a:cubicBezTo>
                  <a:pt x="926" y="4745"/>
                  <a:pt x="926" y="4745"/>
                  <a:pt x="926" y="4745"/>
                </a:cubicBezTo>
                <a:cubicBezTo>
                  <a:pt x="953" y="4745"/>
                  <a:pt x="981" y="4582"/>
                  <a:pt x="1008" y="4582"/>
                </a:cubicBezTo>
                <a:cubicBezTo>
                  <a:pt x="1008" y="4582"/>
                  <a:pt x="981" y="4582"/>
                  <a:pt x="953" y="4745"/>
                </a:cubicBezTo>
                <a:cubicBezTo>
                  <a:pt x="953" y="4745"/>
                  <a:pt x="953" y="4745"/>
                  <a:pt x="953" y="4745"/>
                </a:cubicBezTo>
                <a:cubicBezTo>
                  <a:pt x="926" y="4909"/>
                  <a:pt x="872" y="5073"/>
                  <a:pt x="872" y="5236"/>
                </a:cubicBezTo>
                <a:cubicBezTo>
                  <a:pt x="872" y="5236"/>
                  <a:pt x="872" y="5236"/>
                  <a:pt x="872" y="5236"/>
                </a:cubicBezTo>
                <a:cubicBezTo>
                  <a:pt x="844" y="5400"/>
                  <a:pt x="844" y="5400"/>
                  <a:pt x="817" y="5400"/>
                </a:cubicBezTo>
                <a:cubicBezTo>
                  <a:pt x="844" y="5400"/>
                  <a:pt x="899" y="5400"/>
                  <a:pt x="953" y="5236"/>
                </a:cubicBezTo>
                <a:cubicBezTo>
                  <a:pt x="953" y="5400"/>
                  <a:pt x="953" y="5400"/>
                  <a:pt x="981" y="5400"/>
                </a:cubicBezTo>
                <a:cubicBezTo>
                  <a:pt x="981" y="5400"/>
                  <a:pt x="953" y="5564"/>
                  <a:pt x="981" y="5564"/>
                </a:cubicBezTo>
                <a:cubicBezTo>
                  <a:pt x="981" y="5564"/>
                  <a:pt x="1008" y="5400"/>
                  <a:pt x="1008" y="5400"/>
                </a:cubicBezTo>
                <a:cubicBezTo>
                  <a:pt x="1035" y="5400"/>
                  <a:pt x="1062" y="5236"/>
                  <a:pt x="1062" y="5236"/>
                </a:cubicBezTo>
                <a:cubicBezTo>
                  <a:pt x="1062" y="5236"/>
                  <a:pt x="1035" y="5400"/>
                  <a:pt x="1035" y="5400"/>
                </a:cubicBezTo>
                <a:cubicBezTo>
                  <a:pt x="1062" y="5564"/>
                  <a:pt x="1117" y="5236"/>
                  <a:pt x="1171" y="5236"/>
                </a:cubicBezTo>
                <a:cubicBezTo>
                  <a:pt x="1144" y="5236"/>
                  <a:pt x="1117" y="5400"/>
                  <a:pt x="1117" y="5400"/>
                </a:cubicBezTo>
                <a:cubicBezTo>
                  <a:pt x="1090" y="5564"/>
                  <a:pt x="1062" y="5564"/>
                  <a:pt x="1035" y="5564"/>
                </a:cubicBezTo>
                <a:cubicBezTo>
                  <a:pt x="1035" y="5727"/>
                  <a:pt x="1062" y="5727"/>
                  <a:pt x="1062" y="5727"/>
                </a:cubicBezTo>
                <a:cubicBezTo>
                  <a:pt x="1035" y="5727"/>
                  <a:pt x="953" y="5891"/>
                  <a:pt x="981" y="6055"/>
                </a:cubicBezTo>
                <a:cubicBezTo>
                  <a:pt x="953" y="5891"/>
                  <a:pt x="953" y="6055"/>
                  <a:pt x="926" y="6055"/>
                </a:cubicBezTo>
                <a:cubicBezTo>
                  <a:pt x="899" y="6055"/>
                  <a:pt x="872" y="6382"/>
                  <a:pt x="844" y="6218"/>
                </a:cubicBezTo>
                <a:cubicBezTo>
                  <a:pt x="844" y="6218"/>
                  <a:pt x="844" y="6218"/>
                  <a:pt x="844" y="6218"/>
                </a:cubicBezTo>
                <a:cubicBezTo>
                  <a:pt x="790" y="6382"/>
                  <a:pt x="708" y="6545"/>
                  <a:pt x="654" y="6709"/>
                </a:cubicBezTo>
                <a:cubicBezTo>
                  <a:pt x="654" y="6709"/>
                  <a:pt x="681" y="6709"/>
                  <a:pt x="654" y="6709"/>
                </a:cubicBezTo>
                <a:cubicBezTo>
                  <a:pt x="654" y="6709"/>
                  <a:pt x="654" y="6709"/>
                  <a:pt x="654" y="6709"/>
                </a:cubicBezTo>
                <a:cubicBezTo>
                  <a:pt x="654" y="6709"/>
                  <a:pt x="626" y="6709"/>
                  <a:pt x="626" y="6709"/>
                </a:cubicBezTo>
                <a:cubicBezTo>
                  <a:pt x="626" y="6709"/>
                  <a:pt x="626" y="6709"/>
                  <a:pt x="654" y="6709"/>
                </a:cubicBezTo>
                <a:cubicBezTo>
                  <a:pt x="626" y="6709"/>
                  <a:pt x="626" y="6709"/>
                  <a:pt x="626" y="6709"/>
                </a:cubicBezTo>
                <a:cubicBezTo>
                  <a:pt x="626" y="6709"/>
                  <a:pt x="626" y="6709"/>
                  <a:pt x="626" y="6709"/>
                </a:cubicBezTo>
                <a:cubicBezTo>
                  <a:pt x="572" y="6709"/>
                  <a:pt x="545" y="6873"/>
                  <a:pt x="490" y="6873"/>
                </a:cubicBezTo>
                <a:cubicBezTo>
                  <a:pt x="463" y="7036"/>
                  <a:pt x="436" y="7036"/>
                  <a:pt x="409" y="7200"/>
                </a:cubicBezTo>
                <a:cubicBezTo>
                  <a:pt x="409" y="7200"/>
                  <a:pt x="436" y="7036"/>
                  <a:pt x="436" y="7200"/>
                </a:cubicBezTo>
                <a:cubicBezTo>
                  <a:pt x="463" y="7200"/>
                  <a:pt x="463" y="7036"/>
                  <a:pt x="490" y="7036"/>
                </a:cubicBezTo>
                <a:cubicBezTo>
                  <a:pt x="463" y="7036"/>
                  <a:pt x="490" y="7036"/>
                  <a:pt x="463" y="7036"/>
                </a:cubicBezTo>
                <a:cubicBezTo>
                  <a:pt x="490" y="7200"/>
                  <a:pt x="572" y="6709"/>
                  <a:pt x="599" y="6873"/>
                </a:cubicBezTo>
                <a:cubicBezTo>
                  <a:pt x="572" y="6873"/>
                  <a:pt x="572" y="6873"/>
                  <a:pt x="545" y="6873"/>
                </a:cubicBezTo>
                <a:cubicBezTo>
                  <a:pt x="572" y="6873"/>
                  <a:pt x="599" y="6873"/>
                  <a:pt x="626" y="6873"/>
                </a:cubicBezTo>
                <a:cubicBezTo>
                  <a:pt x="654" y="6873"/>
                  <a:pt x="681" y="6709"/>
                  <a:pt x="708" y="6709"/>
                </a:cubicBezTo>
                <a:cubicBezTo>
                  <a:pt x="708" y="6709"/>
                  <a:pt x="681" y="6873"/>
                  <a:pt x="681" y="6873"/>
                </a:cubicBezTo>
                <a:cubicBezTo>
                  <a:pt x="735" y="6709"/>
                  <a:pt x="763" y="6709"/>
                  <a:pt x="790" y="6545"/>
                </a:cubicBezTo>
                <a:cubicBezTo>
                  <a:pt x="790" y="6545"/>
                  <a:pt x="790" y="6545"/>
                  <a:pt x="790" y="6709"/>
                </a:cubicBezTo>
                <a:cubicBezTo>
                  <a:pt x="790" y="6545"/>
                  <a:pt x="844" y="6545"/>
                  <a:pt x="817" y="6545"/>
                </a:cubicBezTo>
                <a:cubicBezTo>
                  <a:pt x="817" y="6545"/>
                  <a:pt x="844" y="6545"/>
                  <a:pt x="872" y="6382"/>
                </a:cubicBezTo>
                <a:cubicBezTo>
                  <a:pt x="872" y="6382"/>
                  <a:pt x="872" y="6382"/>
                  <a:pt x="872" y="6382"/>
                </a:cubicBezTo>
                <a:cubicBezTo>
                  <a:pt x="981" y="6218"/>
                  <a:pt x="1117" y="5891"/>
                  <a:pt x="1226" y="5564"/>
                </a:cubicBezTo>
                <a:cubicBezTo>
                  <a:pt x="1226" y="5564"/>
                  <a:pt x="1226" y="5564"/>
                  <a:pt x="1226" y="5564"/>
                </a:cubicBezTo>
                <a:cubicBezTo>
                  <a:pt x="1253" y="5564"/>
                  <a:pt x="1280" y="5564"/>
                  <a:pt x="1307" y="5400"/>
                </a:cubicBezTo>
                <a:cubicBezTo>
                  <a:pt x="1307" y="5400"/>
                  <a:pt x="1335" y="5400"/>
                  <a:pt x="1335" y="5400"/>
                </a:cubicBezTo>
                <a:cubicBezTo>
                  <a:pt x="1335" y="5236"/>
                  <a:pt x="1335" y="5400"/>
                  <a:pt x="1335" y="5236"/>
                </a:cubicBezTo>
                <a:cubicBezTo>
                  <a:pt x="1335" y="5236"/>
                  <a:pt x="1307" y="5400"/>
                  <a:pt x="1335" y="5236"/>
                </a:cubicBezTo>
                <a:cubicBezTo>
                  <a:pt x="1335" y="5236"/>
                  <a:pt x="1335" y="5073"/>
                  <a:pt x="1335" y="5073"/>
                </a:cubicBezTo>
                <a:cubicBezTo>
                  <a:pt x="1362" y="5073"/>
                  <a:pt x="1389" y="5073"/>
                  <a:pt x="1416" y="4909"/>
                </a:cubicBezTo>
                <a:cubicBezTo>
                  <a:pt x="1416" y="4909"/>
                  <a:pt x="1416" y="5073"/>
                  <a:pt x="1416" y="5073"/>
                </a:cubicBezTo>
                <a:cubicBezTo>
                  <a:pt x="1416" y="5073"/>
                  <a:pt x="1416" y="4909"/>
                  <a:pt x="1444" y="4909"/>
                </a:cubicBezTo>
                <a:cubicBezTo>
                  <a:pt x="1444" y="4909"/>
                  <a:pt x="1444" y="4909"/>
                  <a:pt x="1444" y="4909"/>
                </a:cubicBezTo>
                <a:cubicBezTo>
                  <a:pt x="1444" y="4909"/>
                  <a:pt x="1498" y="4909"/>
                  <a:pt x="1471" y="4745"/>
                </a:cubicBezTo>
                <a:cubicBezTo>
                  <a:pt x="1525" y="4745"/>
                  <a:pt x="1580" y="4582"/>
                  <a:pt x="1607" y="4418"/>
                </a:cubicBezTo>
                <a:cubicBezTo>
                  <a:pt x="1662" y="4255"/>
                  <a:pt x="1743" y="4255"/>
                  <a:pt x="1798" y="4255"/>
                </a:cubicBezTo>
                <a:cubicBezTo>
                  <a:pt x="1798" y="4255"/>
                  <a:pt x="1743" y="4255"/>
                  <a:pt x="1743" y="4418"/>
                </a:cubicBezTo>
                <a:cubicBezTo>
                  <a:pt x="1716" y="4418"/>
                  <a:pt x="1743" y="4418"/>
                  <a:pt x="1770" y="4418"/>
                </a:cubicBezTo>
                <a:cubicBezTo>
                  <a:pt x="1743" y="4418"/>
                  <a:pt x="1716" y="4418"/>
                  <a:pt x="1689" y="4418"/>
                </a:cubicBezTo>
                <a:cubicBezTo>
                  <a:pt x="1662" y="4582"/>
                  <a:pt x="1634" y="4582"/>
                  <a:pt x="1580" y="4745"/>
                </a:cubicBezTo>
                <a:cubicBezTo>
                  <a:pt x="1553" y="4745"/>
                  <a:pt x="1525" y="4909"/>
                  <a:pt x="1498" y="4909"/>
                </a:cubicBezTo>
                <a:cubicBezTo>
                  <a:pt x="1525" y="5073"/>
                  <a:pt x="1525" y="4909"/>
                  <a:pt x="1553" y="4909"/>
                </a:cubicBezTo>
                <a:cubicBezTo>
                  <a:pt x="1525" y="5073"/>
                  <a:pt x="1471" y="5073"/>
                  <a:pt x="1444" y="5236"/>
                </a:cubicBezTo>
                <a:cubicBezTo>
                  <a:pt x="1471" y="5400"/>
                  <a:pt x="1525" y="5073"/>
                  <a:pt x="1553" y="5073"/>
                </a:cubicBezTo>
                <a:cubicBezTo>
                  <a:pt x="1580" y="5073"/>
                  <a:pt x="1607" y="5073"/>
                  <a:pt x="1634" y="4909"/>
                </a:cubicBezTo>
                <a:cubicBezTo>
                  <a:pt x="1634" y="4909"/>
                  <a:pt x="1634" y="4909"/>
                  <a:pt x="1634" y="4909"/>
                </a:cubicBezTo>
                <a:cubicBezTo>
                  <a:pt x="1634" y="4909"/>
                  <a:pt x="1662" y="4909"/>
                  <a:pt x="1662" y="4745"/>
                </a:cubicBezTo>
                <a:cubicBezTo>
                  <a:pt x="1662" y="4909"/>
                  <a:pt x="1662" y="4909"/>
                  <a:pt x="1662" y="4909"/>
                </a:cubicBezTo>
                <a:cubicBezTo>
                  <a:pt x="1689" y="4909"/>
                  <a:pt x="1716" y="4909"/>
                  <a:pt x="1716" y="4909"/>
                </a:cubicBezTo>
                <a:cubicBezTo>
                  <a:pt x="1743" y="4745"/>
                  <a:pt x="1770" y="4745"/>
                  <a:pt x="1798" y="4582"/>
                </a:cubicBezTo>
                <a:cubicBezTo>
                  <a:pt x="1770" y="4582"/>
                  <a:pt x="1770" y="4582"/>
                  <a:pt x="1743" y="4582"/>
                </a:cubicBezTo>
                <a:cubicBezTo>
                  <a:pt x="1770" y="4582"/>
                  <a:pt x="1770" y="4582"/>
                  <a:pt x="1798" y="4582"/>
                </a:cubicBezTo>
                <a:cubicBezTo>
                  <a:pt x="1798" y="4582"/>
                  <a:pt x="1770" y="4582"/>
                  <a:pt x="1770" y="4582"/>
                </a:cubicBezTo>
                <a:cubicBezTo>
                  <a:pt x="1798" y="4418"/>
                  <a:pt x="1798" y="4418"/>
                  <a:pt x="1825" y="4418"/>
                </a:cubicBezTo>
                <a:cubicBezTo>
                  <a:pt x="1825" y="4418"/>
                  <a:pt x="1825" y="4418"/>
                  <a:pt x="1798" y="4418"/>
                </a:cubicBezTo>
                <a:cubicBezTo>
                  <a:pt x="1825" y="4418"/>
                  <a:pt x="1852" y="4418"/>
                  <a:pt x="1852" y="4255"/>
                </a:cubicBezTo>
                <a:cubicBezTo>
                  <a:pt x="1852" y="4418"/>
                  <a:pt x="1825" y="4418"/>
                  <a:pt x="1825" y="4418"/>
                </a:cubicBezTo>
                <a:cubicBezTo>
                  <a:pt x="1852" y="4418"/>
                  <a:pt x="1907" y="4418"/>
                  <a:pt x="1934" y="4418"/>
                </a:cubicBezTo>
                <a:cubicBezTo>
                  <a:pt x="1934" y="4418"/>
                  <a:pt x="1879" y="4418"/>
                  <a:pt x="1907" y="4418"/>
                </a:cubicBezTo>
                <a:cubicBezTo>
                  <a:pt x="1907" y="4582"/>
                  <a:pt x="1907" y="4582"/>
                  <a:pt x="1879" y="4582"/>
                </a:cubicBezTo>
                <a:cubicBezTo>
                  <a:pt x="1879" y="4582"/>
                  <a:pt x="1907" y="4582"/>
                  <a:pt x="1907" y="4582"/>
                </a:cubicBezTo>
                <a:close/>
                <a:moveTo>
                  <a:pt x="2451" y="10145"/>
                </a:moveTo>
                <a:cubicBezTo>
                  <a:pt x="2451" y="10145"/>
                  <a:pt x="2424" y="9982"/>
                  <a:pt x="2424" y="10145"/>
                </a:cubicBezTo>
                <a:cubicBezTo>
                  <a:pt x="2424" y="10145"/>
                  <a:pt x="2424" y="10145"/>
                  <a:pt x="2424" y="10145"/>
                </a:cubicBezTo>
                <a:cubicBezTo>
                  <a:pt x="2424" y="10145"/>
                  <a:pt x="2424" y="10145"/>
                  <a:pt x="2451" y="10145"/>
                </a:cubicBezTo>
                <a:cubicBezTo>
                  <a:pt x="2451" y="10145"/>
                  <a:pt x="2451" y="10145"/>
                  <a:pt x="2451" y="10145"/>
                </a:cubicBezTo>
                <a:close/>
                <a:moveTo>
                  <a:pt x="2424" y="10145"/>
                </a:moveTo>
                <a:cubicBezTo>
                  <a:pt x="2424" y="10145"/>
                  <a:pt x="2397" y="10145"/>
                  <a:pt x="2424" y="10145"/>
                </a:cubicBezTo>
                <a:cubicBezTo>
                  <a:pt x="2424" y="10145"/>
                  <a:pt x="2424" y="10145"/>
                  <a:pt x="2424" y="10145"/>
                </a:cubicBezTo>
                <a:close/>
                <a:moveTo>
                  <a:pt x="2424" y="10145"/>
                </a:moveTo>
                <a:cubicBezTo>
                  <a:pt x="2424" y="10145"/>
                  <a:pt x="2424" y="10145"/>
                  <a:pt x="2424" y="10145"/>
                </a:cubicBezTo>
                <a:cubicBezTo>
                  <a:pt x="2424" y="10145"/>
                  <a:pt x="2424" y="10145"/>
                  <a:pt x="2424" y="10145"/>
                </a:cubicBezTo>
                <a:close/>
                <a:moveTo>
                  <a:pt x="2370" y="6218"/>
                </a:moveTo>
                <a:cubicBezTo>
                  <a:pt x="2342" y="6218"/>
                  <a:pt x="2342" y="6218"/>
                  <a:pt x="2315" y="6218"/>
                </a:cubicBezTo>
                <a:cubicBezTo>
                  <a:pt x="2315" y="6218"/>
                  <a:pt x="2315" y="6218"/>
                  <a:pt x="2315" y="6382"/>
                </a:cubicBezTo>
                <a:cubicBezTo>
                  <a:pt x="2315" y="6382"/>
                  <a:pt x="2315" y="6382"/>
                  <a:pt x="2288" y="6382"/>
                </a:cubicBezTo>
                <a:cubicBezTo>
                  <a:pt x="2315" y="6545"/>
                  <a:pt x="2342" y="6382"/>
                  <a:pt x="2342" y="6218"/>
                </a:cubicBezTo>
                <a:cubicBezTo>
                  <a:pt x="2342" y="6382"/>
                  <a:pt x="2342" y="6382"/>
                  <a:pt x="2342" y="6382"/>
                </a:cubicBezTo>
                <a:cubicBezTo>
                  <a:pt x="2342" y="6382"/>
                  <a:pt x="2370" y="6218"/>
                  <a:pt x="2370" y="6218"/>
                </a:cubicBezTo>
                <a:close/>
                <a:moveTo>
                  <a:pt x="2234" y="6055"/>
                </a:moveTo>
                <a:cubicBezTo>
                  <a:pt x="2234" y="6055"/>
                  <a:pt x="2206" y="6218"/>
                  <a:pt x="2206" y="6218"/>
                </a:cubicBezTo>
                <a:cubicBezTo>
                  <a:pt x="2234" y="6218"/>
                  <a:pt x="2234" y="6055"/>
                  <a:pt x="2234" y="6055"/>
                </a:cubicBezTo>
                <a:cubicBezTo>
                  <a:pt x="2234" y="6055"/>
                  <a:pt x="2234" y="6218"/>
                  <a:pt x="2234" y="6218"/>
                </a:cubicBezTo>
                <a:cubicBezTo>
                  <a:pt x="2234" y="6218"/>
                  <a:pt x="2234" y="6218"/>
                  <a:pt x="2234" y="6218"/>
                </a:cubicBezTo>
                <a:cubicBezTo>
                  <a:pt x="2234" y="6218"/>
                  <a:pt x="2234" y="6218"/>
                  <a:pt x="2234" y="6218"/>
                </a:cubicBezTo>
                <a:cubicBezTo>
                  <a:pt x="2234" y="6382"/>
                  <a:pt x="2234" y="6382"/>
                  <a:pt x="2234" y="6382"/>
                </a:cubicBezTo>
                <a:cubicBezTo>
                  <a:pt x="2234" y="6382"/>
                  <a:pt x="2206" y="6545"/>
                  <a:pt x="2206" y="6545"/>
                </a:cubicBezTo>
                <a:cubicBezTo>
                  <a:pt x="2234" y="6545"/>
                  <a:pt x="2288" y="6218"/>
                  <a:pt x="2288" y="6055"/>
                </a:cubicBezTo>
                <a:cubicBezTo>
                  <a:pt x="2288" y="5891"/>
                  <a:pt x="2234" y="6055"/>
                  <a:pt x="2234" y="6055"/>
                </a:cubicBezTo>
                <a:close/>
                <a:moveTo>
                  <a:pt x="2315" y="6709"/>
                </a:moveTo>
                <a:cubicBezTo>
                  <a:pt x="2315" y="6709"/>
                  <a:pt x="2315" y="6709"/>
                  <a:pt x="2288" y="6545"/>
                </a:cubicBezTo>
                <a:cubicBezTo>
                  <a:pt x="2315" y="6545"/>
                  <a:pt x="2315" y="6545"/>
                  <a:pt x="2288" y="6545"/>
                </a:cubicBezTo>
                <a:cubicBezTo>
                  <a:pt x="2288" y="6545"/>
                  <a:pt x="2261" y="6709"/>
                  <a:pt x="2261" y="6709"/>
                </a:cubicBezTo>
                <a:cubicBezTo>
                  <a:pt x="2261" y="6709"/>
                  <a:pt x="2261" y="6709"/>
                  <a:pt x="2288" y="6709"/>
                </a:cubicBezTo>
                <a:cubicBezTo>
                  <a:pt x="2288" y="6709"/>
                  <a:pt x="2234" y="6873"/>
                  <a:pt x="2261" y="6873"/>
                </a:cubicBezTo>
                <a:cubicBezTo>
                  <a:pt x="2261" y="6873"/>
                  <a:pt x="2261" y="6873"/>
                  <a:pt x="2261" y="6873"/>
                </a:cubicBezTo>
                <a:cubicBezTo>
                  <a:pt x="2261" y="6873"/>
                  <a:pt x="2261" y="6873"/>
                  <a:pt x="2261" y="6873"/>
                </a:cubicBezTo>
                <a:cubicBezTo>
                  <a:pt x="2261" y="6873"/>
                  <a:pt x="2234" y="7036"/>
                  <a:pt x="2234" y="7036"/>
                </a:cubicBezTo>
                <a:cubicBezTo>
                  <a:pt x="2234" y="7036"/>
                  <a:pt x="2234" y="7200"/>
                  <a:pt x="2261" y="7036"/>
                </a:cubicBezTo>
                <a:cubicBezTo>
                  <a:pt x="2261" y="7036"/>
                  <a:pt x="2261" y="7200"/>
                  <a:pt x="2261" y="7200"/>
                </a:cubicBezTo>
                <a:cubicBezTo>
                  <a:pt x="2261" y="7200"/>
                  <a:pt x="2261" y="7200"/>
                  <a:pt x="2261" y="7200"/>
                </a:cubicBezTo>
                <a:cubicBezTo>
                  <a:pt x="2261" y="7200"/>
                  <a:pt x="2288" y="7036"/>
                  <a:pt x="2315" y="7036"/>
                </a:cubicBezTo>
                <a:cubicBezTo>
                  <a:pt x="2288" y="7036"/>
                  <a:pt x="2288" y="7036"/>
                  <a:pt x="2288" y="7036"/>
                </a:cubicBezTo>
                <a:cubicBezTo>
                  <a:pt x="2315" y="7036"/>
                  <a:pt x="2288" y="6873"/>
                  <a:pt x="2288" y="6873"/>
                </a:cubicBezTo>
                <a:cubicBezTo>
                  <a:pt x="2288" y="6873"/>
                  <a:pt x="2315" y="6873"/>
                  <a:pt x="2315" y="6873"/>
                </a:cubicBezTo>
                <a:cubicBezTo>
                  <a:pt x="2315" y="6873"/>
                  <a:pt x="2315" y="6873"/>
                  <a:pt x="2315" y="6709"/>
                </a:cubicBezTo>
                <a:close/>
                <a:moveTo>
                  <a:pt x="2370" y="5564"/>
                </a:moveTo>
                <a:cubicBezTo>
                  <a:pt x="2342" y="5564"/>
                  <a:pt x="2342" y="5891"/>
                  <a:pt x="2315" y="5891"/>
                </a:cubicBezTo>
                <a:cubicBezTo>
                  <a:pt x="2315" y="5891"/>
                  <a:pt x="2315" y="6055"/>
                  <a:pt x="2315" y="6055"/>
                </a:cubicBezTo>
                <a:cubicBezTo>
                  <a:pt x="2315" y="6055"/>
                  <a:pt x="2288" y="6055"/>
                  <a:pt x="2288" y="6218"/>
                </a:cubicBezTo>
                <a:cubicBezTo>
                  <a:pt x="2315" y="6218"/>
                  <a:pt x="2342" y="6055"/>
                  <a:pt x="2342" y="6055"/>
                </a:cubicBezTo>
                <a:cubicBezTo>
                  <a:pt x="2370" y="5891"/>
                  <a:pt x="2370" y="5727"/>
                  <a:pt x="2370" y="5727"/>
                </a:cubicBezTo>
                <a:cubicBezTo>
                  <a:pt x="2370" y="5727"/>
                  <a:pt x="2370" y="5891"/>
                  <a:pt x="2370" y="5891"/>
                </a:cubicBezTo>
                <a:cubicBezTo>
                  <a:pt x="2370" y="5891"/>
                  <a:pt x="2370" y="5727"/>
                  <a:pt x="2397" y="5727"/>
                </a:cubicBezTo>
                <a:cubicBezTo>
                  <a:pt x="2370" y="5727"/>
                  <a:pt x="2370" y="5727"/>
                  <a:pt x="2370" y="5727"/>
                </a:cubicBezTo>
                <a:cubicBezTo>
                  <a:pt x="2370" y="5727"/>
                  <a:pt x="2370" y="5564"/>
                  <a:pt x="2370" y="5564"/>
                </a:cubicBezTo>
                <a:close/>
                <a:moveTo>
                  <a:pt x="2234" y="6055"/>
                </a:moveTo>
                <a:cubicBezTo>
                  <a:pt x="2261" y="6055"/>
                  <a:pt x="2261" y="5891"/>
                  <a:pt x="2288" y="5891"/>
                </a:cubicBezTo>
                <a:cubicBezTo>
                  <a:pt x="2288" y="5891"/>
                  <a:pt x="2315" y="6055"/>
                  <a:pt x="2315" y="5891"/>
                </a:cubicBezTo>
                <a:cubicBezTo>
                  <a:pt x="2315" y="5891"/>
                  <a:pt x="2288" y="5891"/>
                  <a:pt x="2288" y="5891"/>
                </a:cubicBezTo>
                <a:cubicBezTo>
                  <a:pt x="2288" y="5891"/>
                  <a:pt x="2342" y="5891"/>
                  <a:pt x="2342" y="5727"/>
                </a:cubicBezTo>
                <a:cubicBezTo>
                  <a:pt x="2342" y="5727"/>
                  <a:pt x="2288" y="5727"/>
                  <a:pt x="2288" y="5727"/>
                </a:cubicBezTo>
                <a:cubicBezTo>
                  <a:pt x="2315" y="5727"/>
                  <a:pt x="2288" y="5564"/>
                  <a:pt x="2261" y="5727"/>
                </a:cubicBezTo>
                <a:cubicBezTo>
                  <a:pt x="2261" y="5727"/>
                  <a:pt x="2261" y="5727"/>
                  <a:pt x="2261" y="5727"/>
                </a:cubicBezTo>
                <a:cubicBezTo>
                  <a:pt x="2261" y="5727"/>
                  <a:pt x="2234" y="5727"/>
                  <a:pt x="2234" y="5727"/>
                </a:cubicBezTo>
                <a:cubicBezTo>
                  <a:pt x="2234" y="5891"/>
                  <a:pt x="2261" y="5891"/>
                  <a:pt x="2234" y="6055"/>
                </a:cubicBezTo>
                <a:close/>
                <a:moveTo>
                  <a:pt x="136" y="7691"/>
                </a:moveTo>
                <a:cubicBezTo>
                  <a:pt x="136" y="7691"/>
                  <a:pt x="136" y="7691"/>
                  <a:pt x="136" y="7691"/>
                </a:cubicBezTo>
                <a:cubicBezTo>
                  <a:pt x="136" y="7691"/>
                  <a:pt x="136" y="7691"/>
                  <a:pt x="136" y="7691"/>
                </a:cubicBezTo>
                <a:cubicBezTo>
                  <a:pt x="136" y="7691"/>
                  <a:pt x="136" y="7691"/>
                  <a:pt x="136" y="7691"/>
                </a:cubicBezTo>
                <a:close/>
                <a:moveTo>
                  <a:pt x="1280" y="5891"/>
                </a:moveTo>
                <a:cubicBezTo>
                  <a:pt x="1280" y="5891"/>
                  <a:pt x="1280" y="5891"/>
                  <a:pt x="1280" y="5891"/>
                </a:cubicBezTo>
                <a:cubicBezTo>
                  <a:pt x="1280" y="5891"/>
                  <a:pt x="1280" y="5891"/>
                  <a:pt x="1280" y="5727"/>
                </a:cubicBezTo>
                <a:cubicBezTo>
                  <a:pt x="1280" y="5727"/>
                  <a:pt x="1253" y="5891"/>
                  <a:pt x="1226" y="5891"/>
                </a:cubicBezTo>
                <a:cubicBezTo>
                  <a:pt x="1226" y="5727"/>
                  <a:pt x="1198" y="6055"/>
                  <a:pt x="1171" y="6055"/>
                </a:cubicBezTo>
                <a:cubicBezTo>
                  <a:pt x="1171" y="6055"/>
                  <a:pt x="1171" y="5891"/>
                  <a:pt x="1198" y="5891"/>
                </a:cubicBezTo>
                <a:cubicBezTo>
                  <a:pt x="1171" y="5891"/>
                  <a:pt x="1144" y="6055"/>
                  <a:pt x="1117" y="6055"/>
                </a:cubicBezTo>
                <a:cubicBezTo>
                  <a:pt x="1090" y="6218"/>
                  <a:pt x="1117" y="6218"/>
                  <a:pt x="1144" y="6218"/>
                </a:cubicBezTo>
                <a:cubicBezTo>
                  <a:pt x="1117" y="6218"/>
                  <a:pt x="1117" y="6218"/>
                  <a:pt x="1117" y="6218"/>
                </a:cubicBezTo>
                <a:cubicBezTo>
                  <a:pt x="1144" y="6218"/>
                  <a:pt x="1144" y="6218"/>
                  <a:pt x="1144" y="6218"/>
                </a:cubicBezTo>
                <a:cubicBezTo>
                  <a:pt x="1144" y="6218"/>
                  <a:pt x="1144" y="6218"/>
                  <a:pt x="1144" y="6218"/>
                </a:cubicBezTo>
                <a:cubicBezTo>
                  <a:pt x="1144" y="6218"/>
                  <a:pt x="1144" y="6218"/>
                  <a:pt x="1144" y="6218"/>
                </a:cubicBezTo>
                <a:cubicBezTo>
                  <a:pt x="1144" y="6218"/>
                  <a:pt x="1117" y="6218"/>
                  <a:pt x="1117" y="6382"/>
                </a:cubicBezTo>
                <a:cubicBezTo>
                  <a:pt x="1117" y="6218"/>
                  <a:pt x="1171" y="6218"/>
                  <a:pt x="1171" y="6218"/>
                </a:cubicBezTo>
                <a:cubicBezTo>
                  <a:pt x="1171" y="6218"/>
                  <a:pt x="1253" y="6055"/>
                  <a:pt x="1253" y="6055"/>
                </a:cubicBezTo>
                <a:cubicBezTo>
                  <a:pt x="1253" y="6055"/>
                  <a:pt x="1253" y="6055"/>
                  <a:pt x="1226" y="6055"/>
                </a:cubicBezTo>
                <a:cubicBezTo>
                  <a:pt x="1253" y="5891"/>
                  <a:pt x="1280" y="6055"/>
                  <a:pt x="1280" y="5891"/>
                </a:cubicBezTo>
                <a:cubicBezTo>
                  <a:pt x="1280" y="5891"/>
                  <a:pt x="1280" y="5891"/>
                  <a:pt x="1280" y="5891"/>
                </a:cubicBezTo>
                <a:cubicBezTo>
                  <a:pt x="1280" y="5891"/>
                  <a:pt x="1307" y="5891"/>
                  <a:pt x="1307" y="5891"/>
                </a:cubicBezTo>
                <a:cubicBezTo>
                  <a:pt x="1307" y="5891"/>
                  <a:pt x="1307" y="5891"/>
                  <a:pt x="1280" y="5891"/>
                </a:cubicBezTo>
                <a:close/>
                <a:moveTo>
                  <a:pt x="21437" y="8509"/>
                </a:moveTo>
                <a:cubicBezTo>
                  <a:pt x="21409" y="8509"/>
                  <a:pt x="21437" y="8509"/>
                  <a:pt x="21437" y="8509"/>
                </a:cubicBezTo>
                <a:cubicBezTo>
                  <a:pt x="21437" y="8509"/>
                  <a:pt x="21437" y="8509"/>
                  <a:pt x="21437" y="8509"/>
                </a:cubicBezTo>
                <a:close/>
                <a:moveTo>
                  <a:pt x="654" y="4909"/>
                </a:moveTo>
                <a:cubicBezTo>
                  <a:pt x="681" y="5073"/>
                  <a:pt x="735" y="4909"/>
                  <a:pt x="763" y="4745"/>
                </a:cubicBezTo>
                <a:cubicBezTo>
                  <a:pt x="735" y="4745"/>
                  <a:pt x="735" y="4745"/>
                  <a:pt x="708" y="4745"/>
                </a:cubicBezTo>
                <a:cubicBezTo>
                  <a:pt x="708" y="4745"/>
                  <a:pt x="626" y="4745"/>
                  <a:pt x="654" y="4909"/>
                </a:cubicBezTo>
                <a:close/>
                <a:moveTo>
                  <a:pt x="21164" y="8509"/>
                </a:moveTo>
                <a:cubicBezTo>
                  <a:pt x="21164" y="8509"/>
                  <a:pt x="21191" y="8509"/>
                  <a:pt x="21191" y="8509"/>
                </a:cubicBezTo>
                <a:cubicBezTo>
                  <a:pt x="21164" y="8509"/>
                  <a:pt x="21164" y="8509"/>
                  <a:pt x="21164" y="8509"/>
                </a:cubicBezTo>
                <a:cubicBezTo>
                  <a:pt x="21164" y="8509"/>
                  <a:pt x="21164" y="8509"/>
                  <a:pt x="21164" y="8509"/>
                </a:cubicBezTo>
                <a:close/>
                <a:moveTo>
                  <a:pt x="136" y="7527"/>
                </a:moveTo>
                <a:cubicBezTo>
                  <a:pt x="136" y="7691"/>
                  <a:pt x="136" y="7691"/>
                  <a:pt x="109" y="7691"/>
                </a:cubicBezTo>
                <a:cubicBezTo>
                  <a:pt x="109" y="7691"/>
                  <a:pt x="136" y="7527"/>
                  <a:pt x="136" y="7527"/>
                </a:cubicBezTo>
                <a:cubicBezTo>
                  <a:pt x="109" y="7527"/>
                  <a:pt x="82" y="7527"/>
                  <a:pt x="82" y="7691"/>
                </a:cubicBezTo>
                <a:cubicBezTo>
                  <a:pt x="82" y="7691"/>
                  <a:pt x="82" y="7691"/>
                  <a:pt x="82" y="7691"/>
                </a:cubicBezTo>
                <a:cubicBezTo>
                  <a:pt x="82" y="7691"/>
                  <a:pt x="82" y="7691"/>
                  <a:pt x="82" y="7691"/>
                </a:cubicBezTo>
                <a:cubicBezTo>
                  <a:pt x="82" y="7691"/>
                  <a:pt x="0" y="7855"/>
                  <a:pt x="0" y="7855"/>
                </a:cubicBezTo>
                <a:cubicBezTo>
                  <a:pt x="27" y="8018"/>
                  <a:pt x="109" y="7855"/>
                  <a:pt x="109" y="7691"/>
                </a:cubicBezTo>
                <a:cubicBezTo>
                  <a:pt x="109" y="7691"/>
                  <a:pt x="109" y="7691"/>
                  <a:pt x="109" y="7691"/>
                </a:cubicBezTo>
                <a:cubicBezTo>
                  <a:pt x="109" y="7691"/>
                  <a:pt x="136" y="7691"/>
                  <a:pt x="136" y="7691"/>
                </a:cubicBezTo>
                <a:cubicBezTo>
                  <a:pt x="136" y="7527"/>
                  <a:pt x="136" y="7527"/>
                  <a:pt x="136" y="7527"/>
                </a:cubicBezTo>
                <a:close/>
                <a:moveTo>
                  <a:pt x="409" y="7200"/>
                </a:moveTo>
                <a:cubicBezTo>
                  <a:pt x="381" y="7200"/>
                  <a:pt x="409" y="7036"/>
                  <a:pt x="381" y="7200"/>
                </a:cubicBezTo>
                <a:cubicBezTo>
                  <a:pt x="354" y="7200"/>
                  <a:pt x="272" y="7200"/>
                  <a:pt x="272" y="7364"/>
                </a:cubicBezTo>
                <a:cubicBezTo>
                  <a:pt x="300" y="7364"/>
                  <a:pt x="381" y="7200"/>
                  <a:pt x="409" y="7200"/>
                </a:cubicBezTo>
                <a:close/>
                <a:moveTo>
                  <a:pt x="5448" y="13418"/>
                </a:moveTo>
                <a:cubicBezTo>
                  <a:pt x="5448" y="13582"/>
                  <a:pt x="5448" y="13582"/>
                  <a:pt x="5448" y="13582"/>
                </a:cubicBezTo>
                <a:cubicBezTo>
                  <a:pt x="5448" y="13582"/>
                  <a:pt x="5448" y="13582"/>
                  <a:pt x="5448" y="13418"/>
                </a:cubicBezTo>
                <a:close/>
                <a:moveTo>
                  <a:pt x="2397" y="10473"/>
                </a:moveTo>
                <a:cubicBezTo>
                  <a:pt x="2397" y="10636"/>
                  <a:pt x="2397" y="10636"/>
                  <a:pt x="2397" y="10636"/>
                </a:cubicBezTo>
                <a:cubicBezTo>
                  <a:pt x="2397" y="10636"/>
                  <a:pt x="2397" y="10473"/>
                  <a:pt x="2397" y="10473"/>
                </a:cubicBezTo>
                <a:close/>
                <a:moveTo>
                  <a:pt x="4522" y="20127"/>
                </a:moveTo>
                <a:cubicBezTo>
                  <a:pt x="4522" y="20127"/>
                  <a:pt x="4522" y="20127"/>
                  <a:pt x="4522" y="20127"/>
                </a:cubicBezTo>
                <a:cubicBezTo>
                  <a:pt x="4522" y="20291"/>
                  <a:pt x="4522" y="20291"/>
                  <a:pt x="4522" y="20455"/>
                </a:cubicBezTo>
                <a:cubicBezTo>
                  <a:pt x="4522" y="20291"/>
                  <a:pt x="4522" y="20291"/>
                  <a:pt x="4522" y="20127"/>
                </a:cubicBezTo>
                <a:close/>
                <a:moveTo>
                  <a:pt x="20701" y="8018"/>
                </a:moveTo>
                <a:cubicBezTo>
                  <a:pt x="20674" y="8018"/>
                  <a:pt x="20674" y="8018"/>
                  <a:pt x="20647" y="8018"/>
                </a:cubicBezTo>
                <a:cubicBezTo>
                  <a:pt x="20674" y="8182"/>
                  <a:pt x="20701" y="8182"/>
                  <a:pt x="20701" y="8182"/>
                </a:cubicBezTo>
                <a:cubicBezTo>
                  <a:pt x="20701" y="8182"/>
                  <a:pt x="20728" y="8182"/>
                  <a:pt x="20728" y="8182"/>
                </a:cubicBezTo>
                <a:cubicBezTo>
                  <a:pt x="20701" y="8018"/>
                  <a:pt x="20701" y="8018"/>
                  <a:pt x="20701" y="8018"/>
                </a:cubicBezTo>
                <a:close/>
                <a:moveTo>
                  <a:pt x="5230" y="13909"/>
                </a:moveTo>
                <a:cubicBezTo>
                  <a:pt x="5230" y="13909"/>
                  <a:pt x="5230" y="13909"/>
                  <a:pt x="5230" y="13909"/>
                </a:cubicBezTo>
                <a:cubicBezTo>
                  <a:pt x="5230" y="13909"/>
                  <a:pt x="5230" y="13909"/>
                  <a:pt x="5230" y="13909"/>
                </a:cubicBezTo>
                <a:close/>
                <a:moveTo>
                  <a:pt x="2397" y="10636"/>
                </a:moveTo>
                <a:cubicBezTo>
                  <a:pt x="2397" y="10636"/>
                  <a:pt x="2397" y="10636"/>
                  <a:pt x="2397" y="10636"/>
                </a:cubicBezTo>
                <a:cubicBezTo>
                  <a:pt x="2397" y="10636"/>
                  <a:pt x="2397" y="10636"/>
                  <a:pt x="2397" y="10636"/>
                </a:cubicBezTo>
                <a:cubicBezTo>
                  <a:pt x="2397" y="10636"/>
                  <a:pt x="2397" y="10636"/>
                  <a:pt x="2397" y="10636"/>
                </a:cubicBezTo>
                <a:close/>
                <a:moveTo>
                  <a:pt x="2370" y="10800"/>
                </a:moveTo>
                <a:cubicBezTo>
                  <a:pt x="2370" y="10800"/>
                  <a:pt x="2370" y="10800"/>
                  <a:pt x="2370" y="10800"/>
                </a:cubicBezTo>
                <a:close/>
                <a:moveTo>
                  <a:pt x="5829" y="10800"/>
                </a:moveTo>
                <a:cubicBezTo>
                  <a:pt x="5829" y="10636"/>
                  <a:pt x="5747" y="10800"/>
                  <a:pt x="5775" y="10636"/>
                </a:cubicBezTo>
                <a:cubicBezTo>
                  <a:pt x="5747" y="10636"/>
                  <a:pt x="5666" y="11291"/>
                  <a:pt x="5666" y="11291"/>
                </a:cubicBezTo>
                <a:cubicBezTo>
                  <a:pt x="5638" y="11455"/>
                  <a:pt x="5611" y="11618"/>
                  <a:pt x="5584" y="11782"/>
                </a:cubicBezTo>
                <a:cubicBezTo>
                  <a:pt x="5584" y="11618"/>
                  <a:pt x="5557" y="11782"/>
                  <a:pt x="5557" y="11782"/>
                </a:cubicBezTo>
                <a:cubicBezTo>
                  <a:pt x="5529" y="11782"/>
                  <a:pt x="5529" y="11782"/>
                  <a:pt x="5502" y="11782"/>
                </a:cubicBezTo>
                <a:cubicBezTo>
                  <a:pt x="5475" y="11782"/>
                  <a:pt x="5339" y="11782"/>
                  <a:pt x="5339" y="11945"/>
                </a:cubicBezTo>
                <a:cubicBezTo>
                  <a:pt x="5311" y="11782"/>
                  <a:pt x="5257" y="12109"/>
                  <a:pt x="5257" y="12109"/>
                </a:cubicBezTo>
                <a:cubicBezTo>
                  <a:pt x="5230" y="12109"/>
                  <a:pt x="5203" y="12273"/>
                  <a:pt x="5203" y="12273"/>
                </a:cubicBezTo>
                <a:cubicBezTo>
                  <a:pt x="5203" y="12273"/>
                  <a:pt x="5203" y="12273"/>
                  <a:pt x="5203" y="12273"/>
                </a:cubicBezTo>
                <a:cubicBezTo>
                  <a:pt x="5203" y="12273"/>
                  <a:pt x="5203" y="12273"/>
                  <a:pt x="5203" y="12273"/>
                </a:cubicBezTo>
                <a:cubicBezTo>
                  <a:pt x="5203" y="12273"/>
                  <a:pt x="5230" y="12273"/>
                  <a:pt x="5203" y="12273"/>
                </a:cubicBezTo>
                <a:cubicBezTo>
                  <a:pt x="5203" y="12436"/>
                  <a:pt x="5203" y="12436"/>
                  <a:pt x="5203" y="12436"/>
                </a:cubicBezTo>
                <a:cubicBezTo>
                  <a:pt x="5203" y="12436"/>
                  <a:pt x="5203" y="12436"/>
                  <a:pt x="5175" y="12600"/>
                </a:cubicBezTo>
                <a:cubicBezTo>
                  <a:pt x="5175" y="12600"/>
                  <a:pt x="5148" y="12600"/>
                  <a:pt x="5121" y="12600"/>
                </a:cubicBezTo>
                <a:cubicBezTo>
                  <a:pt x="5094" y="12764"/>
                  <a:pt x="4985" y="12600"/>
                  <a:pt x="4985" y="12764"/>
                </a:cubicBezTo>
                <a:cubicBezTo>
                  <a:pt x="4985" y="12764"/>
                  <a:pt x="5012" y="12764"/>
                  <a:pt x="5012" y="12764"/>
                </a:cubicBezTo>
                <a:cubicBezTo>
                  <a:pt x="4985" y="12927"/>
                  <a:pt x="4985" y="12927"/>
                  <a:pt x="4957" y="12927"/>
                </a:cubicBezTo>
                <a:cubicBezTo>
                  <a:pt x="4930" y="13091"/>
                  <a:pt x="4876" y="13255"/>
                  <a:pt x="4821" y="13255"/>
                </a:cubicBezTo>
                <a:cubicBezTo>
                  <a:pt x="4794" y="13418"/>
                  <a:pt x="4739" y="13582"/>
                  <a:pt x="4685" y="13582"/>
                </a:cubicBezTo>
                <a:cubicBezTo>
                  <a:pt x="4685" y="13582"/>
                  <a:pt x="4685" y="13582"/>
                  <a:pt x="4712" y="13582"/>
                </a:cubicBezTo>
                <a:cubicBezTo>
                  <a:pt x="4685" y="13418"/>
                  <a:pt x="4685" y="13418"/>
                  <a:pt x="4658" y="13418"/>
                </a:cubicBezTo>
                <a:cubicBezTo>
                  <a:pt x="4658" y="13255"/>
                  <a:pt x="4685" y="13255"/>
                  <a:pt x="4712" y="13091"/>
                </a:cubicBezTo>
                <a:cubicBezTo>
                  <a:pt x="4712" y="13091"/>
                  <a:pt x="4739" y="12927"/>
                  <a:pt x="4739" y="13091"/>
                </a:cubicBezTo>
                <a:cubicBezTo>
                  <a:pt x="4767" y="12927"/>
                  <a:pt x="4767" y="12764"/>
                  <a:pt x="4767" y="12764"/>
                </a:cubicBezTo>
                <a:cubicBezTo>
                  <a:pt x="4767" y="12600"/>
                  <a:pt x="4794" y="12436"/>
                  <a:pt x="4767" y="12273"/>
                </a:cubicBezTo>
                <a:cubicBezTo>
                  <a:pt x="4739" y="12273"/>
                  <a:pt x="4739" y="12600"/>
                  <a:pt x="4712" y="12436"/>
                </a:cubicBezTo>
                <a:cubicBezTo>
                  <a:pt x="4685" y="12436"/>
                  <a:pt x="4739" y="12273"/>
                  <a:pt x="4739" y="12273"/>
                </a:cubicBezTo>
                <a:cubicBezTo>
                  <a:pt x="4767" y="12109"/>
                  <a:pt x="4767" y="12109"/>
                  <a:pt x="4767" y="11945"/>
                </a:cubicBezTo>
                <a:cubicBezTo>
                  <a:pt x="4794" y="11945"/>
                  <a:pt x="4767" y="11782"/>
                  <a:pt x="4794" y="11782"/>
                </a:cubicBezTo>
                <a:cubicBezTo>
                  <a:pt x="4794" y="11618"/>
                  <a:pt x="4767" y="11618"/>
                  <a:pt x="4739" y="11618"/>
                </a:cubicBezTo>
                <a:cubicBezTo>
                  <a:pt x="4739" y="11455"/>
                  <a:pt x="4712" y="11455"/>
                  <a:pt x="4712" y="11455"/>
                </a:cubicBezTo>
                <a:cubicBezTo>
                  <a:pt x="4685" y="11455"/>
                  <a:pt x="4685" y="11618"/>
                  <a:pt x="4685" y="11618"/>
                </a:cubicBezTo>
                <a:cubicBezTo>
                  <a:pt x="4658" y="11782"/>
                  <a:pt x="4658" y="11782"/>
                  <a:pt x="4631" y="11945"/>
                </a:cubicBezTo>
                <a:cubicBezTo>
                  <a:pt x="4631" y="11945"/>
                  <a:pt x="4631" y="11945"/>
                  <a:pt x="4631" y="11945"/>
                </a:cubicBezTo>
                <a:cubicBezTo>
                  <a:pt x="4631" y="11945"/>
                  <a:pt x="4631" y="11945"/>
                  <a:pt x="4631" y="11945"/>
                </a:cubicBezTo>
                <a:cubicBezTo>
                  <a:pt x="4631" y="11945"/>
                  <a:pt x="4631" y="11782"/>
                  <a:pt x="4658" y="11782"/>
                </a:cubicBezTo>
                <a:cubicBezTo>
                  <a:pt x="4603" y="11945"/>
                  <a:pt x="4576" y="12109"/>
                  <a:pt x="4549" y="12273"/>
                </a:cubicBezTo>
                <a:cubicBezTo>
                  <a:pt x="4522" y="12436"/>
                  <a:pt x="4522" y="12600"/>
                  <a:pt x="4522" y="12764"/>
                </a:cubicBezTo>
                <a:cubicBezTo>
                  <a:pt x="4522" y="12927"/>
                  <a:pt x="4494" y="13091"/>
                  <a:pt x="4467" y="13255"/>
                </a:cubicBezTo>
                <a:cubicBezTo>
                  <a:pt x="4440" y="13418"/>
                  <a:pt x="4385" y="13582"/>
                  <a:pt x="4385" y="13255"/>
                </a:cubicBezTo>
                <a:cubicBezTo>
                  <a:pt x="4413" y="12927"/>
                  <a:pt x="4440" y="12600"/>
                  <a:pt x="4467" y="12436"/>
                </a:cubicBezTo>
                <a:cubicBezTo>
                  <a:pt x="4467" y="12273"/>
                  <a:pt x="4522" y="12109"/>
                  <a:pt x="4522" y="11945"/>
                </a:cubicBezTo>
                <a:cubicBezTo>
                  <a:pt x="4522" y="11782"/>
                  <a:pt x="4467" y="12109"/>
                  <a:pt x="4467" y="12109"/>
                </a:cubicBezTo>
                <a:cubicBezTo>
                  <a:pt x="4467" y="11945"/>
                  <a:pt x="4494" y="11945"/>
                  <a:pt x="4522" y="11782"/>
                </a:cubicBezTo>
                <a:cubicBezTo>
                  <a:pt x="4549" y="11618"/>
                  <a:pt x="4549" y="11455"/>
                  <a:pt x="4576" y="11455"/>
                </a:cubicBezTo>
                <a:cubicBezTo>
                  <a:pt x="4576" y="11455"/>
                  <a:pt x="4576" y="11455"/>
                  <a:pt x="4576" y="11455"/>
                </a:cubicBezTo>
                <a:cubicBezTo>
                  <a:pt x="4576" y="11455"/>
                  <a:pt x="4603" y="11455"/>
                  <a:pt x="4603" y="11455"/>
                </a:cubicBezTo>
                <a:cubicBezTo>
                  <a:pt x="4603" y="11455"/>
                  <a:pt x="4603" y="11455"/>
                  <a:pt x="4603" y="11455"/>
                </a:cubicBezTo>
                <a:cubicBezTo>
                  <a:pt x="4603" y="11455"/>
                  <a:pt x="4631" y="11455"/>
                  <a:pt x="4658" y="11455"/>
                </a:cubicBezTo>
                <a:cubicBezTo>
                  <a:pt x="4658" y="11291"/>
                  <a:pt x="4685" y="11291"/>
                  <a:pt x="4685" y="11291"/>
                </a:cubicBezTo>
                <a:cubicBezTo>
                  <a:pt x="4712" y="11291"/>
                  <a:pt x="4712" y="11455"/>
                  <a:pt x="4712" y="11455"/>
                </a:cubicBezTo>
                <a:cubicBezTo>
                  <a:pt x="4739" y="11455"/>
                  <a:pt x="4739" y="11291"/>
                  <a:pt x="4739" y="11291"/>
                </a:cubicBezTo>
                <a:cubicBezTo>
                  <a:pt x="4739" y="11291"/>
                  <a:pt x="4767" y="11455"/>
                  <a:pt x="4794" y="11291"/>
                </a:cubicBezTo>
                <a:cubicBezTo>
                  <a:pt x="4794" y="11291"/>
                  <a:pt x="4767" y="11291"/>
                  <a:pt x="4767" y="11291"/>
                </a:cubicBezTo>
                <a:cubicBezTo>
                  <a:pt x="4794" y="11127"/>
                  <a:pt x="4739" y="11127"/>
                  <a:pt x="4739" y="11127"/>
                </a:cubicBezTo>
                <a:cubicBezTo>
                  <a:pt x="4739" y="11127"/>
                  <a:pt x="4739" y="10964"/>
                  <a:pt x="4739" y="10964"/>
                </a:cubicBezTo>
                <a:cubicBezTo>
                  <a:pt x="4685" y="10964"/>
                  <a:pt x="4658" y="11127"/>
                  <a:pt x="4603" y="11127"/>
                </a:cubicBezTo>
                <a:cubicBezTo>
                  <a:pt x="4603" y="11127"/>
                  <a:pt x="4576" y="11127"/>
                  <a:pt x="4576" y="11127"/>
                </a:cubicBezTo>
                <a:cubicBezTo>
                  <a:pt x="4576" y="10964"/>
                  <a:pt x="4576" y="10964"/>
                  <a:pt x="4576" y="10964"/>
                </a:cubicBezTo>
                <a:cubicBezTo>
                  <a:pt x="4549" y="10800"/>
                  <a:pt x="4549" y="10964"/>
                  <a:pt x="4522" y="10964"/>
                </a:cubicBezTo>
                <a:cubicBezTo>
                  <a:pt x="4522" y="10964"/>
                  <a:pt x="4522" y="10800"/>
                  <a:pt x="4522" y="10800"/>
                </a:cubicBezTo>
                <a:cubicBezTo>
                  <a:pt x="4494" y="10800"/>
                  <a:pt x="4467" y="10964"/>
                  <a:pt x="4413" y="10964"/>
                </a:cubicBezTo>
                <a:cubicBezTo>
                  <a:pt x="4413" y="10964"/>
                  <a:pt x="4385" y="11127"/>
                  <a:pt x="4385" y="11127"/>
                </a:cubicBezTo>
                <a:cubicBezTo>
                  <a:pt x="4385" y="11127"/>
                  <a:pt x="4385" y="10964"/>
                  <a:pt x="4358" y="11127"/>
                </a:cubicBezTo>
                <a:cubicBezTo>
                  <a:pt x="4385" y="10964"/>
                  <a:pt x="4385" y="10800"/>
                  <a:pt x="4358" y="10964"/>
                </a:cubicBezTo>
                <a:cubicBezTo>
                  <a:pt x="4331" y="10964"/>
                  <a:pt x="4276" y="11127"/>
                  <a:pt x="4304" y="10964"/>
                </a:cubicBezTo>
                <a:cubicBezTo>
                  <a:pt x="4304" y="10964"/>
                  <a:pt x="4331" y="10800"/>
                  <a:pt x="4358" y="10800"/>
                </a:cubicBezTo>
                <a:cubicBezTo>
                  <a:pt x="4385" y="10800"/>
                  <a:pt x="4385" y="10636"/>
                  <a:pt x="4413" y="10636"/>
                </a:cubicBezTo>
                <a:cubicBezTo>
                  <a:pt x="4440" y="10473"/>
                  <a:pt x="4467" y="10473"/>
                  <a:pt x="4494" y="10473"/>
                </a:cubicBezTo>
                <a:cubicBezTo>
                  <a:pt x="4494" y="10473"/>
                  <a:pt x="4440" y="10309"/>
                  <a:pt x="4440" y="10309"/>
                </a:cubicBezTo>
                <a:cubicBezTo>
                  <a:pt x="4413" y="10309"/>
                  <a:pt x="4385" y="10309"/>
                  <a:pt x="4358" y="10309"/>
                </a:cubicBezTo>
                <a:cubicBezTo>
                  <a:pt x="4358" y="10309"/>
                  <a:pt x="4358" y="10145"/>
                  <a:pt x="4331" y="10309"/>
                </a:cubicBezTo>
                <a:cubicBezTo>
                  <a:pt x="4358" y="9982"/>
                  <a:pt x="4276" y="10145"/>
                  <a:pt x="4276" y="10145"/>
                </a:cubicBezTo>
                <a:cubicBezTo>
                  <a:pt x="4249" y="10145"/>
                  <a:pt x="4249" y="10145"/>
                  <a:pt x="4249" y="10145"/>
                </a:cubicBezTo>
                <a:cubicBezTo>
                  <a:pt x="4222" y="9982"/>
                  <a:pt x="4222" y="10145"/>
                  <a:pt x="4222" y="9982"/>
                </a:cubicBezTo>
                <a:cubicBezTo>
                  <a:pt x="4222" y="9818"/>
                  <a:pt x="4222" y="9818"/>
                  <a:pt x="4222" y="9818"/>
                </a:cubicBezTo>
                <a:cubicBezTo>
                  <a:pt x="4195" y="9818"/>
                  <a:pt x="4195" y="9818"/>
                  <a:pt x="4195" y="9982"/>
                </a:cubicBezTo>
                <a:cubicBezTo>
                  <a:pt x="4195" y="9982"/>
                  <a:pt x="4167" y="9982"/>
                  <a:pt x="4167" y="9982"/>
                </a:cubicBezTo>
                <a:cubicBezTo>
                  <a:pt x="4140" y="9982"/>
                  <a:pt x="4086" y="9982"/>
                  <a:pt x="4059" y="9982"/>
                </a:cubicBezTo>
                <a:cubicBezTo>
                  <a:pt x="3977" y="9982"/>
                  <a:pt x="3922" y="9982"/>
                  <a:pt x="3841" y="9982"/>
                </a:cubicBezTo>
                <a:cubicBezTo>
                  <a:pt x="3459" y="9982"/>
                  <a:pt x="3105" y="9982"/>
                  <a:pt x="2724" y="9982"/>
                </a:cubicBezTo>
                <a:cubicBezTo>
                  <a:pt x="2669" y="9982"/>
                  <a:pt x="2588" y="9982"/>
                  <a:pt x="2533" y="9982"/>
                </a:cubicBezTo>
                <a:cubicBezTo>
                  <a:pt x="2506" y="9982"/>
                  <a:pt x="2451" y="9818"/>
                  <a:pt x="2451" y="9982"/>
                </a:cubicBezTo>
                <a:cubicBezTo>
                  <a:pt x="2451" y="9982"/>
                  <a:pt x="2451" y="9982"/>
                  <a:pt x="2479" y="9982"/>
                </a:cubicBezTo>
                <a:cubicBezTo>
                  <a:pt x="2451" y="10145"/>
                  <a:pt x="2451" y="10145"/>
                  <a:pt x="2451" y="10145"/>
                </a:cubicBezTo>
                <a:cubicBezTo>
                  <a:pt x="2451" y="10309"/>
                  <a:pt x="2424" y="10309"/>
                  <a:pt x="2451" y="10309"/>
                </a:cubicBezTo>
                <a:cubicBezTo>
                  <a:pt x="2451" y="10309"/>
                  <a:pt x="2451" y="10309"/>
                  <a:pt x="2451" y="10309"/>
                </a:cubicBezTo>
                <a:cubicBezTo>
                  <a:pt x="2451" y="10473"/>
                  <a:pt x="2424" y="10636"/>
                  <a:pt x="2397" y="10636"/>
                </a:cubicBezTo>
                <a:cubicBezTo>
                  <a:pt x="2397" y="10800"/>
                  <a:pt x="2370" y="10800"/>
                  <a:pt x="2342" y="10800"/>
                </a:cubicBezTo>
                <a:cubicBezTo>
                  <a:pt x="2342" y="10800"/>
                  <a:pt x="2370" y="10800"/>
                  <a:pt x="2370" y="10800"/>
                </a:cubicBezTo>
                <a:cubicBezTo>
                  <a:pt x="2370" y="10800"/>
                  <a:pt x="2370" y="10800"/>
                  <a:pt x="2370" y="10800"/>
                </a:cubicBezTo>
                <a:cubicBezTo>
                  <a:pt x="2397" y="10800"/>
                  <a:pt x="2370" y="10636"/>
                  <a:pt x="2397" y="10636"/>
                </a:cubicBezTo>
                <a:cubicBezTo>
                  <a:pt x="2397" y="10636"/>
                  <a:pt x="2424" y="10473"/>
                  <a:pt x="2424" y="10473"/>
                </a:cubicBezTo>
                <a:cubicBezTo>
                  <a:pt x="2397" y="10473"/>
                  <a:pt x="2370" y="10636"/>
                  <a:pt x="2370" y="10636"/>
                </a:cubicBezTo>
                <a:cubicBezTo>
                  <a:pt x="2370" y="10636"/>
                  <a:pt x="2370" y="10636"/>
                  <a:pt x="2370" y="10636"/>
                </a:cubicBezTo>
                <a:cubicBezTo>
                  <a:pt x="2370" y="10636"/>
                  <a:pt x="2370" y="10636"/>
                  <a:pt x="2342" y="10636"/>
                </a:cubicBezTo>
                <a:cubicBezTo>
                  <a:pt x="2370" y="10636"/>
                  <a:pt x="2370" y="10636"/>
                  <a:pt x="2397" y="10473"/>
                </a:cubicBezTo>
                <a:cubicBezTo>
                  <a:pt x="2397" y="10473"/>
                  <a:pt x="2397" y="10473"/>
                  <a:pt x="2397" y="10473"/>
                </a:cubicBezTo>
                <a:cubicBezTo>
                  <a:pt x="2397" y="10473"/>
                  <a:pt x="2424" y="10473"/>
                  <a:pt x="2424" y="10309"/>
                </a:cubicBezTo>
                <a:cubicBezTo>
                  <a:pt x="2397" y="10309"/>
                  <a:pt x="2397" y="10309"/>
                  <a:pt x="2370" y="10309"/>
                </a:cubicBezTo>
                <a:cubicBezTo>
                  <a:pt x="2370" y="10309"/>
                  <a:pt x="2342" y="10309"/>
                  <a:pt x="2342" y="10309"/>
                </a:cubicBezTo>
                <a:cubicBezTo>
                  <a:pt x="2342" y="10309"/>
                  <a:pt x="2315" y="10145"/>
                  <a:pt x="2315" y="10145"/>
                </a:cubicBezTo>
                <a:cubicBezTo>
                  <a:pt x="2288" y="10309"/>
                  <a:pt x="2261" y="10800"/>
                  <a:pt x="2261" y="10964"/>
                </a:cubicBezTo>
                <a:cubicBezTo>
                  <a:pt x="2261" y="10800"/>
                  <a:pt x="2288" y="10800"/>
                  <a:pt x="2288" y="10964"/>
                </a:cubicBezTo>
                <a:cubicBezTo>
                  <a:pt x="2261" y="10964"/>
                  <a:pt x="2288" y="10964"/>
                  <a:pt x="2261" y="11127"/>
                </a:cubicBezTo>
                <a:cubicBezTo>
                  <a:pt x="2261" y="11127"/>
                  <a:pt x="2261" y="11127"/>
                  <a:pt x="2261" y="11127"/>
                </a:cubicBezTo>
                <a:cubicBezTo>
                  <a:pt x="2261" y="11127"/>
                  <a:pt x="2234" y="11127"/>
                  <a:pt x="2234" y="11291"/>
                </a:cubicBezTo>
                <a:cubicBezTo>
                  <a:pt x="2261" y="11291"/>
                  <a:pt x="2261" y="11127"/>
                  <a:pt x="2288" y="11291"/>
                </a:cubicBezTo>
                <a:cubicBezTo>
                  <a:pt x="2261" y="11291"/>
                  <a:pt x="2234" y="11291"/>
                  <a:pt x="2234" y="11291"/>
                </a:cubicBezTo>
                <a:cubicBezTo>
                  <a:pt x="2206" y="11291"/>
                  <a:pt x="2206" y="11618"/>
                  <a:pt x="2179" y="11618"/>
                </a:cubicBezTo>
                <a:cubicBezTo>
                  <a:pt x="2152" y="11945"/>
                  <a:pt x="2125" y="12273"/>
                  <a:pt x="2070" y="12600"/>
                </a:cubicBezTo>
                <a:cubicBezTo>
                  <a:pt x="2070" y="12600"/>
                  <a:pt x="2070" y="12600"/>
                  <a:pt x="2070" y="12600"/>
                </a:cubicBezTo>
                <a:cubicBezTo>
                  <a:pt x="2043" y="12764"/>
                  <a:pt x="2016" y="13091"/>
                  <a:pt x="2016" y="13255"/>
                </a:cubicBezTo>
                <a:cubicBezTo>
                  <a:pt x="1988" y="13418"/>
                  <a:pt x="1961" y="13745"/>
                  <a:pt x="1934" y="13909"/>
                </a:cubicBezTo>
                <a:cubicBezTo>
                  <a:pt x="1934" y="13909"/>
                  <a:pt x="1934" y="13909"/>
                  <a:pt x="1934" y="13909"/>
                </a:cubicBezTo>
                <a:cubicBezTo>
                  <a:pt x="1934" y="13909"/>
                  <a:pt x="1934" y="14073"/>
                  <a:pt x="1934" y="14236"/>
                </a:cubicBezTo>
                <a:cubicBezTo>
                  <a:pt x="1934" y="14236"/>
                  <a:pt x="1934" y="14236"/>
                  <a:pt x="1934" y="14236"/>
                </a:cubicBezTo>
                <a:cubicBezTo>
                  <a:pt x="1934" y="14400"/>
                  <a:pt x="1907" y="14400"/>
                  <a:pt x="1907" y="14564"/>
                </a:cubicBezTo>
                <a:cubicBezTo>
                  <a:pt x="1907" y="14727"/>
                  <a:pt x="1907" y="14727"/>
                  <a:pt x="1907" y="14891"/>
                </a:cubicBezTo>
                <a:cubicBezTo>
                  <a:pt x="1907" y="15055"/>
                  <a:pt x="1907" y="15055"/>
                  <a:pt x="1907" y="15055"/>
                </a:cubicBezTo>
                <a:cubicBezTo>
                  <a:pt x="1907" y="15055"/>
                  <a:pt x="1907" y="15055"/>
                  <a:pt x="1907" y="15055"/>
                </a:cubicBezTo>
                <a:cubicBezTo>
                  <a:pt x="1907" y="15055"/>
                  <a:pt x="1907" y="15218"/>
                  <a:pt x="1907" y="15218"/>
                </a:cubicBezTo>
                <a:cubicBezTo>
                  <a:pt x="1934" y="15055"/>
                  <a:pt x="1907" y="15218"/>
                  <a:pt x="1934" y="15218"/>
                </a:cubicBezTo>
                <a:cubicBezTo>
                  <a:pt x="1934" y="15218"/>
                  <a:pt x="1934" y="15218"/>
                  <a:pt x="1961" y="15055"/>
                </a:cubicBezTo>
                <a:cubicBezTo>
                  <a:pt x="1961" y="15055"/>
                  <a:pt x="1988" y="15055"/>
                  <a:pt x="1988" y="15055"/>
                </a:cubicBezTo>
                <a:cubicBezTo>
                  <a:pt x="1988" y="15055"/>
                  <a:pt x="1988" y="15055"/>
                  <a:pt x="2016" y="15218"/>
                </a:cubicBezTo>
                <a:cubicBezTo>
                  <a:pt x="1988" y="15218"/>
                  <a:pt x="1961" y="15055"/>
                  <a:pt x="1961" y="15218"/>
                </a:cubicBezTo>
                <a:cubicBezTo>
                  <a:pt x="1934" y="15218"/>
                  <a:pt x="1961" y="15382"/>
                  <a:pt x="1961" y="15382"/>
                </a:cubicBezTo>
                <a:cubicBezTo>
                  <a:pt x="1934" y="15382"/>
                  <a:pt x="1934" y="15382"/>
                  <a:pt x="1934" y="15218"/>
                </a:cubicBezTo>
                <a:cubicBezTo>
                  <a:pt x="1934" y="15218"/>
                  <a:pt x="1907" y="15545"/>
                  <a:pt x="1907" y="15545"/>
                </a:cubicBezTo>
                <a:cubicBezTo>
                  <a:pt x="1907" y="15709"/>
                  <a:pt x="1934" y="15709"/>
                  <a:pt x="1934" y="15709"/>
                </a:cubicBezTo>
                <a:cubicBezTo>
                  <a:pt x="1934" y="15873"/>
                  <a:pt x="1934" y="15873"/>
                  <a:pt x="1934" y="15873"/>
                </a:cubicBezTo>
                <a:cubicBezTo>
                  <a:pt x="1907" y="16036"/>
                  <a:pt x="1934" y="16364"/>
                  <a:pt x="1961" y="16527"/>
                </a:cubicBezTo>
                <a:cubicBezTo>
                  <a:pt x="1961" y="16527"/>
                  <a:pt x="1934" y="16527"/>
                  <a:pt x="1934" y="16527"/>
                </a:cubicBezTo>
                <a:cubicBezTo>
                  <a:pt x="1934" y="16527"/>
                  <a:pt x="1961" y="16527"/>
                  <a:pt x="1961" y="16527"/>
                </a:cubicBezTo>
                <a:cubicBezTo>
                  <a:pt x="1961" y="16691"/>
                  <a:pt x="1961" y="16691"/>
                  <a:pt x="1961" y="16691"/>
                </a:cubicBezTo>
                <a:cubicBezTo>
                  <a:pt x="1934" y="16855"/>
                  <a:pt x="1934" y="16855"/>
                  <a:pt x="1961" y="16855"/>
                </a:cubicBezTo>
                <a:cubicBezTo>
                  <a:pt x="1961" y="17018"/>
                  <a:pt x="1988" y="16855"/>
                  <a:pt x="1988" y="17018"/>
                </a:cubicBezTo>
                <a:cubicBezTo>
                  <a:pt x="2016" y="17018"/>
                  <a:pt x="2016" y="17018"/>
                  <a:pt x="2016" y="17018"/>
                </a:cubicBezTo>
                <a:cubicBezTo>
                  <a:pt x="2043" y="17182"/>
                  <a:pt x="2070" y="17182"/>
                  <a:pt x="2070" y="17345"/>
                </a:cubicBezTo>
                <a:cubicBezTo>
                  <a:pt x="2097" y="17182"/>
                  <a:pt x="2125" y="17673"/>
                  <a:pt x="2097" y="17836"/>
                </a:cubicBezTo>
                <a:cubicBezTo>
                  <a:pt x="2097" y="17836"/>
                  <a:pt x="2097" y="17836"/>
                  <a:pt x="2097" y="17836"/>
                </a:cubicBezTo>
                <a:cubicBezTo>
                  <a:pt x="2152" y="17836"/>
                  <a:pt x="2206" y="17836"/>
                  <a:pt x="2261" y="17836"/>
                </a:cubicBezTo>
                <a:cubicBezTo>
                  <a:pt x="2261" y="17836"/>
                  <a:pt x="2261" y="17836"/>
                  <a:pt x="2261" y="17836"/>
                </a:cubicBezTo>
                <a:cubicBezTo>
                  <a:pt x="2315" y="18000"/>
                  <a:pt x="2397" y="18164"/>
                  <a:pt x="2451" y="18327"/>
                </a:cubicBezTo>
                <a:cubicBezTo>
                  <a:pt x="2506" y="18491"/>
                  <a:pt x="2560" y="18491"/>
                  <a:pt x="2615" y="18491"/>
                </a:cubicBezTo>
                <a:cubicBezTo>
                  <a:pt x="2642" y="18491"/>
                  <a:pt x="2669" y="18491"/>
                  <a:pt x="2669" y="18491"/>
                </a:cubicBezTo>
                <a:cubicBezTo>
                  <a:pt x="2669" y="18491"/>
                  <a:pt x="2669" y="18327"/>
                  <a:pt x="2697" y="18327"/>
                </a:cubicBezTo>
                <a:cubicBezTo>
                  <a:pt x="2697" y="18164"/>
                  <a:pt x="2697" y="18327"/>
                  <a:pt x="2697" y="18164"/>
                </a:cubicBezTo>
                <a:cubicBezTo>
                  <a:pt x="2724" y="18164"/>
                  <a:pt x="2751" y="18164"/>
                  <a:pt x="2778" y="18164"/>
                </a:cubicBezTo>
                <a:cubicBezTo>
                  <a:pt x="2806" y="18164"/>
                  <a:pt x="2806" y="18164"/>
                  <a:pt x="2833" y="18327"/>
                </a:cubicBezTo>
                <a:cubicBezTo>
                  <a:pt x="2860" y="18491"/>
                  <a:pt x="2860" y="18655"/>
                  <a:pt x="2887" y="18818"/>
                </a:cubicBezTo>
                <a:cubicBezTo>
                  <a:pt x="2887" y="18982"/>
                  <a:pt x="2887" y="19145"/>
                  <a:pt x="2887" y="19309"/>
                </a:cubicBezTo>
                <a:cubicBezTo>
                  <a:pt x="2915" y="19473"/>
                  <a:pt x="2942" y="19636"/>
                  <a:pt x="2969" y="19636"/>
                </a:cubicBezTo>
                <a:cubicBezTo>
                  <a:pt x="2996" y="19636"/>
                  <a:pt x="2996" y="19309"/>
                  <a:pt x="3023" y="19309"/>
                </a:cubicBezTo>
                <a:cubicBezTo>
                  <a:pt x="3023" y="19145"/>
                  <a:pt x="3051" y="19145"/>
                  <a:pt x="3078" y="19145"/>
                </a:cubicBezTo>
                <a:cubicBezTo>
                  <a:pt x="3105" y="19309"/>
                  <a:pt x="3132" y="19473"/>
                  <a:pt x="3160" y="19800"/>
                </a:cubicBezTo>
                <a:cubicBezTo>
                  <a:pt x="3160" y="19964"/>
                  <a:pt x="3160" y="20127"/>
                  <a:pt x="3187" y="20291"/>
                </a:cubicBezTo>
                <a:cubicBezTo>
                  <a:pt x="3187" y="20291"/>
                  <a:pt x="3187" y="20455"/>
                  <a:pt x="3187" y="20455"/>
                </a:cubicBezTo>
                <a:cubicBezTo>
                  <a:pt x="3187" y="20782"/>
                  <a:pt x="3187" y="20782"/>
                  <a:pt x="3214" y="20945"/>
                </a:cubicBezTo>
                <a:cubicBezTo>
                  <a:pt x="3241" y="20945"/>
                  <a:pt x="3241" y="20945"/>
                  <a:pt x="3269" y="20945"/>
                </a:cubicBezTo>
                <a:cubicBezTo>
                  <a:pt x="3269" y="21109"/>
                  <a:pt x="3296" y="21109"/>
                  <a:pt x="3296" y="21109"/>
                </a:cubicBezTo>
                <a:cubicBezTo>
                  <a:pt x="3323" y="21109"/>
                  <a:pt x="3323" y="20945"/>
                  <a:pt x="3323" y="20782"/>
                </a:cubicBezTo>
                <a:cubicBezTo>
                  <a:pt x="3323" y="20782"/>
                  <a:pt x="3296" y="20618"/>
                  <a:pt x="3296" y="20618"/>
                </a:cubicBezTo>
                <a:cubicBezTo>
                  <a:pt x="3296" y="20618"/>
                  <a:pt x="3323" y="20455"/>
                  <a:pt x="3323" y="20455"/>
                </a:cubicBezTo>
                <a:cubicBezTo>
                  <a:pt x="3323" y="20455"/>
                  <a:pt x="3296" y="20455"/>
                  <a:pt x="3296" y="20291"/>
                </a:cubicBezTo>
                <a:cubicBezTo>
                  <a:pt x="3323" y="20455"/>
                  <a:pt x="3350" y="20291"/>
                  <a:pt x="3323" y="20127"/>
                </a:cubicBezTo>
                <a:cubicBezTo>
                  <a:pt x="3350" y="20127"/>
                  <a:pt x="3350" y="20127"/>
                  <a:pt x="3378" y="19964"/>
                </a:cubicBezTo>
                <a:cubicBezTo>
                  <a:pt x="3378" y="19964"/>
                  <a:pt x="3350" y="19964"/>
                  <a:pt x="3350" y="19964"/>
                </a:cubicBezTo>
                <a:cubicBezTo>
                  <a:pt x="3350" y="19964"/>
                  <a:pt x="3378" y="19964"/>
                  <a:pt x="3378" y="19964"/>
                </a:cubicBezTo>
                <a:cubicBezTo>
                  <a:pt x="3378" y="19964"/>
                  <a:pt x="3378" y="19964"/>
                  <a:pt x="3378" y="19964"/>
                </a:cubicBezTo>
                <a:cubicBezTo>
                  <a:pt x="3378" y="19964"/>
                  <a:pt x="3378" y="19964"/>
                  <a:pt x="3405" y="19800"/>
                </a:cubicBezTo>
                <a:cubicBezTo>
                  <a:pt x="3405" y="19964"/>
                  <a:pt x="3405" y="19964"/>
                  <a:pt x="3405" y="19800"/>
                </a:cubicBezTo>
                <a:cubicBezTo>
                  <a:pt x="3405" y="19800"/>
                  <a:pt x="3405" y="19800"/>
                  <a:pt x="3405" y="19800"/>
                </a:cubicBezTo>
                <a:cubicBezTo>
                  <a:pt x="3405" y="19800"/>
                  <a:pt x="3432" y="19800"/>
                  <a:pt x="3459" y="19800"/>
                </a:cubicBezTo>
                <a:cubicBezTo>
                  <a:pt x="3432" y="19800"/>
                  <a:pt x="3432" y="19800"/>
                  <a:pt x="3432" y="19800"/>
                </a:cubicBezTo>
                <a:cubicBezTo>
                  <a:pt x="3459" y="19800"/>
                  <a:pt x="3487" y="19636"/>
                  <a:pt x="3514" y="19473"/>
                </a:cubicBezTo>
                <a:cubicBezTo>
                  <a:pt x="3514" y="19473"/>
                  <a:pt x="3541" y="19473"/>
                  <a:pt x="3541" y="19473"/>
                </a:cubicBezTo>
                <a:cubicBezTo>
                  <a:pt x="3541" y="19309"/>
                  <a:pt x="3541" y="19309"/>
                  <a:pt x="3541" y="19309"/>
                </a:cubicBezTo>
                <a:cubicBezTo>
                  <a:pt x="3541" y="19309"/>
                  <a:pt x="3541" y="19309"/>
                  <a:pt x="3568" y="19145"/>
                </a:cubicBezTo>
                <a:cubicBezTo>
                  <a:pt x="3568" y="19309"/>
                  <a:pt x="3568" y="19309"/>
                  <a:pt x="3541" y="19309"/>
                </a:cubicBezTo>
                <a:cubicBezTo>
                  <a:pt x="3568" y="19309"/>
                  <a:pt x="3568" y="19309"/>
                  <a:pt x="3568" y="19309"/>
                </a:cubicBezTo>
                <a:cubicBezTo>
                  <a:pt x="3568" y="19309"/>
                  <a:pt x="3568" y="19309"/>
                  <a:pt x="3541" y="19473"/>
                </a:cubicBezTo>
                <a:cubicBezTo>
                  <a:pt x="3568" y="19309"/>
                  <a:pt x="3595" y="19309"/>
                  <a:pt x="3623" y="19309"/>
                </a:cubicBezTo>
                <a:cubicBezTo>
                  <a:pt x="3623" y="19145"/>
                  <a:pt x="3623" y="19145"/>
                  <a:pt x="3623" y="19145"/>
                </a:cubicBezTo>
                <a:cubicBezTo>
                  <a:pt x="3595" y="19309"/>
                  <a:pt x="3650" y="19145"/>
                  <a:pt x="3650" y="19145"/>
                </a:cubicBezTo>
                <a:cubicBezTo>
                  <a:pt x="3704" y="19309"/>
                  <a:pt x="3704" y="19309"/>
                  <a:pt x="3732" y="19309"/>
                </a:cubicBezTo>
                <a:cubicBezTo>
                  <a:pt x="3732" y="19145"/>
                  <a:pt x="3759" y="19145"/>
                  <a:pt x="3759" y="19145"/>
                </a:cubicBezTo>
                <a:cubicBezTo>
                  <a:pt x="3786" y="19309"/>
                  <a:pt x="3786" y="19309"/>
                  <a:pt x="3786" y="19309"/>
                </a:cubicBezTo>
                <a:cubicBezTo>
                  <a:pt x="3786" y="19309"/>
                  <a:pt x="3786" y="19309"/>
                  <a:pt x="3786" y="19473"/>
                </a:cubicBezTo>
                <a:cubicBezTo>
                  <a:pt x="3786" y="19473"/>
                  <a:pt x="3786" y="19473"/>
                  <a:pt x="3786" y="19473"/>
                </a:cubicBezTo>
                <a:cubicBezTo>
                  <a:pt x="3786" y="19473"/>
                  <a:pt x="3813" y="19473"/>
                  <a:pt x="3813" y="19473"/>
                </a:cubicBezTo>
                <a:cubicBezTo>
                  <a:pt x="3841" y="19473"/>
                  <a:pt x="3841" y="19473"/>
                  <a:pt x="3841" y="19473"/>
                </a:cubicBezTo>
                <a:cubicBezTo>
                  <a:pt x="3868" y="19473"/>
                  <a:pt x="3841" y="19636"/>
                  <a:pt x="3868" y="19473"/>
                </a:cubicBezTo>
                <a:cubicBezTo>
                  <a:pt x="3868" y="19473"/>
                  <a:pt x="3868" y="19309"/>
                  <a:pt x="3868" y="19309"/>
                </a:cubicBezTo>
                <a:cubicBezTo>
                  <a:pt x="3895" y="19309"/>
                  <a:pt x="3922" y="19473"/>
                  <a:pt x="3922" y="19636"/>
                </a:cubicBezTo>
                <a:cubicBezTo>
                  <a:pt x="3922" y="19473"/>
                  <a:pt x="3922" y="19636"/>
                  <a:pt x="3922" y="19636"/>
                </a:cubicBezTo>
                <a:cubicBezTo>
                  <a:pt x="3977" y="19473"/>
                  <a:pt x="3922" y="19473"/>
                  <a:pt x="3895" y="19309"/>
                </a:cubicBezTo>
                <a:cubicBezTo>
                  <a:pt x="3895" y="19145"/>
                  <a:pt x="3950" y="19309"/>
                  <a:pt x="3922" y="19145"/>
                </a:cubicBezTo>
                <a:cubicBezTo>
                  <a:pt x="3922" y="19145"/>
                  <a:pt x="3922" y="19145"/>
                  <a:pt x="3922" y="19145"/>
                </a:cubicBezTo>
                <a:cubicBezTo>
                  <a:pt x="3895" y="19145"/>
                  <a:pt x="3922" y="18982"/>
                  <a:pt x="3922" y="18982"/>
                </a:cubicBezTo>
                <a:cubicBezTo>
                  <a:pt x="3895" y="18982"/>
                  <a:pt x="3895" y="19145"/>
                  <a:pt x="3868" y="18982"/>
                </a:cubicBezTo>
                <a:cubicBezTo>
                  <a:pt x="3895" y="18818"/>
                  <a:pt x="3895" y="18982"/>
                  <a:pt x="3922" y="18982"/>
                </a:cubicBezTo>
                <a:cubicBezTo>
                  <a:pt x="3922" y="18982"/>
                  <a:pt x="3950" y="18982"/>
                  <a:pt x="3950" y="18982"/>
                </a:cubicBezTo>
                <a:cubicBezTo>
                  <a:pt x="3977" y="18982"/>
                  <a:pt x="3977" y="18982"/>
                  <a:pt x="4004" y="18982"/>
                </a:cubicBezTo>
                <a:cubicBezTo>
                  <a:pt x="4031" y="18982"/>
                  <a:pt x="4031" y="18818"/>
                  <a:pt x="4059" y="18818"/>
                </a:cubicBezTo>
                <a:cubicBezTo>
                  <a:pt x="4059" y="18818"/>
                  <a:pt x="4059" y="18818"/>
                  <a:pt x="4059" y="18982"/>
                </a:cubicBezTo>
                <a:cubicBezTo>
                  <a:pt x="4059" y="18982"/>
                  <a:pt x="4031" y="18982"/>
                  <a:pt x="4031" y="18982"/>
                </a:cubicBezTo>
                <a:cubicBezTo>
                  <a:pt x="4059" y="18982"/>
                  <a:pt x="4059" y="18982"/>
                  <a:pt x="4086" y="18982"/>
                </a:cubicBezTo>
                <a:cubicBezTo>
                  <a:pt x="4086" y="18982"/>
                  <a:pt x="4086" y="18982"/>
                  <a:pt x="4059" y="18982"/>
                </a:cubicBezTo>
                <a:cubicBezTo>
                  <a:pt x="4086" y="18982"/>
                  <a:pt x="4086" y="18818"/>
                  <a:pt x="4113" y="18818"/>
                </a:cubicBezTo>
                <a:cubicBezTo>
                  <a:pt x="4113" y="18818"/>
                  <a:pt x="4113" y="18982"/>
                  <a:pt x="4086" y="18982"/>
                </a:cubicBezTo>
                <a:cubicBezTo>
                  <a:pt x="4113" y="18982"/>
                  <a:pt x="4167" y="18818"/>
                  <a:pt x="4167" y="18982"/>
                </a:cubicBezTo>
                <a:cubicBezTo>
                  <a:pt x="4167" y="18818"/>
                  <a:pt x="4167" y="18982"/>
                  <a:pt x="4140" y="18982"/>
                </a:cubicBezTo>
                <a:cubicBezTo>
                  <a:pt x="4167" y="18982"/>
                  <a:pt x="4167" y="18982"/>
                  <a:pt x="4195" y="18982"/>
                </a:cubicBezTo>
                <a:cubicBezTo>
                  <a:pt x="4195" y="18982"/>
                  <a:pt x="4195" y="18982"/>
                  <a:pt x="4195" y="18982"/>
                </a:cubicBezTo>
                <a:cubicBezTo>
                  <a:pt x="4195" y="18982"/>
                  <a:pt x="4195" y="18982"/>
                  <a:pt x="4195" y="18982"/>
                </a:cubicBezTo>
                <a:cubicBezTo>
                  <a:pt x="4195" y="19145"/>
                  <a:pt x="4222" y="19145"/>
                  <a:pt x="4222" y="19145"/>
                </a:cubicBezTo>
                <a:cubicBezTo>
                  <a:pt x="4195" y="19145"/>
                  <a:pt x="4195" y="19145"/>
                  <a:pt x="4195" y="19145"/>
                </a:cubicBezTo>
                <a:cubicBezTo>
                  <a:pt x="4195" y="19309"/>
                  <a:pt x="4276" y="19145"/>
                  <a:pt x="4276" y="19145"/>
                </a:cubicBezTo>
                <a:cubicBezTo>
                  <a:pt x="4276" y="19145"/>
                  <a:pt x="4276" y="18982"/>
                  <a:pt x="4304" y="18982"/>
                </a:cubicBezTo>
                <a:cubicBezTo>
                  <a:pt x="4331" y="19145"/>
                  <a:pt x="4331" y="19145"/>
                  <a:pt x="4331" y="19309"/>
                </a:cubicBezTo>
                <a:cubicBezTo>
                  <a:pt x="4358" y="19309"/>
                  <a:pt x="4385" y="19473"/>
                  <a:pt x="4385" y="19636"/>
                </a:cubicBezTo>
                <a:cubicBezTo>
                  <a:pt x="4385" y="19800"/>
                  <a:pt x="4358" y="19964"/>
                  <a:pt x="4358" y="19964"/>
                </a:cubicBezTo>
                <a:cubicBezTo>
                  <a:pt x="4358" y="19964"/>
                  <a:pt x="4331" y="20127"/>
                  <a:pt x="4358" y="20291"/>
                </a:cubicBezTo>
                <a:cubicBezTo>
                  <a:pt x="4358" y="20291"/>
                  <a:pt x="4358" y="20127"/>
                  <a:pt x="4358" y="20127"/>
                </a:cubicBezTo>
                <a:cubicBezTo>
                  <a:pt x="4358" y="20127"/>
                  <a:pt x="4358" y="20127"/>
                  <a:pt x="4385" y="20127"/>
                </a:cubicBezTo>
                <a:cubicBezTo>
                  <a:pt x="4385" y="20127"/>
                  <a:pt x="4358" y="20291"/>
                  <a:pt x="4358" y="20291"/>
                </a:cubicBezTo>
                <a:cubicBezTo>
                  <a:pt x="4358" y="20455"/>
                  <a:pt x="4358" y="20618"/>
                  <a:pt x="4358" y="20618"/>
                </a:cubicBezTo>
                <a:cubicBezTo>
                  <a:pt x="4385" y="20618"/>
                  <a:pt x="4385" y="20618"/>
                  <a:pt x="4385" y="20618"/>
                </a:cubicBezTo>
                <a:cubicBezTo>
                  <a:pt x="4385" y="20618"/>
                  <a:pt x="4385" y="20782"/>
                  <a:pt x="4385" y="20782"/>
                </a:cubicBezTo>
                <a:cubicBezTo>
                  <a:pt x="4385" y="20782"/>
                  <a:pt x="4385" y="20782"/>
                  <a:pt x="4385" y="20782"/>
                </a:cubicBezTo>
                <a:cubicBezTo>
                  <a:pt x="4385" y="20782"/>
                  <a:pt x="4385" y="20945"/>
                  <a:pt x="4385" y="21109"/>
                </a:cubicBezTo>
                <a:cubicBezTo>
                  <a:pt x="4385" y="21109"/>
                  <a:pt x="4413" y="21109"/>
                  <a:pt x="4413" y="21109"/>
                </a:cubicBezTo>
                <a:cubicBezTo>
                  <a:pt x="4413" y="21273"/>
                  <a:pt x="4413" y="21273"/>
                  <a:pt x="4413" y="21436"/>
                </a:cubicBezTo>
                <a:cubicBezTo>
                  <a:pt x="4467" y="21600"/>
                  <a:pt x="4494" y="21273"/>
                  <a:pt x="4494" y="21109"/>
                </a:cubicBezTo>
                <a:cubicBezTo>
                  <a:pt x="4494" y="21109"/>
                  <a:pt x="4494" y="21109"/>
                  <a:pt x="4494" y="21109"/>
                </a:cubicBezTo>
                <a:cubicBezTo>
                  <a:pt x="4494" y="20945"/>
                  <a:pt x="4522" y="20782"/>
                  <a:pt x="4522" y="20455"/>
                </a:cubicBezTo>
                <a:cubicBezTo>
                  <a:pt x="4522" y="20291"/>
                  <a:pt x="4494" y="19964"/>
                  <a:pt x="4494" y="19636"/>
                </a:cubicBezTo>
                <a:cubicBezTo>
                  <a:pt x="4494" y="19800"/>
                  <a:pt x="4494" y="19800"/>
                  <a:pt x="4494" y="19964"/>
                </a:cubicBezTo>
                <a:cubicBezTo>
                  <a:pt x="4494" y="19800"/>
                  <a:pt x="4522" y="19800"/>
                  <a:pt x="4522" y="19800"/>
                </a:cubicBezTo>
                <a:cubicBezTo>
                  <a:pt x="4494" y="19964"/>
                  <a:pt x="4494" y="19964"/>
                  <a:pt x="4522" y="20127"/>
                </a:cubicBezTo>
                <a:cubicBezTo>
                  <a:pt x="4522" y="19964"/>
                  <a:pt x="4522" y="19964"/>
                  <a:pt x="4522" y="19800"/>
                </a:cubicBezTo>
                <a:cubicBezTo>
                  <a:pt x="4522" y="19636"/>
                  <a:pt x="4522" y="19473"/>
                  <a:pt x="4494" y="19309"/>
                </a:cubicBezTo>
                <a:cubicBezTo>
                  <a:pt x="4494" y="18982"/>
                  <a:pt x="4494" y="18818"/>
                  <a:pt x="4494" y="18491"/>
                </a:cubicBezTo>
                <a:cubicBezTo>
                  <a:pt x="4522" y="18491"/>
                  <a:pt x="4522" y="18491"/>
                  <a:pt x="4522" y="18491"/>
                </a:cubicBezTo>
                <a:cubicBezTo>
                  <a:pt x="4522" y="18491"/>
                  <a:pt x="4522" y="18327"/>
                  <a:pt x="4522" y="18327"/>
                </a:cubicBezTo>
                <a:cubicBezTo>
                  <a:pt x="4522" y="18327"/>
                  <a:pt x="4522" y="18327"/>
                  <a:pt x="4522" y="18327"/>
                </a:cubicBezTo>
                <a:cubicBezTo>
                  <a:pt x="4522" y="18327"/>
                  <a:pt x="4549" y="18164"/>
                  <a:pt x="4549" y="18164"/>
                </a:cubicBezTo>
                <a:cubicBezTo>
                  <a:pt x="4576" y="18164"/>
                  <a:pt x="4576" y="18000"/>
                  <a:pt x="4576" y="17836"/>
                </a:cubicBezTo>
                <a:cubicBezTo>
                  <a:pt x="4576" y="18000"/>
                  <a:pt x="4576" y="18000"/>
                  <a:pt x="4576" y="18000"/>
                </a:cubicBezTo>
                <a:cubicBezTo>
                  <a:pt x="4576" y="18000"/>
                  <a:pt x="4576" y="18000"/>
                  <a:pt x="4576" y="18000"/>
                </a:cubicBezTo>
                <a:cubicBezTo>
                  <a:pt x="4576" y="18000"/>
                  <a:pt x="4576" y="18000"/>
                  <a:pt x="4576" y="18000"/>
                </a:cubicBezTo>
                <a:cubicBezTo>
                  <a:pt x="4603" y="18000"/>
                  <a:pt x="4603" y="17836"/>
                  <a:pt x="4603" y="17836"/>
                </a:cubicBezTo>
                <a:cubicBezTo>
                  <a:pt x="4603" y="17836"/>
                  <a:pt x="4658" y="17836"/>
                  <a:pt x="4658" y="17673"/>
                </a:cubicBezTo>
                <a:cubicBezTo>
                  <a:pt x="4658" y="17836"/>
                  <a:pt x="4712" y="17509"/>
                  <a:pt x="4712" y="17509"/>
                </a:cubicBezTo>
                <a:cubicBezTo>
                  <a:pt x="4712" y="17509"/>
                  <a:pt x="4712" y="17509"/>
                  <a:pt x="4712" y="17509"/>
                </a:cubicBezTo>
                <a:cubicBezTo>
                  <a:pt x="4712" y="17509"/>
                  <a:pt x="4739" y="17345"/>
                  <a:pt x="4767" y="17182"/>
                </a:cubicBezTo>
                <a:cubicBezTo>
                  <a:pt x="4794" y="17182"/>
                  <a:pt x="4794" y="17345"/>
                  <a:pt x="4821" y="17018"/>
                </a:cubicBezTo>
                <a:cubicBezTo>
                  <a:pt x="4821" y="17182"/>
                  <a:pt x="4821" y="17182"/>
                  <a:pt x="4821" y="17182"/>
                </a:cubicBezTo>
                <a:cubicBezTo>
                  <a:pt x="4821" y="17018"/>
                  <a:pt x="4876" y="16855"/>
                  <a:pt x="4848" y="16855"/>
                </a:cubicBezTo>
                <a:cubicBezTo>
                  <a:pt x="4876" y="16855"/>
                  <a:pt x="4930" y="16855"/>
                  <a:pt x="4930" y="16691"/>
                </a:cubicBezTo>
                <a:cubicBezTo>
                  <a:pt x="4930" y="16691"/>
                  <a:pt x="4903" y="16691"/>
                  <a:pt x="4903" y="16527"/>
                </a:cubicBezTo>
                <a:cubicBezTo>
                  <a:pt x="4903" y="16691"/>
                  <a:pt x="4930" y="16691"/>
                  <a:pt x="4930" y="16527"/>
                </a:cubicBezTo>
                <a:cubicBezTo>
                  <a:pt x="4930" y="16527"/>
                  <a:pt x="4930" y="16527"/>
                  <a:pt x="4903" y="16364"/>
                </a:cubicBezTo>
                <a:cubicBezTo>
                  <a:pt x="4930" y="16527"/>
                  <a:pt x="4930" y="16364"/>
                  <a:pt x="4930" y="16527"/>
                </a:cubicBezTo>
                <a:cubicBezTo>
                  <a:pt x="4957" y="16527"/>
                  <a:pt x="4985" y="16364"/>
                  <a:pt x="4985" y="16364"/>
                </a:cubicBezTo>
                <a:cubicBezTo>
                  <a:pt x="5012" y="16036"/>
                  <a:pt x="4985" y="16364"/>
                  <a:pt x="4985" y="16364"/>
                </a:cubicBezTo>
                <a:cubicBezTo>
                  <a:pt x="4985" y="16200"/>
                  <a:pt x="4985" y="16200"/>
                  <a:pt x="4985" y="16200"/>
                </a:cubicBezTo>
                <a:cubicBezTo>
                  <a:pt x="4957" y="16200"/>
                  <a:pt x="4957" y="16200"/>
                  <a:pt x="4930" y="16200"/>
                </a:cubicBezTo>
                <a:cubicBezTo>
                  <a:pt x="4930" y="16200"/>
                  <a:pt x="4930" y="16036"/>
                  <a:pt x="4957" y="16036"/>
                </a:cubicBezTo>
                <a:cubicBezTo>
                  <a:pt x="4930" y="16200"/>
                  <a:pt x="4957" y="16036"/>
                  <a:pt x="4985" y="16036"/>
                </a:cubicBezTo>
                <a:cubicBezTo>
                  <a:pt x="4985" y="16036"/>
                  <a:pt x="4985" y="16036"/>
                  <a:pt x="4985" y="16036"/>
                </a:cubicBezTo>
                <a:cubicBezTo>
                  <a:pt x="4985" y="16036"/>
                  <a:pt x="4985" y="16036"/>
                  <a:pt x="4985" y="16036"/>
                </a:cubicBezTo>
                <a:cubicBezTo>
                  <a:pt x="4985" y="16036"/>
                  <a:pt x="4985" y="16036"/>
                  <a:pt x="4985" y="16036"/>
                </a:cubicBezTo>
                <a:cubicBezTo>
                  <a:pt x="4985" y="16036"/>
                  <a:pt x="5012" y="16036"/>
                  <a:pt x="5012" y="16036"/>
                </a:cubicBezTo>
                <a:cubicBezTo>
                  <a:pt x="5012" y="16036"/>
                  <a:pt x="4985" y="15873"/>
                  <a:pt x="5012" y="15873"/>
                </a:cubicBezTo>
                <a:cubicBezTo>
                  <a:pt x="5012" y="15709"/>
                  <a:pt x="4985" y="15709"/>
                  <a:pt x="4985" y="15709"/>
                </a:cubicBezTo>
                <a:cubicBezTo>
                  <a:pt x="4985" y="15709"/>
                  <a:pt x="4985" y="15709"/>
                  <a:pt x="4985" y="15545"/>
                </a:cubicBezTo>
                <a:cubicBezTo>
                  <a:pt x="4957" y="15545"/>
                  <a:pt x="4957" y="15545"/>
                  <a:pt x="4957" y="15545"/>
                </a:cubicBezTo>
                <a:cubicBezTo>
                  <a:pt x="4957" y="15545"/>
                  <a:pt x="4957" y="15545"/>
                  <a:pt x="4930" y="15545"/>
                </a:cubicBezTo>
                <a:cubicBezTo>
                  <a:pt x="4957" y="15545"/>
                  <a:pt x="4957" y="15545"/>
                  <a:pt x="4985" y="15545"/>
                </a:cubicBezTo>
                <a:cubicBezTo>
                  <a:pt x="4985" y="15709"/>
                  <a:pt x="4985" y="15709"/>
                  <a:pt x="4985" y="15545"/>
                </a:cubicBezTo>
                <a:cubicBezTo>
                  <a:pt x="4985" y="15545"/>
                  <a:pt x="4985" y="15545"/>
                  <a:pt x="4985" y="15382"/>
                </a:cubicBezTo>
                <a:cubicBezTo>
                  <a:pt x="4985" y="15545"/>
                  <a:pt x="5012" y="15545"/>
                  <a:pt x="5012" y="15382"/>
                </a:cubicBezTo>
                <a:cubicBezTo>
                  <a:pt x="5012" y="15382"/>
                  <a:pt x="5012" y="15382"/>
                  <a:pt x="5012" y="15382"/>
                </a:cubicBezTo>
                <a:cubicBezTo>
                  <a:pt x="4985" y="15382"/>
                  <a:pt x="4985" y="15218"/>
                  <a:pt x="4957" y="15055"/>
                </a:cubicBezTo>
                <a:cubicBezTo>
                  <a:pt x="4985" y="15055"/>
                  <a:pt x="4985" y="15382"/>
                  <a:pt x="5012" y="15382"/>
                </a:cubicBezTo>
                <a:cubicBezTo>
                  <a:pt x="5039" y="15218"/>
                  <a:pt x="5012" y="15218"/>
                  <a:pt x="5012" y="15055"/>
                </a:cubicBezTo>
                <a:cubicBezTo>
                  <a:pt x="5012" y="15055"/>
                  <a:pt x="4957" y="15055"/>
                  <a:pt x="4957" y="15055"/>
                </a:cubicBezTo>
                <a:cubicBezTo>
                  <a:pt x="4957" y="14891"/>
                  <a:pt x="4985" y="14891"/>
                  <a:pt x="4985" y="14727"/>
                </a:cubicBezTo>
                <a:cubicBezTo>
                  <a:pt x="4985" y="14891"/>
                  <a:pt x="4985" y="14891"/>
                  <a:pt x="4957" y="15055"/>
                </a:cubicBezTo>
                <a:cubicBezTo>
                  <a:pt x="4985" y="14891"/>
                  <a:pt x="4985" y="15055"/>
                  <a:pt x="4985" y="14891"/>
                </a:cubicBezTo>
                <a:cubicBezTo>
                  <a:pt x="4985" y="15055"/>
                  <a:pt x="4985" y="15055"/>
                  <a:pt x="4985" y="15055"/>
                </a:cubicBezTo>
                <a:cubicBezTo>
                  <a:pt x="4985" y="15055"/>
                  <a:pt x="4985" y="15055"/>
                  <a:pt x="4985" y="15055"/>
                </a:cubicBezTo>
                <a:cubicBezTo>
                  <a:pt x="4985" y="15055"/>
                  <a:pt x="5012" y="15055"/>
                  <a:pt x="5012" y="15055"/>
                </a:cubicBezTo>
                <a:cubicBezTo>
                  <a:pt x="5039" y="15055"/>
                  <a:pt x="5012" y="15055"/>
                  <a:pt x="5012" y="14891"/>
                </a:cubicBezTo>
                <a:cubicBezTo>
                  <a:pt x="5012" y="14891"/>
                  <a:pt x="5012" y="15055"/>
                  <a:pt x="5012" y="15055"/>
                </a:cubicBezTo>
                <a:cubicBezTo>
                  <a:pt x="5012" y="14891"/>
                  <a:pt x="5039" y="14727"/>
                  <a:pt x="5039" y="14727"/>
                </a:cubicBezTo>
                <a:cubicBezTo>
                  <a:pt x="5039" y="14727"/>
                  <a:pt x="5039" y="14564"/>
                  <a:pt x="5039" y="14564"/>
                </a:cubicBezTo>
                <a:cubicBezTo>
                  <a:pt x="5039" y="14564"/>
                  <a:pt x="5039" y="14564"/>
                  <a:pt x="5066" y="14564"/>
                </a:cubicBezTo>
                <a:cubicBezTo>
                  <a:pt x="5066" y="14564"/>
                  <a:pt x="5066" y="14564"/>
                  <a:pt x="5066" y="14564"/>
                </a:cubicBezTo>
                <a:cubicBezTo>
                  <a:pt x="5066" y="14564"/>
                  <a:pt x="5066" y="14564"/>
                  <a:pt x="5066" y="14400"/>
                </a:cubicBezTo>
                <a:cubicBezTo>
                  <a:pt x="5066" y="14400"/>
                  <a:pt x="5066" y="14564"/>
                  <a:pt x="5066" y="14564"/>
                </a:cubicBezTo>
                <a:cubicBezTo>
                  <a:pt x="5066" y="14400"/>
                  <a:pt x="5066" y="14400"/>
                  <a:pt x="5094" y="14400"/>
                </a:cubicBezTo>
                <a:cubicBezTo>
                  <a:pt x="5094" y="14400"/>
                  <a:pt x="5094" y="14400"/>
                  <a:pt x="5094" y="14400"/>
                </a:cubicBezTo>
                <a:cubicBezTo>
                  <a:pt x="5094" y="14400"/>
                  <a:pt x="5094" y="14400"/>
                  <a:pt x="5094" y="14400"/>
                </a:cubicBezTo>
                <a:cubicBezTo>
                  <a:pt x="5094" y="14400"/>
                  <a:pt x="5094" y="14400"/>
                  <a:pt x="5066" y="14564"/>
                </a:cubicBezTo>
                <a:cubicBezTo>
                  <a:pt x="5094" y="14564"/>
                  <a:pt x="5094" y="14564"/>
                  <a:pt x="5094" y="14564"/>
                </a:cubicBezTo>
                <a:cubicBezTo>
                  <a:pt x="5066" y="14564"/>
                  <a:pt x="5066" y="14564"/>
                  <a:pt x="5066" y="14727"/>
                </a:cubicBezTo>
                <a:cubicBezTo>
                  <a:pt x="5066" y="14727"/>
                  <a:pt x="5066" y="14564"/>
                  <a:pt x="5066" y="14564"/>
                </a:cubicBezTo>
                <a:cubicBezTo>
                  <a:pt x="5066" y="14727"/>
                  <a:pt x="5039" y="14727"/>
                  <a:pt x="5039" y="14727"/>
                </a:cubicBezTo>
                <a:cubicBezTo>
                  <a:pt x="5066" y="14727"/>
                  <a:pt x="5039" y="14727"/>
                  <a:pt x="5039" y="14891"/>
                </a:cubicBezTo>
                <a:cubicBezTo>
                  <a:pt x="5039" y="14727"/>
                  <a:pt x="5039" y="14891"/>
                  <a:pt x="5066" y="14891"/>
                </a:cubicBezTo>
                <a:cubicBezTo>
                  <a:pt x="5039" y="14891"/>
                  <a:pt x="5039" y="15055"/>
                  <a:pt x="5066" y="15055"/>
                </a:cubicBezTo>
                <a:cubicBezTo>
                  <a:pt x="5066" y="15055"/>
                  <a:pt x="5066" y="15055"/>
                  <a:pt x="5039" y="15055"/>
                </a:cubicBezTo>
                <a:cubicBezTo>
                  <a:pt x="5066" y="15218"/>
                  <a:pt x="5066" y="15055"/>
                  <a:pt x="5039" y="15218"/>
                </a:cubicBezTo>
                <a:cubicBezTo>
                  <a:pt x="5066" y="15218"/>
                  <a:pt x="5066" y="15382"/>
                  <a:pt x="5066" y="15382"/>
                </a:cubicBezTo>
                <a:cubicBezTo>
                  <a:pt x="5066" y="15218"/>
                  <a:pt x="5094" y="15055"/>
                  <a:pt x="5121" y="14891"/>
                </a:cubicBezTo>
                <a:cubicBezTo>
                  <a:pt x="5121" y="15055"/>
                  <a:pt x="5121" y="15055"/>
                  <a:pt x="5121" y="15055"/>
                </a:cubicBezTo>
                <a:cubicBezTo>
                  <a:pt x="5121" y="14891"/>
                  <a:pt x="5121" y="14891"/>
                  <a:pt x="5121" y="14891"/>
                </a:cubicBezTo>
                <a:cubicBezTo>
                  <a:pt x="5121" y="14891"/>
                  <a:pt x="5121" y="14727"/>
                  <a:pt x="5121" y="14564"/>
                </a:cubicBezTo>
                <a:cubicBezTo>
                  <a:pt x="5121" y="14236"/>
                  <a:pt x="5121" y="14400"/>
                  <a:pt x="5148" y="14236"/>
                </a:cubicBezTo>
                <a:cubicBezTo>
                  <a:pt x="5148" y="14236"/>
                  <a:pt x="5121" y="14236"/>
                  <a:pt x="5121" y="14564"/>
                </a:cubicBezTo>
                <a:cubicBezTo>
                  <a:pt x="5121" y="14564"/>
                  <a:pt x="5148" y="14564"/>
                  <a:pt x="5148" y="14727"/>
                </a:cubicBezTo>
                <a:cubicBezTo>
                  <a:pt x="5148" y="14727"/>
                  <a:pt x="5175" y="14564"/>
                  <a:pt x="5175" y="14564"/>
                </a:cubicBezTo>
                <a:cubicBezTo>
                  <a:pt x="5203" y="14400"/>
                  <a:pt x="5203" y="14236"/>
                  <a:pt x="5230" y="14236"/>
                </a:cubicBezTo>
                <a:cubicBezTo>
                  <a:pt x="5230" y="14236"/>
                  <a:pt x="5230" y="14236"/>
                  <a:pt x="5203" y="14236"/>
                </a:cubicBezTo>
                <a:cubicBezTo>
                  <a:pt x="5230" y="14236"/>
                  <a:pt x="5230" y="14073"/>
                  <a:pt x="5230" y="14073"/>
                </a:cubicBezTo>
                <a:cubicBezTo>
                  <a:pt x="5203" y="14073"/>
                  <a:pt x="5257" y="13745"/>
                  <a:pt x="5257" y="13582"/>
                </a:cubicBezTo>
                <a:cubicBezTo>
                  <a:pt x="5284" y="13745"/>
                  <a:pt x="5257" y="13745"/>
                  <a:pt x="5257" y="13909"/>
                </a:cubicBezTo>
                <a:cubicBezTo>
                  <a:pt x="5284" y="13745"/>
                  <a:pt x="5311" y="13582"/>
                  <a:pt x="5366" y="13582"/>
                </a:cubicBezTo>
                <a:cubicBezTo>
                  <a:pt x="5393" y="13582"/>
                  <a:pt x="5448" y="13582"/>
                  <a:pt x="5448" y="13418"/>
                </a:cubicBezTo>
                <a:cubicBezTo>
                  <a:pt x="5448" y="13418"/>
                  <a:pt x="5448" y="13418"/>
                  <a:pt x="5448" y="13418"/>
                </a:cubicBezTo>
                <a:cubicBezTo>
                  <a:pt x="5448" y="13418"/>
                  <a:pt x="5475" y="13418"/>
                  <a:pt x="5475" y="13418"/>
                </a:cubicBezTo>
                <a:cubicBezTo>
                  <a:pt x="5448" y="13418"/>
                  <a:pt x="5448" y="13418"/>
                  <a:pt x="5448" y="13582"/>
                </a:cubicBezTo>
                <a:cubicBezTo>
                  <a:pt x="5475" y="13418"/>
                  <a:pt x="5475" y="13418"/>
                  <a:pt x="5502" y="13418"/>
                </a:cubicBezTo>
                <a:cubicBezTo>
                  <a:pt x="5502" y="13418"/>
                  <a:pt x="5502" y="13418"/>
                  <a:pt x="5502" y="13582"/>
                </a:cubicBezTo>
                <a:cubicBezTo>
                  <a:pt x="5502" y="13418"/>
                  <a:pt x="5529" y="13418"/>
                  <a:pt x="5529" y="13418"/>
                </a:cubicBezTo>
                <a:cubicBezTo>
                  <a:pt x="5557" y="13418"/>
                  <a:pt x="5557" y="13255"/>
                  <a:pt x="5529" y="13255"/>
                </a:cubicBezTo>
                <a:cubicBezTo>
                  <a:pt x="5557" y="13255"/>
                  <a:pt x="5529" y="13418"/>
                  <a:pt x="5502" y="13418"/>
                </a:cubicBezTo>
                <a:cubicBezTo>
                  <a:pt x="5502" y="13418"/>
                  <a:pt x="5529" y="13091"/>
                  <a:pt x="5502" y="13091"/>
                </a:cubicBezTo>
                <a:cubicBezTo>
                  <a:pt x="5502" y="13091"/>
                  <a:pt x="5529" y="13091"/>
                  <a:pt x="5529" y="12927"/>
                </a:cubicBezTo>
                <a:cubicBezTo>
                  <a:pt x="5502" y="12927"/>
                  <a:pt x="5557" y="12600"/>
                  <a:pt x="5557" y="12600"/>
                </a:cubicBezTo>
                <a:cubicBezTo>
                  <a:pt x="5584" y="12600"/>
                  <a:pt x="5584" y="12436"/>
                  <a:pt x="5611" y="12436"/>
                </a:cubicBezTo>
                <a:cubicBezTo>
                  <a:pt x="5611" y="12436"/>
                  <a:pt x="5611" y="12436"/>
                  <a:pt x="5611" y="12436"/>
                </a:cubicBezTo>
                <a:cubicBezTo>
                  <a:pt x="5611" y="12436"/>
                  <a:pt x="5611" y="12436"/>
                  <a:pt x="5611" y="12436"/>
                </a:cubicBezTo>
                <a:cubicBezTo>
                  <a:pt x="5611" y="12436"/>
                  <a:pt x="5611" y="12436"/>
                  <a:pt x="5611" y="12436"/>
                </a:cubicBezTo>
                <a:cubicBezTo>
                  <a:pt x="5611" y="12436"/>
                  <a:pt x="5611" y="12436"/>
                  <a:pt x="5611" y="12436"/>
                </a:cubicBezTo>
                <a:cubicBezTo>
                  <a:pt x="5611" y="12436"/>
                  <a:pt x="5638" y="12436"/>
                  <a:pt x="5638" y="12273"/>
                </a:cubicBezTo>
                <a:cubicBezTo>
                  <a:pt x="5638" y="12436"/>
                  <a:pt x="5638" y="12436"/>
                  <a:pt x="5638" y="12436"/>
                </a:cubicBezTo>
                <a:cubicBezTo>
                  <a:pt x="5638" y="12436"/>
                  <a:pt x="5638" y="12436"/>
                  <a:pt x="5638" y="12273"/>
                </a:cubicBezTo>
                <a:cubicBezTo>
                  <a:pt x="5638" y="12273"/>
                  <a:pt x="5638" y="12436"/>
                  <a:pt x="5638" y="12436"/>
                </a:cubicBezTo>
                <a:cubicBezTo>
                  <a:pt x="5638" y="12273"/>
                  <a:pt x="5666" y="12273"/>
                  <a:pt x="5666" y="12273"/>
                </a:cubicBezTo>
                <a:cubicBezTo>
                  <a:pt x="5693" y="12273"/>
                  <a:pt x="5693" y="12109"/>
                  <a:pt x="5693" y="12109"/>
                </a:cubicBezTo>
                <a:cubicBezTo>
                  <a:pt x="5693" y="12109"/>
                  <a:pt x="5693" y="12109"/>
                  <a:pt x="5693" y="12109"/>
                </a:cubicBezTo>
                <a:cubicBezTo>
                  <a:pt x="5693" y="12109"/>
                  <a:pt x="5693" y="12109"/>
                  <a:pt x="5693" y="12109"/>
                </a:cubicBezTo>
                <a:cubicBezTo>
                  <a:pt x="5693" y="12109"/>
                  <a:pt x="5693" y="12109"/>
                  <a:pt x="5693" y="12109"/>
                </a:cubicBezTo>
                <a:cubicBezTo>
                  <a:pt x="5693" y="12273"/>
                  <a:pt x="5720" y="12273"/>
                  <a:pt x="5720" y="12273"/>
                </a:cubicBezTo>
                <a:cubicBezTo>
                  <a:pt x="5720" y="12109"/>
                  <a:pt x="5720" y="12109"/>
                  <a:pt x="5720" y="12109"/>
                </a:cubicBezTo>
                <a:cubicBezTo>
                  <a:pt x="5720" y="12109"/>
                  <a:pt x="5747" y="12109"/>
                  <a:pt x="5747" y="12109"/>
                </a:cubicBezTo>
                <a:cubicBezTo>
                  <a:pt x="5747" y="12109"/>
                  <a:pt x="5775" y="12109"/>
                  <a:pt x="5775" y="12109"/>
                </a:cubicBezTo>
                <a:cubicBezTo>
                  <a:pt x="5802" y="12109"/>
                  <a:pt x="5829" y="11945"/>
                  <a:pt x="5829" y="11945"/>
                </a:cubicBezTo>
                <a:cubicBezTo>
                  <a:pt x="5829" y="11945"/>
                  <a:pt x="5829" y="11782"/>
                  <a:pt x="5829" y="11782"/>
                </a:cubicBezTo>
                <a:cubicBezTo>
                  <a:pt x="5802" y="11782"/>
                  <a:pt x="5829" y="11618"/>
                  <a:pt x="5802" y="11618"/>
                </a:cubicBezTo>
                <a:cubicBezTo>
                  <a:pt x="5802" y="11618"/>
                  <a:pt x="5829" y="11618"/>
                  <a:pt x="5829" y="11618"/>
                </a:cubicBezTo>
                <a:cubicBezTo>
                  <a:pt x="5829" y="11455"/>
                  <a:pt x="5802" y="11455"/>
                  <a:pt x="5802" y="11455"/>
                </a:cubicBezTo>
                <a:cubicBezTo>
                  <a:pt x="5802" y="11455"/>
                  <a:pt x="5829" y="11291"/>
                  <a:pt x="5829" y="11127"/>
                </a:cubicBezTo>
                <a:cubicBezTo>
                  <a:pt x="5829" y="11127"/>
                  <a:pt x="5856" y="10800"/>
                  <a:pt x="5829" y="10800"/>
                </a:cubicBezTo>
                <a:close/>
                <a:moveTo>
                  <a:pt x="5448" y="13418"/>
                </a:moveTo>
                <a:cubicBezTo>
                  <a:pt x="5448" y="13418"/>
                  <a:pt x="5448" y="13582"/>
                  <a:pt x="5448" y="13582"/>
                </a:cubicBezTo>
                <a:cubicBezTo>
                  <a:pt x="5448" y="13582"/>
                  <a:pt x="5448" y="13418"/>
                  <a:pt x="5448" y="13418"/>
                </a:cubicBezTo>
                <a:close/>
                <a:moveTo>
                  <a:pt x="21600" y="8509"/>
                </a:moveTo>
                <a:cubicBezTo>
                  <a:pt x="21573" y="8509"/>
                  <a:pt x="21573" y="8509"/>
                  <a:pt x="21546" y="8509"/>
                </a:cubicBezTo>
                <a:cubicBezTo>
                  <a:pt x="21573" y="8509"/>
                  <a:pt x="21600" y="8509"/>
                  <a:pt x="21600" y="8509"/>
                </a:cubicBezTo>
                <a:cubicBezTo>
                  <a:pt x="21600" y="8509"/>
                  <a:pt x="21600" y="8509"/>
                  <a:pt x="21600" y="8509"/>
                </a:cubicBezTo>
                <a:close/>
                <a:moveTo>
                  <a:pt x="21518" y="8345"/>
                </a:moveTo>
                <a:cubicBezTo>
                  <a:pt x="21546" y="8345"/>
                  <a:pt x="21518" y="8345"/>
                  <a:pt x="21518" y="8345"/>
                </a:cubicBezTo>
                <a:cubicBezTo>
                  <a:pt x="21518" y="8345"/>
                  <a:pt x="21518" y="8345"/>
                  <a:pt x="21518" y="8345"/>
                </a:cubicBezTo>
                <a:cubicBezTo>
                  <a:pt x="21518" y="8509"/>
                  <a:pt x="21491" y="8509"/>
                  <a:pt x="21491" y="8509"/>
                </a:cubicBezTo>
                <a:cubicBezTo>
                  <a:pt x="21491" y="8509"/>
                  <a:pt x="21518" y="8509"/>
                  <a:pt x="21546" y="8509"/>
                </a:cubicBezTo>
                <a:cubicBezTo>
                  <a:pt x="21546" y="8509"/>
                  <a:pt x="21546" y="8345"/>
                  <a:pt x="21518" y="8345"/>
                </a:cubicBezTo>
                <a:close/>
                <a:moveTo>
                  <a:pt x="21437" y="8509"/>
                </a:moveTo>
                <a:cubicBezTo>
                  <a:pt x="21437" y="8673"/>
                  <a:pt x="21437" y="8673"/>
                  <a:pt x="21464" y="8673"/>
                </a:cubicBezTo>
                <a:cubicBezTo>
                  <a:pt x="21437" y="8673"/>
                  <a:pt x="21437" y="8509"/>
                  <a:pt x="21437" y="8509"/>
                </a:cubicBezTo>
                <a:close/>
                <a:moveTo>
                  <a:pt x="21437" y="8673"/>
                </a:moveTo>
                <a:cubicBezTo>
                  <a:pt x="21437" y="8673"/>
                  <a:pt x="21437" y="8509"/>
                  <a:pt x="21437" y="8509"/>
                </a:cubicBezTo>
                <a:cubicBezTo>
                  <a:pt x="21437" y="8673"/>
                  <a:pt x="21437" y="8673"/>
                  <a:pt x="21437" y="8673"/>
                </a:cubicBezTo>
                <a:close/>
                <a:moveTo>
                  <a:pt x="20810" y="3436"/>
                </a:moveTo>
                <a:cubicBezTo>
                  <a:pt x="20810" y="3273"/>
                  <a:pt x="20728" y="3273"/>
                  <a:pt x="20701" y="3273"/>
                </a:cubicBezTo>
                <a:cubicBezTo>
                  <a:pt x="20674" y="3273"/>
                  <a:pt x="20674" y="3273"/>
                  <a:pt x="20674" y="3273"/>
                </a:cubicBezTo>
                <a:cubicBezTo>
                  <a:pt x="20647" y="3273"/>
                  <a:pt x="20619" y="3273"/>
                  <a:pt x="20619" y="3273"/>
                </a:cubicBezTo>
                <a:cubicBezTo>
                  <a:pt x="20619" y="3273"/>
                  <a:pt x="20647" y="3436"/>
                  <a:pt x="20674" y="3436"/>
                </a:cubicBezTo>
                <a:cubicBezTo>
                  <a:pt x="20674" y="3436"/>
                  <a:pt x="20674" y="3273"/>
                  <a:pt x="20674" y="3273"/>
                </a:cubicBezTo>
                <a:cubicBezTo>
                  <a:pt x="20728" y="3436"/>
                  <a:pt x="20756" y="3600"/>
                  <a:pt x="20810" y="3600"/>
                </a:cubicBezTo>
                <a:cubicBezTo>
                  <a:pt x="20810" y="3436"/>
                  <a:pt x="20783" y="3436"/>
                  <a:pt x="20810" y="3436"/>
                </a:cubicBezTo>
                <a:close/>
                <a:moveTo>
                  <a:pt x="21055" y="8509"/>
                </a:moveTo>
                <a:cubicBezTo>
                  <a:pt x="21028" y="8509"/>
                  <a:pt x="21028" y="8509"/>
                  <a:pt x="21028" y="8509"/>
                </a:cubicBezTo>
                <a:cubicBezTo>
                  <a:pt x="21028" y="8509"/>
                  <a:pt x="21028" y="8509"/>
                  <a:pt x="21028" y="8509"/>
                </a:cubicBezTo>
                <a:cubicBezTo>
                  <a:pt x="21055" y="8673"/>
                  <a:pt x="21055" y="8509"/>
                  <a:pt x="21055" y="8509"/>
                </a:cubicBezTo>
                <a:close/>
                <a:moveTo>
                  <a:pt x="21382" y="8673"/>
                </a:moveTo>
                <a:cubicBezTo>
                  <a:pt x="21382" y="8509"/>
                  <a:pt x="21382" y="8509"/>
                  <a:pt x="21382" y="8509"/>
                </a:cubicBezTo>
                <a:cubicBezTo>
                  <a:pt x="21382" y="8673"/>
                  <a:pt x="21382" y="8673"/>
                  <a:pt x="21355" y="8673"/>
                </a:cubicBezTo>
                <a:cubicBezTo>
                  <a:pt x="21355" y="8673"/>
                  <a:pt x="21382" y="8673"/>
                  <a:pt x="21382" y="8673"/>
                </a:cubicBezTo>
                <a:cubicBezTo>
                  <a:pt x="21382" y="8673"/>
                  <a:pt x="21382" y="8673"/>
                  <a:pt x="21382" y="8673"/>
                </a:cubicBezTo>
                <a:close/>
                <a:moveTo>
                  <a:pt x="21437" y="8673"/>
                </a:moveTo>
                <a:cubicBezTo>
                  <a:pt x="21409" y="8673"/>
                  <a:pt x="21409" y="8509"/>
                  <a:pt x="21382" y="8509"/>
                </a:cubicBezTo>
                <a:cubicBezTo>
                  <a:pt x="21409" y="8509"/>
                  <a:pt x="21409" y="8509"/>
                  <a:pt x="21409" y="8673"/>
                </a:cubicBezTo>
                <a:cubicBezTo>
                  <a:pt x="21409" y="8673"/>
                  <a:pt x="21409" y="8673"/>
                  <a:pt x="21409" y="8673"/>
                </a:cubicBezTo>
                <a:cubicBezTo>
                  <a:pt x="21409" y="8673"/>
                  <a:pt x="21437" y="8673"/>
                  <a:pt x="21437" y="8673"/>
                </a:cubicBezTo>
                <a:cubicBezTo>
                  <a:pt x="21437" y="8673"/>
                  <a:pt x="21437" y="8673"/>
                  <a:pt x="21437" y="8673"/>
                </a:cubicBezTo>
                <a:close/>
                <a:moveTo>
                  <a:pt x="21355" y="8673"/>
                </a:moveTo>
                <a:cubicBezTo>
                  <a:pt x="21355" y="8673"/>
                  <a:pt x="21355" y="8673"/>
                  <a:pt x="21355" y="8673"/>
                </a:cubicBezTo>
                <a:cubicBezTo>
                  <a:pt x="21328" y="8509"/>
                  <a:pt x="21328" y="8509"/>
                  <a:pt x="21300" y="8509"/>
                </a:cubicBezTo>
                <a:cubicBezTo>
                  <a:pt x="21328" y="8673"/>
                  <a:pt x="21328" y="8673"/>
                  <a:pt x="21328" y="8673"/>
                </a:cubicBezTo>
                <a:cubicBezTo>
                  <a:pt x="21355" y="8673"/>
                  <a:pt x="21355" y="8673"/>
                  <a:pt x="21355" y="867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" name="Shape 1934"/>
          <p:cNvSpPr/>
          <p:nvPr/>
        </p:nvSpPr>
        <p:spPr bwMode="auto">
          <a:xfrm>
            <a:off x="3914776" y="1199358"/>
            <a:ext cx="201613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11232"/>
                </a:moveTo>
                <a:cubicBezTo>
                  <a:pt x="5143" y="11232"/>
                  <a:pt x="5143" y="11232"/>
                  <a:pt x="5143" y="10368"/>
                </a:cubicBezTo>
                <a:cubicBezTo>
                  <a:pt x="5143" y="10368"/>
                  <a:pt x="5143" y="10368"/>
                  <a:pt x="5143" y="10368"/>
                </a:cubicBezTo>
                <a:cubicBezTo>
                  <a:pt x="5143" y="10368"/>
                  <a:pt x="5143" y="10368"/>
                  <a:pt x="6171" y="10368"/>
                </a:cubicBezTo>
                <a:cubicBezTo>
                  <a:pt x="6171" y="10368"/>
                  <a:pt x="5143" y="9504"/>
                  <a:pt x="5143" y="10368"/>
                </a:cubicBezTo>
                <a:cubicBezTo>
                  <a:pt x="5143" y="9504"/>
                  <a:pt x="5143" y="9504"/>
                  <a:pt x="5143" y="8640"/>
                </a:cubicBezTo>
                <a:cubicBezTo>
                  <a:pt x="4114" y="8640"/>
                  <a:pt x="3086" y="8640"/>
                  <a:pt x="3086" y="8640"/>
                </a:cubicBezTo>
                <a:cubicBezTo>
                  <a:pt x="2057" y="8640"/>
                  <a:pt x="1029" y="9504"/>
                  <a:pt x="0" y="9504"/>
                </a:cubicBezTo>
                <a:cubicBezTo>
                  <a:pt x="0" y="10368"/>
                  <a:pt x="1029" y="10368"/>
                  <a:pt x="1029" y="10368"/>
                </a:cubicBezTo>
                <a:cubicBezTo>
                  <a:pt x="0" y="10368"/>
                  <a:pt x="0" y="10368"/>
                  <a:pt x="0" y="10368"/>
                </a:cubicBezTo>
                <a:cubicBezTo>
                  <a:pt x="0" y="10368"/>
                  <a:pt x="0" y="11232"/>
                  <a:pt x="1029" y="11232"/>
                </a:cubicBezTo>
                <a:cubicBezTo>
                  <a:pt x="2057" y="11232"/>
                  <a:pt x="2057" y="10368"/>
                  <a:pt x="2057" y="10368"/>
                </a:cubicBezTo>
                <a:cubicBezTo>
                  <a:pt x="2057" y="10368"/>
                  <a:pt x="3086" y="11232"/>
                  <a:pt x="3086" y="11232"/>
                </a:cubicBezTo>
                <a:cubicBezTo>
                  <a:pt x="3086" y="11232"/>
                  <a:pt x="3086" y="11232"/>
                  <a:pt x="3086" y="11232"/>
                </a:cubicBezTo>
                <a:cubicBezTo>
                  <a:pt x="4114" y="11232"/>
                  <a:pt x="4114" y="11232"/>
                  <a:pt x="4114" y="11232"/>
                </a:cubicBezTo>
                <a:close/>
                <a:moveTo>
                  <a:pt x="5143" y="4320"/>
                </a:moveTo>
                <a:cubicBezTo>
                  <a:pt x="6171" y="4320"/>
                  <a:pt x="6171" y="3456"/>
                  <a:pt x="6171" y="3456"/>
                </a:cubicBezTo>
                <a:cubicBezTo>
                  <a:pt x="6171" y="3456"/>
                  <a:pt x="5143" y="3456"/>
                  <a:pt x="5143" y="3456"/>
                </a:cubicBezTo>
                <a:cubicBezTo>
                  <a:pt x="5143" y="3456"/>
                  <a:pt x="5143" y="3456"/>
                  <a:pt x="5143" y="3456"/>
                </a:cubicBezTo>
                <a:cubicBezTo>
                  <a:pt x="5143" y="2592"/>
                  <a:pt x="5143" y="2592"/>
                  <a:pt x="4114" y="2592"/>
                </a:cubicBezTo>
                <a:cubicBezTo>
                  <a:pt x="4114" y="2592"/>
                  <a:pt x="4114" y="3456"/>
                  <a:pt x="4114" y="3456"/>
                </a:cubicBezTo>
                <a:cubicBezTo>
                  <a:pt x="4114" y="3456"/>
                  <a:pt x="5143" y="4320"/>
                  <a:pt x="5143" y="3456"/>
                </a:cubicBezTo>
                <a:cubicBezTo>
                  <a:pt x="5143" y="4320"/>
                  <a:pt x="5143" y="4320"/>
                  <a:pt x="5143" y="4320"/>
                </a:cubicBezTo>
                <a:close/>
                <a:moveTo>
                  <a:pt x="21600" y="14688"/>
                </a:moveTo>
                <a:cubicBezTo>
                  <a:pt x="21600" y="13824"/>
                  <a:pt x="20571" y="13824"/>
                  <a:pt x="19543" y="13824"/>
                </a:cubicBezTo>
                <a:cubicBezTo>
                  <a:pt x="18514" y="13824"/>
                  <a:pt x="18514" y="14688"/>
                  <a:pt x="17486" y="13824"/>
                </a:cubicBezTo>
                <a:cubicBezTo>
                  <a:pt x="18514" y="13824"/>
                  <a:pt x="18514" y="13824"/>
                  <a:pt x="18514" y="12960"/>
                </a:cubicBezTo>
                <a:cubicBezTo>
                  <a:pt x="18514" y="12096"/>
                  <a:pt x="17486" y="12096"/>
                  <a:pt x="16457" y="12096"/>
                </a:cubicBezTo>
                <a:cubicBezTo>
                  <a:pt x="17486" y="12096"/>
                  <a:pt x="17486" y="12096"/>
                  <a:pt x="18514" y="12096"/>
                </a:cubicBezTo>
                <a:cubicBezTo>
                  <a:pt x="18514" y="12096"/>
                  <a:pt x="17486" y="11232"/>
                  <a:pt x="17486" y="11232"/>
                </a:cubicBezTo>
                <a:cubicBezTo>
                  <a:pt x="17486" y="10368"/>
                  <a:pt x="15429" y="10368"/>
                  <a:pt x="15429" y="9504"/>
                </a:cubicBezTo>
                <a:cubicBezTo>
                  <a:pt x="14400" y="9504"/>
                  <a:pt x="15429" y="8640"/>
                  <a:pt x="14400" y="7776"/>
                </a:cubicBezTo>
                <a:cubicBezTo>
                  <a:pt x="13371" y="6048"/>
                  <a:pt x="11314" y="7776"/>
                  <a:pt x="10286" y="6048"/>
                </a:cubicBezTo>
                <a:cubicBezTo>
                  <a:pt x="10286" y="6912"/>
                  <a:pt x="11314" y="6912"/>
                  <a:pt x="11314" y="6912"/>
                </a:cubicBezTo>
                <a:cubicBezTo>
                  <a:pt x="11314" y="6912"/>
                  <a:pt x="12343" y="6048"/>
                  <a:pt x="12343" y="6048"/>
                </a:cubicBezTo>
                <a:cubicBezTo>
                  <a:pt x="12343" y="5184"/>
                  <a:pt x="11314" y="6048"/>
                  <a:pt x="11314" y="6048"/>
                </a:cubicBezTo>
                <a:cubicBezTo>
                  <a:pt x="12343" y="5184"/>
                  <a:pt x="12343" y="5184"/>
                  <a:pt x="13371" y="5184"/>
                </a:cubicBezTo>
                <a:cubicBezTo>
                  <a:pt x="13371" y="4320"/>
                  <a:pt x="14400" y="3456"/>
                  <a:pt x="14400" y="3456"/>
                </a:cubicBezTo>
                <a:cubicBezTo>
                  <a:pt x="14400" y="2592"/>
                  <a:pt x="10286" y="2592"/>
                  <a:pt x="9257" y="2592"/>
                </a:cubicBezTo>
                <a:cubicBezTo>
                  <a:pt x="10286" y="2592"/>
                  <a:pt x="10286" y="2592"/>
                  <a:pt x="10286" y="2592"/>
                </a:cubicBezTo>
                <a:cubicBezTo>
                  <a:pt x="10286" y="2592"/>
                  <a:pt x="10286" y="2592"/>
                  <a:pt x="10286" y="2592"/>
                </a:cubicBezTo>
                <a:cubicBezTo>
                  <a:pt x="10286" y="1728"/>
                  <a:pt x="12343" y="1728"/>
                  <a:pt x="12343" y="0"/>
                </a:cubicBezTo>
                <a:cubicBezTo>
                  <a:pt x="11314" y="864"/>
                  <a:pt x="10286" y="864"/>
                  <a:pt x="9257" y="864"/>
                </a:cubicBezTo>
                <a:cubicBezTo>
                  <a:pt x="8229" y="864"/>
                  <a:pt x="7200" y="0"/>
                  <a:pt x="8229" y="864"/>
                </a:cubicBezTo>
                <a:cubicBezTo>
                  <a:pt x="7200" y="864"/>
                  <a:pt x="7200" y="1728"/>
                  <a:pt x="7200" y="2592"/>
                </a:cubicBezTo>
                <a:cubicBezTo>
                  <a:pt x="7200" y="1728"/>
                  <a:pt x="5143" y="2592"/>
                  <a:pt x="6171" y="2592"/>
                </a:cubicBezTo>
                <a:cubicBezTo>
                  <a:pt x="5143" y="3456"/>
                  <a:pt x="7200" y="4320"/>
                  <a:pt x="5143" y="4320"/>
                </a:cubicBezTo>
                <a:cubicBezTo>
                  <a:pt x="6171" y="4320"/>
                  <a:pt x="6171" y="4320"/>
                  <a:pt x="6171" y="4320"/>
                </a:cubicBezTo>
                <a:cubicBezTo>
                  <a:pt x="5143" y="5184"/>
                  <a:pt x="5143" y="5184"/>
                  <a:pt x="5143" y="5184"/>
                </a:cubicBezTo>
                <a:cubicBezTo>
                  <a:pt x="6171" y="5184"/>
                  <a:pt x="6171" y="5184"/>
                  <a:pt x="7200" y="5184"/>
                </a:cubicBezTo>
                <a:cubicBezTo>
                  <a:pt x="7200" y="5184"/>
                  <a:pt x="5143" y="6912"/>
                  <a:pt x="6171" y="6912"/>
                </a:cubicBezTo>
                <a:cubicBezTo>
                  <a:pt x="5143" y="7776"/>
                  <a:pt x="5143" y="8640"/>
                  <a:pt x="6171" y="7776"/>
                </a:cubicBezTo>
                <a:cubicBezTo>
                  <a:pt x="6171" y="7776"/>
                  <a:pt x="6171" y="6912"/>
                  <a:pt x="6171" y="6912"/>
                </a:cubicBezTo>
                <a:cubicBezTo>
                  <a:pt x="6171" y="6912"/>
                  <a:pt x="7200" y="6048"/>
                  <a:pt x="7200" y="6048"/>
                </a:cubicBezTo>
                <a:cubicBezTo>
                  <a:pt x="7200" y="6048"/>
                  <a:pt x="6171" y="6912"/>
                  <a:pt x="7200" y="6912"/>
                </a:cubicBezTo>
                <a:cubicBezTo>
                  <a:pt x="7200" y="6912"/>
                  <a:pt x="7200" y="6912"/>
                  <a:pt x="8229" y="6048"/>
                </a:cubicBezTo>
                <a:cubicBezTo>
                  <a:pt x="7200" y="6912"/>
                  <a:pt x="8229" y="6912"/>
                  <a:pt x="8229" y="6912"/>
                </a:cubicBezTo>
                <a:cubicBezTo>
                  <a:pt x="7200" y="6912"/>
                  <a:pt x="7200" y="6912"/>
                  <a:pt x="7200" y="7776"/>
                </a:cubicBezTo>
                <a:cubicBezTo>
                  <a:pt x="7200" y="7776"/>
                  <a:pt x="8229" y="7776"/>
                  <a:pt x="8229" y="7776"/>
                </a:cubicBezTo>
                <a:cubicBezTo>
                  <a:pt x="8229" y="7776"/>
                  <a:pt x="7200" y="7776"/>
                  <a:pt x="7200" y="8640"/>
                </a:cubicBezTo>
                <a:cubicBezTo>
                  <a:pt x="7200" y="8640"/>
                  <a:pt x="6171" y="9504"/>
                  <a:pt x="7200" y="9504"/>
                </a:cubicBezTo>
                <a:cubicBezTo>
                  <a:pt x="7200" y="9504"/>
                  <a:pt x="8229" y="9504"/>
                  <a:pt x="9257" y="9504"/>
                </a:cubicBezTo>
                <a:cubicBezTo>
                  <a:pt x="10286" y="9504"/>
                  <a:pt x="10286" y="9504"/>
                  <a:pt x="11314" y="9504"/>
                </a:cubicBezTo>
                <a:cubicBezTo>
                  <a:pt x="10286" y="9504"/>
                  <a:pt x="10286" y="10368"/>
                  <a:pt x="11314" y="11232"/>
                </a:cubicBezTo>
                <a:cubicBezTo>
                  <a:pt x="11314" y="11232"/>
                  <a:pt x="11314" y="10368"/>
                  <a:pt x="11314" y="11232"/>
                </a:cubicBezTo>
                <a:cubicBezTo>
                  <a:pt x="11314" y="12096"/>
                  <a:pt x="10286" y="12096"/>
                  <a:pt x="11314" y="12096"/>
                </a:cubicBezTo>
                <a:cubicBezTo>
                  <a:pt x="10286" y="12960"/>
                  <a:pt x="11314" y="12960"/>
                  <a:pt x="11314" y="12960"/>
                </a:cubicBezTo>
                <a:cubicBezTo>
                  <a:pt x="11314" y="12960"/>
                  <a:pt x="10286" y="12960"/>
                  <a:pt x="11314" y="12960"/>
                </a:cubicBezTo>
                <a:cubicBezTo>
                  <a:pt x="10286" y="12960"/>
                  <a:pt x="7200" y="13824"/>
                  <a:pt x="7200" y="14688"/>
                </a:cubicBezTo>
                <a:cubicBezTo>
                  <a:pt x="7200" y="14688"/>
                  <a:pt x="8229" y="14688"/>
                  <a:pt x="8229" y="13824"/>
                </a:cubicBezTo>
                <a:cubicBezTo>
                  <a:pt x="8229" y="14688"/>
                  <a:pt x="8229" y="14688"/>
                  <a:pt x="8229" y="14688"/>
                </a:cubicBezTo>
                <a:cubicBezTo>
                  <a:pt x="8229" y="16416"/>
                  <a:pt x="6171" y="16416"/>
                  <a:pt x="5143" y="16416"/>
                </a:cubicBezTo>
                <a:cubicBezTo>
                  <a:pt x="6171" y="17280"/>
                  <a:pt x="7200" y="17280"/>
                  <a:pt x="8229" y="17280"/>
                </a:cubicBezTo>
                <a:cubicBezTo>
                  <a:pt x="8229" y="17280"/>
                  <a:pt x="8229" y="17280"/>
                  <a:pt x="8229" y="17280"/>
                </a:cubicBezTo>
                <a:cubicBezTo>
                  <a:pt x="8229" y="17280"/>
                  <a:pt x="9257" y="18144"/>
                  <a:pt x="10286" y="18144"/>
                </a:cubicBezTo>
                <a:cubicBezTo>
                  <a:pt x="10286" y="18144"/>
                  <a:pt x="11314" y="17280"/>
                  <a:pt x="12343" y="17280"/>
                </a:cubicBezTo>
                <a:cubicBezTo>
                  <a:pt x="11314" y="17280"/>
                  <a:pt x="10286" y="18144"/>
                  <a:pt x="10286" y="18144"/>
                </a:cubicBezTo>
                <a:cubicBezTo>
                  <a:pt x="8229" y="19008"/>
                  <a:pt x="8229" y="18144"/>
                  <a:pt x="7200" y="19008"/>
                </a:cubicBezTo>
                <a:cubicBezTo>
                  <a:pt x="7200" y="19008"/>
                  <a:pt x="4114" y="21600"/>
                  <a:pt x="4114" y="21600"/>
                </a:cubicBezTo>
                <a:cubicBezTo>
                  <a:pt x="4114" y="21600"/>
                  <a:pt x="5143" y="20736"/>
                  <a:pt x="5143" y="20736"/>
                </a:cubicBezTo>
                <a:cubicBezTo>
                  <a:pt x="6171" y="20736"/>
                  <a:pt x="7200" y="20736"/>
                  <a:pt x="7200" y="20736"/>
                </a:cubicBezTo>
                <a:cubicBezTo>
                  <a:pt x="7200" y="20736"/>
                  <a:pt x="8229" y="20736"/>
                  <a:pt x="8229" y="20736"/>
                </a:cubicBezTo>
                <a:cubicBezTo>
                  <a:pt x="9257" y="20736"/>
                  <a:pt x="9257" y="19872"/>
                  <a:pt x="10286" y="19872"/>
                </a:cubicBezTo>
                <a:cubicBezTo>
                  <a:pt x="11314" y="19872"/>
                  <a:pt x="12343" y="19872"/>
                  <a:pt x="12343" y="19872"/>
                </a:cubicBezTo>
                <a:cubicBezTo>
                  <a:pt x="12343" y="19872"/>
                  <a:pt x="12343" y="19872"/>
                  <a:pt x="12343" y="19872"/>
                </a:cubicBezTo>
                <a:cubicBezTo>
                  <a:pt x="13371" y="19872"/>
                  <a:pt x="13371" y="19872"/>
                  <a:pt x="14400" y="19008"/>
                </a:cubicBezTo>
                <a:cubicBezTo>
                  <a:pt x="14400" y="19008"/>
                  <a:pt x="14400" y="19008"/>
                  <a:pt x="14400" y="19008"/>
                </a:cubicBezTo>
                <a:cubicBezTo>
                  <a:pt x="15429" y="19008"/>
                  <a:pt x="16457" y="19872"/>
                  <a:pt x="18514" y="19008"/>
                </a:cubicBezTo>
                <a:cubicBezTo>
                  <a:pt x="18514" y="19008"/>
                  <a:pt x="20571" y="19008"/>
                  <a:pt x="20571" y="18144"/>
                </a:cubicBezTo>
                <a:cubicBezTo>
                  <a:pt x="19543" y="18144"/>
                  <a:pt x="19543" y="18144"/>
                  <a:pt x="18514" y="18144"/>
                </a:cubicBezTo>
                <a:cubicBezTo>
                  <a:pt x="18514" y="17280"/>
                  <a:pt x="20571" y="17280"/>
                  <a:pt x="19543" y="17280"/>
                </a:cubicBezTo>
                <a:cubicBezTo>
                  <a:pt x="19543" y="17280"/>
                  <a:pt x="20571" y="17280"/>
                  <a:pt x="20571" y="16416"/>
                </a:cubicBezTo>
                <a:cubicBezTo>
                  <a:pt x="21600" y="16416"/>
                  <a:pt x="21600" y="15552"/>
                  <a:pt x="21600" y="1468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" name="Shape 1935"/>
          <p:cNvSpPr/>
          <p:nvPr/>
        </p:nvSpPr>
        <p:spPr bwMode="auto">
          <a:xfrm>
            <a:off x="5319714" y="2120107"/>
            <a:ext cx="117475" cy="93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59" extrusionOk="0">
                <a:moveTo>
                  <a:pt x="21600" y="6705"/>
                </a:moveTo>
                <a:cubicBezTo>
                  <a:pt x="21600" y="4741"/>
                  <a:pt x="21600" y="2777"/>
                  <a:pt x="21600" y="2777"/>
                </a:cubicBezTo>
                <a:cubicBezTo>
                  <a:pt x="21600" y="2777"/>
                  <a:pt x="19800" y="2777"/>
                  <a:pt x="19800" y="2777"/>
                </a:cubicBezTo>
                <a:cubicBezTo>
                  <a:pt x="19800" y="814"/>
                  <a:pt x="19800" y="-1150"/>
                  <a:pt x="19800" y="814"/>
                </a:cubicBezTo>
                <a:cubicBezTo>
                  <a:pt x="19800" y="814"/>
                  <a:pt x="18000" y="2777"/>
                  <a:pt x="18000" y="2777"/>
                </a:cubicBezTo>
                <a:cubicBezTo>
                  <a:pt x="18000" y="2777"/>
                  <a:pt x="18000" y="2777"/>
                  <a:pt x="16200" y="4741"/>
                </a:cubicBezTo>
                <a:cubicBezTo>
                  <a:pt x="16200" y="4741"/>
                  <a:pt x="14400" y="6705"/>
                  <a:pt x="14400" y="8668"/>
                </a:cubicBezTo>
                <a:cubicBezTo>
                  <a:pt x="12600" y="8668"/>
                  <a:pt x="12600" y="10632"/>
                  <a:pt x="10800" y="10632"/>
                </a:cubicBezTo>
                <a:cubicBezTo>
                  <a:pt x="9000" y="10632"/>
                  <a:pt x="7200" y="10632"/>
                  <a:pt x="5400" y="10632"/>
                </a:cubicBezTo>
                <a:cubicBezTo>
                  <a:pt x="3600" y="10632"/>
                  <a:pt x="1800" y="12595"/>
                  <a:pt x="1800" y="12595"/>
                </a:cubicBezTo>
                <a:cubicBezTo>
                  <a:pt x="0" y="10632"/>
                  <a:pt x="0" y="10632"/>
                  <a:pt x="0" y="10632"/>
                </a:cubicBezTo>
                <a:cubicBezTo>
                  <a:pt x="0" y="12595"/>
                  <a:pt x="3600" y="14559"/>
                  <a:pt x="3600" y="16523"/>
                </a:cubicBezTo>
                <a:cubicBezTo>
                  <a:pt x="5400" y="18486"/>
                  <a:pt x="7200" y="18486"/>
                  <a:pt x="9000" y="18486"/>
                </a:cubicBezTo>
                <a:cubicBezTo>
                  <a:pt x="10800" y="18486"/>
                  <a:pt x="16200" y="20450"/>
                  <a:pt x="16200" y="18486"/>
                </a:cubicBezTo>
                <a:cubicBezTo>
                  <a:pt x="18000" y="18486"/>
                  <a:pt x="18000" y="12595"/>
                  <a:pt x="18000" y="12595"/>
                </a:cubicBezTo>
                <a:cubicBezTo>
                  <a:pt x="18000" y="12595"/>
                  <a:pt x="19800" y="12595"/>
                  <a:pt x="19800" y="10632"/>
                </a:cubicBezTo>
                <a:cubicBezTo>
                  <a:pt x="19800" y="10632"/>
                  <a:pt x="19800" y="10632"/>
                  <a:pt x="19800" y="10632"/>
                </a:cubicBezTo>
                <a:cubicBezTo>
                  <a:pt x="19800" y="10632"/>
                  <a:pt x="19800" y="10632"/>
                  <a:pt x="19800" y="10632"/>
                </a:cubicBezTo>
                <a:cubicBezTo>
                  <a:pt x="19800" y="10632"/>
                  <a:pt x="19800" y="8668"/>
                  <a:pt x="19800" y="8668"/>
                </a:cubicBezTo>
                <a:cubicBezTo>
                  <a:pt x="19800" y="8668"/>
                  <a:pt x="19800" y="6705"/>
                  <a:pt x="19800" y="6705"/>
                </a:cubicBezTo>
                <a:cubicBezTo>
                  <a:pt x="19800" y="4741"/>
                  <a:pt x="19800" y="6705"/>
                  <a:pt x="19800" y="6705"/>
                </a:cubicBezTo>
                <a:cubicBezTo>
                  <a:pt x="19800" y="6705"/>
                  <a:pt x="19800" y="6705"/>
                  <a:pt x="19800" y="6705"/>
                </a:cubicBezTo>
                <a:cubicBezTo>
                  <a:pt x="21600" y="6705"/>
                  <a:pt x="21600" y="6705"/>
                  <a:pt x="21600" y="6705"/>
                </a:cubicBezTo>
                <a:close/>
                <a:moveTo>
                  <a:pt x="21600" y="4741"/>
                </a:moveTo>
                <a:cubicBezTo>
                  <a:pt x="21600" y="4741"/>
                  <a:pt x="19800" y="4741"/>
                  <a:pt x="21600" y="4741"/>
                </a:cubicBezTo>
                <a:cubicBezTo>
                  <a:pt x="21600" y="4741"/>
                  <a:pt x="21600" y="4741"/>
                  <a:pt x="21600" y="4741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" name="Shape 1936"/>
          <p:cNvSpPr/>
          <p:nvPr/>
        </p:nvSpPr>
        <p:spPr bwMode="auto">
          <a:xfrm>
            <a:off x="4568826" y="1372394"/>
            <a:ext cx="395288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90" y="16904"/>
                </a:moveTo>
                <a:cubicBezTo>
                  <a:pt x="11590" y="16904"/>
                  <a:pt x="11590" y="15965"/>
                  <a:pt x="11590" y="15965"/>
                </a:cubicBezTo>
                <a:cubicBezTo>
                  <a:pt x="11590" y="16904"/>
                  <a:pt x="12117" y="16904"/>
                  <a:pt x="12117" y="16904"/>
                </a:cubicBezTo>
                <a:cubicBezTo>
                  <a:pt x="12117" y="16904"/>
                  <a:pt x="12117" y="16904"/>
                  <a:pt x="11590" y="16904"/>
                </a:cubicBezTo>
                <a:close/>
                <a:moveTo>
                  <a:pt x="21600" y="11270"/>
                </a:moveTo>
                <a:cubicBezTo>
                  <a:pt x="21073" y="11270"/>
                  <a:pt x="21600" y="11270"/>
                  <a:pt x="21600" y="11270"/>
                </a:cubicBezTo>
                <a:cubicBezTo>
                  <a:pt x="21600" y="11270"/>
                  <a:pt x="21073" y="10330"/>
                  <a:pt x="21073" y="10330"/>
                </a:cubicBezTo>
                <a:cubicBezTo>
                  <a:pt x="21073" y="9391"/>
                  <a:pt x="21073" y="9391"/>
                  <a:pt x="21600" y="9391"/>
                </a:cubicBezTo>
                <a:cubicBezTo>
                  <a:pt x="21073" y="9391"/>
                  <a:pt x="21073" y="9391"/>
                  <a:pt x="21073" y="9391"/>
                </a:cubicBezTo>
                <a:cubicBezTo>
                  <a:pt x="21073" y="9391"/>
                  <a:pt x="21600" y="8452"/>
                  <a:pt x="21600" y="7513"/>
                </a:cubicBezTo>
                <a:cubicBezTo>
                  <a:pt x="21073" y="7513"/>
                  <a:pt x="21073" y="7513"/>
                  <a:pt x="20546" y="7513"/>
                </a:cubicBezTo>
                <a:cubicBezTo>
                  <a:pt x="20546" y="7513"/>
                  <a:pt x="20020" y="6574"/>
                  <a:pt x="20020" y="6574"/>
                </a:cubicBezTo>
                <a:cubicBezTo>
                  <a:pt x="19493" y="6574"/>
                  <a:pt x="18966" y="6574"/>
                  <a:pt x="18966" y="6574"/>
                </a:cubicBezTo>
                <a:cubicBezTo>
                  <a:pt x="18966" y="6574"/>
                  <a:pt x="18966" y="6574"/>
                  <a:pt x="18439" y="6574"/>
                </a:cubicBezTo>
                <a:cubicBezTo>
                  <a:pt x="18439" y="5635"/>
                  <a:pt x="17912" y="5635"/>
                  <a:pt x="17912" y="5635"/>
                </a:cubicBezTo>
                <a:cubicBezTo>
                  <a:pt x="17912" y="4696"/>
                  <a:pt x="17385" y="5635"/>
                  <a:pt x="17385" y="5635"/>
                </a:cubicBezTo>
                <a:cubicBezTo>
                  <a:pt x="16859" y="5635"/>
                  <a:pt x="16859" y="5635"/>
                  <a:pt x="16859" y="5635"/>
                </a:cubicBezTo>
                <a:cubicBezTo>
                  <a:pt x="16332" y="5635"/>
                  <a:pt x="16332" y="5635"/>
                  <a:pt x="16332" y="5635"/>
                </a:cubicBezTo>
                <a:cubicBezTo>
                  <a:pt x="15805" y="4696"/>
                  <a:pt x="15805" y="5635"/>
                  <a:pt x="15805" y="5635"/>
                </a:cubicBezTo>
                <a:cubicBezTo>
                  <a:pt x="15278" y="4696"/>
                  <a:pt x="15278" y="3757"/>
                  <a:pt x="15278" y="3757"/>
                </a:cubicBezTo>
                <a:cubicBezTo>
                  <a:pt x="15278" y="2817"/>
                  <a:pt x="14224" y="2817"/>
                  <a:pt x="13698" y="2817"/>
                </a:cubicBezTo>
                <a:cubicBezTo>
                  <a:pt x="14224" y="2817"/>
                  <a:pt x="13698" y="1878"/>
                  <a:pt x="13698" y="1878"/>
                </a:cubicBezTo>
                <a:cubicBezTo>
                  <a:pt x="14224" y="1878"/>
                  <a:pt x="13698" y="939"/>
                  <a:pt x="13698" y="939"/>
                </a:cubicBezTo>
                <a:cubicBezTo>
                  <a:pt x="13171" y="0"/>
                  <a:pt x="12644" y="0"/>
                  <a:pt x="12117" y="0"/>
                </a:cubicBezTo>
                <a:cubicBezTo>
                  <a:pt x="12117" y="0"/>
                  <a:pt x="11590" y="0"/>
                  <a:pt x="11590" y="0"/>
                </a:cubicBezTo>
                <a:cubicBezTo>
                  <a:pt x="11590" y="0"/>
                  <a:pt x="11590" y="939"/>
                  <a:pt x="11590" y="939"/>
                </a:cubicBezTo>
                <a:cubicBezTo>
                  <a:pt x="11063" y="939"/>
                  <a:pt x="10537" y="939"/>
                  <a:pt x="10010" y="939"/>
                </a:cubicBezTo>
                <a:cubicBezTo>
                  <a:pt x="10010" y="939"/>
                  <a:pt x="9483" y="939"/>
                  <a:pt x="9483" y="1878"/>
                </a:cubicBezTo>
                <a:cubicBezTo>
                  <a:pt x="9483" y="2817"/>
                  <a:pt x="10010" y="2817"/>
                  <a:pt x="9483" y="2817"/>
                </a:cubicBezTo>
                <a:cubicBezTo>
                  <a:pt x="9483" y="2817"/>
                  <a:pt x="8956" y="2817"/>
                  <a:pt x="8956" y="2817"/>
                </a:cubicBezTo>
                <a:cubicBezTo>
                  <a:pt x="8956" y="1878"/>
                  <a:pt x="8429" y="2817"/>
                  <a:pt x="8429" y="2817"/>
                </a:cubicBezTo>
                <a:cubicBezTo>
                  <a:pt x="7902" y="2817"/>
                  <a:pt x="8429" y="2817"/>
                  <a:pt x="7902" y="1878"/>
                </a:cubicBezTo>
                <a:cubicBezTo>
                  <a:pt x="7902" y="1878"/>
                  <a:pt x="7902" y="1878"/>
                  <a:pt x="7902" y="1878"/>
                </a:cubicBezTo>
                <a:cubicBezTo>
                  <a:pt x="7902" y="1878"/>
                  <a:pt x="7376" y="1878"/>
                  <a:pt x="7376" y="1878"/>
                </a:cubicBezTo>
                <a:cubicBezTo>
                  <a:pt x="7376" y="1878"/>
                  <a:pt x="7376" y="2817"/>
                  <a:pt x="7376" y="2817"/>
                </a:cubicBezTo>
                <a:cubicBezTo>
                  <a:pt x="7376" y="2817"/>
                  <a:pt x="7376" y="1878"/>
                  <a:pt x="7376" y="1878"/>
                </a:cubicBezTo>
                <a:cubicBezTo>
                  <a:pt x="6849" y="1878"/>
                  <a:pt x="6849" y="1878"/>
                  <a:pt x="6849" y="1878"/>
                </a:cubicBezTo>
                <a:cubicBezTo>
                  <a:pt x="6322" y="1878"/>
                  <a:pt x="6322" y="2817"/>
                  <a:pt x="6322" y="1878"/>
                </a:cubicBezTo>
                <a:cubicBezTo>
                  <a:pt x="6322" y="2817"/>
                  <a:pt x="5795" y="1878"/>
                  <a:pt x="5795" y="1878"/>
                </a:cubicBezTo>
                <a:cubicBezTo>
                  <a:pt x="5795" y="1878"/>
                  <a:pt x="5268" y="1878"/>
                  <a:pt x="5268" y="1878"/>
                </a:cubicBezTo>
                <a:cubicBezTo>
                  <a:pt x="4741" y="1878"/>
                  <a:pt x="4741" y="1878"/>
                  <a:pt x="4215" y="939"/>
                </a:cubicBezTo>
                <a:cubicBezTo>
                  <a:pt x="3688" y="939"/>
                  <a:pt x="3161" y="939"/>
                  <a:pt x="2634" y="939"/>
                </a:cubicBezTo>
                <a:cubicBezTo>
                  <a:pt x="2107" y="1878"/>
                  <a:pt x="1580" y="1878"/>
                  <a:pt x="1580" y="1878"/>
                </a:cubicBezTo>
                <a:cubicBezTo>
                  <a:pt x="1054" y="1878"/>
                  <a:pt x="1054" y="1878"/>
                  <a:pt x="1580" y="2817"/>
                </a:cubicBezTo>
                <a:cubicBezTo>
                  <a:pt x="1580" y="2817"/>
                  <a:pt x="1580" y="2817"/>
                  <a:pt x="1580" y="3757"/>
                </a:cubicBezTo>
                <a:cubicBezTo>
                  <a:pt x="1580" y="3757"/>
                  <a:pt x="2107" y="3757"/>
                  <a:pt x="2107" y="3757"/>
                </a:cubicBezTo>
                <a:cubicBezTo>
                  <a:pt x="2107" y="3757"/>
                  <a:pt x="1580" y="3757"/>
                  <a:pt x="1580" y="3757"/>
                </a:cubicBezTo>
                <a:cubicBezTo>
                  <a:pt x="2107" y="5635"/>
                  <a:pt x="2107" y="4696"/>
                  <a:pt x="1580" y="5635"/>
                </a:cubicBezTo>
                <a:cubicBezTo>
                  <a:pt x="1054" y="5635"/>
                  <a:pt x="527" y="6574"/>
                  <a:pt x="527" y="7513"/>
                </a:cubicBezTo>
                <a:cubicBezTo>
                  <a:pt x="0" y="8452"/>
                  <a:pt x="527" y="8452"/>
                  <a:pt x="527" y="9391"/>
                </a:cubicBezTo>
                <a:cubicBezTo>
                  <a:pt x="527" y="9391"/>
                  <a:pt x="527" y="8452"/>
                  <a:pt x="527" y="8452"/>
                </a:cubicBezTo>
                <a:cubicBezTo>
                  <a:pt x="0" y="8452"/>
                  <a:pt x="0" y="9391"/>
                  <a:pt x="0" y="9391"/>
                </a:cubicBezTo>
                <a:cubicBezTo>
                  <a:pt x="0" y="9391"/>
                  <a:pt x="0" y="10330"/>
                  <a:pt x="0" y="10330"/>
                </a:cubicBezTo>
                <a:cubicBezTo>
                  <a:pt x="0" y="10330"/>
                  <a:pt x="527" y="11270"/>
                  <a:pt x="527" y="11270"/>
                </a:cubicBezTo>
                <a:cubicBezTo>
                  <a:pt x="527" y="11270"/>
                  <a:pt x="527" y="12209"/>
                  <a:pt x="527" y="12209"/>
                </a:cubicBezTo>
                <a:cubicBezTo>
                  <a:pt x="1054" y="12209"/>
                  <a:pt x="1054" y="11270"/>
                  <a:pt x="1054" y="11270"/>
                </a:cubicBezTo>
                <a:cubicBezTo>
                  <a:pt x="1580" y="11270"/>
                  <a:pt x="2107" y="12209"/>
                  <a:pt x="2107" y="12209"/>
                </a:cubicBezTo>
                <a:cubicBezTo>
                  <a:pt x="2634" y="12209"/>
                  <a:pt x="2634" y="12209"/>
                  <a:pt x="2634" y="12209"/>
                </a:cubicBezTo>
                <a:cubicBezTo>
                  <a:pt x="3161" y="12209"/>
                  <a:pt x="3161" y="12209"/>
                  <a:pt x="3161" y="12209"/>
                </a:cubicBezTo>
                <a:cubicBezTo>
                  <a:pt x="3161" y="12209"/>
                  <a:pt x="3688" y="12209"/>
                  <a:pt x="3688" y="12209"/>
                </a:cubicBezTo>
                <a:cubicBezTo>
                  <a:pt x="4215" y="12209"/>
                  <a:pt x="4741" y="12209"/>
                  <a:pt x="4741" y="11270"/>
                </a:cubicBezTo>
                <a:cubicBezTo>
                  <a:pt x="4741" y="11270"/>
                  <a:pt x="5268" y="11270"/>
                  <a:pt x="5268" y="11270"/>
                </a:cubicBezTo>
                <a:cubicBezTo>
                  <a:pt x="5268" y="11270"/>
                  <a:pt x="5795" y="11270"/>
                  <a:pt x="5795" y="10330"/>
                </a:cubicBezTo>
                <a:cubicBezTo>
                  <a:pt x="6322" y="10330"/>
                  <a:pt x="7376" y="11270"/>
                  <a:pt x="7376" y="11270"/>
                </a:cubicBezTo>
                <a:cubicBezTo>
                  <a:pt x="7902" y="11270"/>
                  <a:pt x="7902" y="11270"/>
                  <a:pt x="7902" y="11270"/>
                </a:cubicBezTo>
                <a:cubicBezTo>
                  <a:pt x="7902" y="11270"/>
                  <a:pt x="8429" y="12209"/>
                  <a:pt x="8429" y="12209"/>
                </a:cubicBezTo>
                <a:cubicBezTo>
                  <a:pt x="8429" y="12209"/>
                  <a:pt x="8429" y="12209"/>
                  <a:pt x="8429" y="13148"/>
                </a:cubicBezTo>
                <a:cubicBezTo>
                  <a:pt x="8429" y="13148"/>
                  <a:pt x="8429" y="13148"/>
                  <a:pt x="8429" y="13148"/>
                </a:cubicBezTo>
                <a:cubicBezTo>
                  <a:pt x="8956" y="14087"/>
                  <a:pt x="8956" y="14087"/>
                  <a:pt x="8956" y="14087"/>
                </a:cubicBezTo>
                <a:cubicBezTo>
                  <a:pt x="8956" y="14087"/>
                  <a:pt x="8956" y="14087"/>
                  <a:pt x="8956" y="15026"/>
                </a:cubicBezTo>
                <a:cubicBezTo>
                  <a:pt x="8956" y="15026"/>
                  <a:pt x="9483" y="15026"/>
                  <a:pt x="9483" y="15026"/>
                </a:cubicBezTo>
                <a:cubicBezTo>
                  <a:pt x="9483" y="15965"/>
                  <a:pt x="9483" y="15965"/>
                  <a:pt x="10010" y="15965"/>
                </a:cubicBezTo>
                <a:cubicBezTo>
                  <a:pt x="9483" y="16904"/>
                  <a:pt x="8956" y="15965"/>
                  <a:pt x="8956" y="15965"/>
                </a:cubicBezTo>
                <a:cubicBezTo>
                  <a:pt x="8956" y="15965"/>
                  <a:pt x="8429" y="15965"/>
                  <a:pt x="8429" y="15965"/>
                </a:cubicBezTo>
                <a:cubicBezTo>
                  <a:pt x="8429" y="15965"/>
                  <a:pt x="8429" y="15965"/>
                  <a:pt x="8429" y="15965"/>
                </a:cubicBezTo>
                <a:cubicBezTo>
                  <a:pt x="8429" y="15965"/>
                  <a:pt x="8429" y="16904"/>
                  <a:pt x="8429" y="16904"/>
                </a:cubicBezTo>
                <a:cubicBezTo>
                  <a:pt x="8429" y="16904"/>
                  <a:pt x="8429" y="16904"/>
                  <a:pt x="8429" y="17843"/>
                </a:cubicBezTo>
                <a:cubicBezTo>
                  <a:pt x="7902" y="17843"/>
                  <a:pt x="7902" y="18783"/>
                  <a:pt x="7376" y="18783"/>
                </a:cubicBezTo>
                <a:cubicBezTo>
                  <a:pt x="7902" y="18783"/>
                  <a:pt x="7902" y="19722"/>
                  <a:pt x="8429" y="19722"/>
                </a:cubicBezTo>
                <a:cubicBezTo>
                  <a:pt x="8429" y="19722"/>
                  <a:pt x="8429" y="18783"/>
                  <a:pt x="8429" y="18783"/>
                </a:cubicBezTo>
                <a:cubicBezTo>
                  <a:pt x="8956" y="19722"/>
                  <a:pt x="8956" y="18783"/>
                  <a:pt x="9483" y="19722"/>
                </a:cubicBezTo>
                <a:cubicBezTo>
                  <a:pt x="9483" y="18783"/>
                  <a:pt x="8956" y="18783"/>
                  <a:pt x="9483" y="17843"/>
                </a:cubicBezTo>
                <a:cubicBezTo>
                  <a:pt x="9483" y="17843"/>
                  <a:pt x="10010" y="17843"/>
                  <a:pt x="10010" y="17843"/>
                </a:cubicBezTo>
                <a:cubicBezTo>
                  <a:pt x="10010" y="16904"/>
                  <a:pt x="10537" y="15965"/>
                  <a:pt x="10537" y="15965"/>
                </a:cubicBezTo>
                <a:cubicBezTo>
                  <a:pt x="11063" y="15026"/>
                  <a:pt x="11063" y="15965"/>
                  <a:pt x="11590" y="15026"/>
                </a:cubicBezTo>
                <a:cubicBezTo>
                  <a:pt x="11590" y="15965"/>
                  <a:pt x="11590" y="15965"/>
                  <a:pt x="12117" y="15026"/>
                </a:cubicBezTo>
                <a:cubicBezTo>
                  <a:pt x="12117" y="15026"/>
                  <a:pt x="11590" y="14087"/>
                  <a:pt x="11590" y="14087"/>
                </a:cubicBezTo>
                <a:cubicBezTo>
                  <a:pt x="12117" y="15026"/>
                  <a:pt x="12117" y="15965"/>
                  <a:pt x="12644" y="15965"/>
                </a:cubicBezTo>
                <a:cubicBezTo>
                  <a:pt x="12644" y="15965"/>
                  <a:pt x="12117" y="15965"/>
                  <a:pt x="11590" y="15965"/>
                </a:cubicBezTo>
                <a:cubicBezTo>
                  <a:pt x="11590" y="15965"/>
                  <a:pt x="12644" y="15965"/>
                  <a:pt x="11590" y="15965"/>
                </a:cubicBezTo>
                <a:cubicBezTo>
                  <a:pt x="12117" y="16904"/>
                  <a:pt x="12644" y="16904"/>
                  <a:pt x="12644" y="16904"/>
                </a:cubicBezTo>
                <a:cubicBezTo>
                  <a:pt x="13171" y="16904"/>
                  <a:pt x="13171" y="16904"/>
                  <a:pt x="13698" y="16904"/>
                </a:cubicBezTo>
                <a:cubicBezTo>
                  <a:pt x="14224" y="16904"/>
                  <a:pt x="14224" y="17843"/>
                  <a:pt x="13698" y="17843"/>
                </a:cubicBezTo>
                <a:cubicBezTo>
                  <a:pt x="13698" y="17843"/>
                  <a:pt x="13171" y="18783"/>
                  <a:pt x="12644" y="18783"/>
                </a:cubicBezTo>
                <a:cubicBezTo>
                  <a:pt x="13171" y="18783"/>
                  <a:pt x="13171" y="18783"/>
                  <a:pt x="13698" y="18783"/>
                </a:cubicBezTo>
                <a:cubicBezTo>
                  <a:pt x="13698" y="19722"/>
                  <a:pt x="14224" y="19722"/>
                  <a:pt x="14224" y="19722"/>
                </a:cubicBezTo>
                <a:cubicBezTo>
                  <a:pt x="14224" y="20661"/>
                  <a:pt x="14224" y="20661"/>
                  <a:pt x="14224" y="21600"/>
                </a:cubicBezTo>
                <a:cubicBezTo>
                  <a:pt x="14224" y="21600"/>
                  <a:pt x="14751" y="21600"/>
                  <a:pt x="15278" y="21600"/>
                </a:cubicBezTo>
                <a:cubicBezTo>
                  <a:pt x="15278" y="21600"/>
                  <a:pt x="15278" y="20661"/>
                  <a:pt x="15805" y="20661"/>
                </a:cubicBezTo>
                <a:cubicBezTo>
                  <a:pt x="16332" y="20661"/>
                  <a:pt x="16332" y="20661"/>
                  <a:pt x="16332" y="20661"/>
                </a:cubicBezTo>
                <a:cubicBezTo>
                  <a:pt x="16332" y="20661"/>
                  <a:pt x="16332" y="20661"/>
                  <a:pt x="16332" y="19722"/>
                </a:cubicBezTo>
                <a:cubicBezTo>
                  <a:pt x="16859" y="19722"/>
                  <a:pt x="16332" y="19722"/>
                  <a:pt x="16859" y="19722"/>
                </a:cubicBezTo>
                <a:cubicBezTo>
                  <a:pt x="16859" y="19722"/>
                  <a:pt x="16859" y="19722"/>
                  <a:pt x="17385" y="19722"/>
                </a:cubicBezTo>
                <a:cubicBezTo>
                  <a:pt x="17912" y="19722"/>
                  <a:pt x="17912" y="19722"/>
                  <a:pt x="17912" y="18783"/>
                </a:cubicBezTo>
                <a:cubicBezTo>
                  <a:pt x="17385" y="18783"/>
                  <a:pt x="16859" y="19722"/>
                  <a:pt x="16332" y="18783"/>
                </a:cubicBezTo>
                <a:cubicBezTo>
                  <a:pt x="16332" y="18783"/>
                  <a:pt x="15805" y="17843"/>
                  <a:pt x="15805" y="17843"/>
                </a:cubicBezTo>
                <a:cubicBezTo>
                  <a:pt x="15805" y="16904"/>
                  <a:pt x="15805" y="16904"/>
                  <a:pt x="16332" y="15965"/>
                </a:cubicBezTo>
                <a:cubicBezTo>
                  <a:pt x="16332" y="16904"/>
                  <a:pt x="16332" y="16904"/>
                  <a:pt x="15805" y="16904"/>
                </a:cubicBezTo>
                <a:cubicBezTo>
                  <a:pt x="16332" y="16904"/>
                  <a:pt x="16332" y="15965"/>
                  <a:pt x="16859" y="15965"/>
                </a:cubicBezTo>
                <a:cubicBezTo>
                  <a:pt x="16859" y="15026"/>
                  <a:pt x="17385" y="15026"/>
                  <a:pt x="17912" y="15026"/>
                </a:cubicBezTo>
                <a:cubicBezTo>
                  <a:pt x="17912" y="15026"/>
                  <a:pt x="17912" y="15026"/>
                  <a:pt x="17912" y="15026"/>
                </a:cubicBezTo>
                <a:cubicBezTo>
                  <a:pt x="17912" y="15026"/>
                  <a:pt x="18439" y="15026"/>
                  <a:pt x="18439" y="15026"/>
                </a:cubicBezTo>
                <a:cubicBezTo>
                  <a:pt x="18966" y="15026"/>
                  <a:pt x="18966" y="14087"/>
                  <a:pt x="18966" y="14087"/>
                </a:cubicBezTo>
                <a:cubicBezTo>
                  <a:pt x="18966" y="14087"/>
                  <a:pt x="19493" y="14087"/>
                  <a:pt x="19493" y="14087"/>
                </a:cubicBezTo>
                <a:cubicBezTo>
                  <a:pt x="19493" y="13148"/>
                  <a:pt x="19493" y="13148"/>
                  <a:pt x="20020" y="12209"/>
                </a:cubicBezTo>
                <a:cubicBezTo>
                  <a:pt x="20020" y="12209"/>
                  <a:pt x="20020" y="12209"/>
                  <a:pt x="20546" y="12209"/>
                </a:cubicBezTo>
                <a:cubicBezTo>
                  <a:pt x="20546" y="12209"/>
                  <a:pt x="21073" y="12209"/>
                  <a:pt x="21073" y="12209"/>
                </a:cubicBezTo>
                <a:cubicBezTo>
                  <a:pt x="21600" y="12209"/>
                  <a:pt x="21600" y="11270"/>
                  <a:pt x="21600" y="1127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" name="Shape 1937"/>
          <p:cNvSpPr/>
          <p:nvPr/>
        </p:nvSpPr>
        <p:spPr bwMode="auto">
          <a:xfrm>
            <a:off x="4791075" y="2739232"/>
            <a:ext cx="134938" cy="163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894"/>
                </a:moveTo>
                <a:cubicBezTo>
                  <a:pt x="21600" y="8894"/>
                  <a:pt x="21600" y="7624"/>
                  <a:pt x="21600" y="6353"/>
                </a:cubicBezTo>
                <a:cubicBezTo>
                  <a:pt x="20057" y="6353"/>
                  <a:pt x="20057" y="5082"/>
                  <a:pt x="20057" y="5082"/>
                </a:cubicBezTo>
                <a:cubicBezTo>
                  <a:pt x="20057" y="3812"/>
                  <a:pt x="20057" y="3812"/>
                  <a:pt x="18514" y="3812"/>
                </a:cubicBezTo>
                <a:cubicBezTo>
                  <a:pt x="18514" y="2541"/>
                  <a:pt x="18514" y="2541"/>
                  <a:pt x="18514" y="2541"/>
                </a:cubicBezTo>
                <a:cubicBezTo>
                  <a:pt x="18514" y="1271"/>
                  <a:pt x="18514" y="1271"/>
                  <a:pt x="16971" y="0"/>
                </a:cubicBezTo>
                <a:cubicBezTo>
                  <a:pt x="15429" y="1271"/>
                  <a:pt x="15429" y="2541"/>
                  <a:pt x="13886" y="2541"/>
                </a:cubicBezTo>
                <a:cubicBezTo>
                  <a:pt x="12343" y="2541"/>
                  <a:pt x="12343" y="2541"/>
                  <a:pt x="12343" y="2541"/>
                </a:cubicBezTo>
                <a:cubicBezTo>
                  <a:pt x="10800" y="2541"/>
                  <a:pt x="10800" y="2541"/>
                  <a:pt x="10800" y="2541"/>
                </a:cubicBezTo>
                <a:cubicBezTo>
                  <a:pt x="9257" y="2541"/>
                  <a:pt x="9257" y="2541"/>
                  <a:pt x="9257" y="2541"/>
                </a:cubicBezTo>
                <a:cubicBezTo>
                  <a:pt x="7714" y="2541"/>
                  <a:pt x="9257" y="2541"/>
                  <a:pt x="7714" y="2541"/>
                </a:cubicBezTo>
                <a:cubicBezTo>
                  <a:pt x="7714" y="2541"/>
                  <a:pt x="7714" y="2541"/>
                  <a:pt x="7714" y="2541"/>
                </a:cubicBezTo>
                <a:cubicBezTo>
                  <a:pt x="6171" y="2541"/>
                  <a:pt x="6171" y="2541"/>
                  <a:pt x="6171" y="2541"/>
                </a:cubicBezTo>
                <a:cubicBezTo>
                  <a:pt x="4629" y="2541"/>
                  <a:pt x="4629" y="2541"/>
                  <a:pt x="4629" y="3812"/>
                </a:cubicBezTo>
                <a:cubicBezTo>
                  <a:pt x="4629" y="3812"/>
                  <a:pt x="4629" y="5082"/>
                  <a:pt x="4629" y="6353"/>
                </a:cubicBezTo>
                <a:cubicBezTo>
                  <a:pt x="4629" y="7624"/>
                  <a:pt x="4629" y="6353"/>
                  <a:pt x="4629" y="7624"/>
                </a:cubicBezTo>
                <a:cubicBezTo>
                  <a:pt x="4629" y="7624"/>
                  <a:pt x="6171" y="7624"/>
                  <a:pt x="6171" y="7624"/>
                </a:cubicBezTo>
                <a:cubicBezTo>
                  <a:pt x="7714" y="10165"/>
                  <a:pt x="1543" y="11435"/>
                  <a:pt x="1543" y="13976"/>
                </a:cubicBezTo>
                <a:cubicBezTo>
                  <a:pt x="1543" y="13976"/>
                  <a:pt x="1543" y="15247"/>
                  <a:pt x="0" y="15247"/>
                </a:cubicBezTo>
                <a:cubicBezTo>
                  <a:pt x="0" y="16518"/>
                  <a:pt x="0" y="16518"/>
                  <a:pt x="0" y="16518"/>
                </a:cubicBezTo>
                <a:cubicBezTo>
                  <a:pt x="0" y="17788"/>
                  <a:pt x="0" y="20329"/>
                  <a:pt x="0" y="21600"/>
                </a:cubicBezTo>
                <a:cubicBezTo>
                  <a:pt x="0" y="21600"/>
                  <a:pt x="0" y="21600"/>
                  <a:pt x="1543" y="21600"/>
                </a:cubicBezTo>
                <a:cubicBezTo>
                  <a:pt x="1543" y="21600"/>
                  <a:pt x="1543" y="21600"/>
                  <a:pt x="1543" y="21600"/>
                </a:cubicBezTo>
                <a:cubicBezTo>
                  <a:pt x="3086" y="20329"/>
                  <a:pt x="3086" y="20329"/>
                  <a:pt x="4629" y="20329"/>
                </a:cubicBezTo>
                <a:cubicBezTo>
                  <a:pt x="7714" y="20329"/>
                  <a:pt x="12343" y="20329"/>
                  <a:pt x="15429" y="20329"/>
                </a:cubicBezTo>
                <a:cubicBezTo>
                  <a:pt x="16971" y="20329"/>
                  <a:pt x="16971" y="20329"/>
                  <a:pt x="16971" y="19059"/>
                </a:cubicBezTo>
                <a:cubicBezTo>
                  <a:pt x="16971" y="17788"/>
                  <a:pt x="16971" y="16518"/>
                  <a:pt x="16971" y="15247"/>
                </a:cubicBezTo>
                <a:cubicBezTo>
                  <a:pt x="18514" y="12706"/>
                  <a:pt x="21600" y="11435"/>
                  <a:pt x="21600" y="889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9" name="Shape 1938"/>
          <p:cNvSpPr/>
          <p:nvPr/>
        </p:nvSpPr>
        <p:spPr bwMode="auto">
          <a:xfrm>
            <a:off x="5278439" y="1642270"/>
            <a:ext cx="350837" cy="211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600" extrusionOk="0">
                <a:moveTo>
                  <a:pt x="1409" y="10800"/>
                </a:moveTo>
                <a:cubicBezTo>
                  <a:pt x="1409" y="10800"/>
                  <a:pt x="1993" y="9818"/>
                  <a:pt x="1409" y="9818"/>
                </a:cubicBezTo>
                <a:cubicBezTo>
                  <a:pt x="1409" y="10800"/>
                  <a:pt x="1409" y="10800"/>
                  <a:pt x="1993" y="10800"/>
                </a:cubicBezTo>
                <a:cubicBezTo>
                  <a:pt x="1409" y="10800"/>
                  <a:pt x="1409" y="10800"/>
                  <a:pt x="1409" y="10800"/>
                </a:cubicBezTo>
                <a:close/>
                <a:moveTo>
                  <a:pt x="21258" y="14727"/>
                </a:moveTo>
                <a:cubicBezTo>
                  <a:pt x="21258" y="13745"/>
                  <a:pt x="21258" y="13745"/>
                  <a:pt x="20674" y="12764"/>
                </a:cubicBezTo>
                <a:cubicBezTo>
                  <a:pt x="20090" y="12764"/>
                  <a:pt x="19507" y="12764"/>
                  <a:pt x="18923" y="11782"/>
                </a:cubicBezTo>
                <a:cubicBezTo>
                  <a:pt x="18339" y="11782"/>
                  <a:pt x="17755" y="10800"/>
                  <a:pt x="17172" y="10800"/>
                </a:cubicBezTo>
                <a:cubicBezTo>
                  <a:pt x="16588" y="9818"/>
                  <a:pt x="16004" y="8836"/>
                  <a:pt x="14836" y="7855"/>
                </a:cubicBezTo>
                <a:cubicBezTo>
                  <a:pt x="14253" y="6873"/>
                  <a:pt x="13669" y="4909"/>
                  <a:pt x="12501" y="3927"/>
                </a:cubicBezTo>
                <a:cubicBezTo>
                  <a:pt x="12501" y="3927"/>
                  <a:pt x="11917" y="3927"/>
                  <a:pt x="11917" y="3927"/>
                </a:cubicBezTo>
                <a:cubicBezTo>
                  <a:pt x="11917" y="3927"/>
                  <a:pt x="11334" y="4909"/>
                  <a:pt x="11334" y="3927"/>
                </a:cubicBezTo>
                <a:cubicBezTo>
                  <a:pt x="10750" y="3927"/>
                  <a:pt x="10166" y="2945"/>
                  <a:pt x="10750" y="2945"/>
                </a:cubicBezTo>
                <a:cubicBezTo>
                  <a:pt x="10750" y="1964"/>
                  <a:pt x="10166" y="1964"/>
                  <a:pt x="10166" y="1964"/>
                </a:cubicBezTo>
                <a:cubicBezTo>
                  <a:pt x="10166" y="1964"/>
                  <a:pt x="10166" y="1964"/>
                  <a:pt x="10166" y="982"/>
                </a:cubicBezTo>
                <a:cubicBezTo>
                  <a:pt x="9582" y="982"/>
                  <a:pt x="9582" y="982"/>
                  <a:pt x="9582" y="982"/>
                </a:cubicBezTo>
                <a:cubicBezTo>
                  <a:pt x="8999" y="982"/>
                  <a:pt x="8999" y="982"/>
                  <a:pt x="8999" y="982"/>
                </a:cubicBezTo>
                <a:cubicBezTo>
                  <a:pt x="8415" y="0"/>
                  <a:pt x="8415" y="0"/>
                  <a:pt x="8415" y="0"/>
                </a:cubicBezTo>
                <a:cubicBezTo>
                  <a:pt x="7831" y="0"/>
                  <a:pt x="7831" y="0"/>
                  <a:pt x="7831" y="0"/>
                </a:cubicBezTo>
                <a:cubicBezTo>
                  <a:pt x="7831" y="0"/>
                  <a:pt x="8415" y="982"/>
                  <a:pt x="8415" y="982"/>
                </a:cubicBezTo>
                <a:cubicBezTo>
                  <a:pt x="7831" y="1964"/>
                  <a:pt x="7831" y="982"/>
                  <a:pt x="7831" y="982"/>
                </a:cubicBezTo>
                <a:cubicBezTo>
                  <a:pt x="7831" y="982"/>
                  <a:pt x="7831" y="982"/>
                  <a:pt x="7247" y="982"/>
                </a:cubicBezTo>
                <a:cubicBezTo>
                  <a:pt x="7247" y="982"/>
                  <a:pt x="7247" y="982"/>
                  <a:pt x="7247" y="1964"/>
                </a:cubicBezTo>
                <a:cubicBezTo>
                  <a:pt x="7247" y="1964"/>
                  <a:pt x="7247" y="1964"/>
                  <a:pt x="7247" y="1964"/>
                </a:cubicBezTo>
                <a:cubicBezTo>
                  <a:pt x="6663" y="1964"/>
                  <a:pt x="6663" y="1964"/>
                  <a:pt x="6080" y="1964"/>
                </a:cubicBezTo>
                <a:cubicBezTo>
                  <a:pt x="6080" y="2945"/>
                  <a:pt x="6080" y="2945"/>
                  <a:pt x="6663" y="3927"/>
                </a:cubicBezTo>
                <a:cubicBezTo>
                  <a:pt x="6663" y="3927"/>
                  <a:pt x="6663" y="3927"/>
                  <a:pt x="6663" y="3927"/>
                </a:cubicBezTo>
                <a:cubicBezTo>
                  <a:pt x="6080" y="3927"/>
                  <a:pt x="5496" y="3927"/>
                  <a:pt x="5496" y="3927"/>
                </a:cubicBezTo>
                <a:cubicBezTo>
                  <a:pt x="4912" y="3927"/>
                  <a:pt x="4328" y="3927"/>
                  <a:pt x="3744" y="3927"/>
                </a:cubicBezTo>
                <a:cubicBezTo>
                  <a:pt x="3161" y="2945"/>
                  <a:pt x="2577" y="982"/>
                  <a:pt x="1993" y="982"/>
                </a:cubicBezTo>
                <a:cubicBezTo>
                  <a:pt x="1993" y="982"/>
                  <a:pt x="826" y="1964"/>
                  <a:pt x="242" y="1964"/>
                </a:cubicBezTo>
                <a:cubicBezTo>
                  <a:pt x="-342" y="2945"/>
                  <a:pt x="242" y="3927"/>
                  <a:pt x="826" y="3927"/>
                </a:cubicBezTo>
                <a:cubicBezTo>
                  <a:pt x="826" y="3927"/>
                  <a:pt x="242" y="2945"/>
                  <a:pt x="826" y="1964"/>
                </a:cubicBezTo>
                <a:cubicBezTo>
                  <a:pt x="826" y="982"/>
                  <a:pt x="1409" y="1964"/>
                  <a:pt x="1993" y="1964"/>
                </a:cubicBezTo>
                <a:cubicBezTo>
                  <a:pt x="1993" y="2945"/>
                  <a:pt x="1993" y="2945"/>
                  <a:pt x="2577" y="3927"/>
                </a:cubicBezTo>
                <a:cubicBezTo>
                  <a:pt x="2577" y="3927"/>
                  <a:pt x="3161" y="3927"/>
                  <a:pt x="3161" y="4909"/>
                </a:cubicBezTo>
                <a:cubicBezTo>
                  <a:pt x="3744" y="5891"/>
                  <a:pt x="2577" y="4909"/>
                  <a:pt x="3161" y="5891"/>
                </a:cubicBezTo>
                <a:cubicBezTo>
                  <a:pt x="2577" y="5891"/>
                  <a:pt x="2577" y="5891"/>
                  <a:pt x="2577" y="5891"/>
                </a:cubicBezTo>
                <a:cubicBezTo>
                  <a:pt x="1993" y="5891"/>
                  <a:pt x="1993" y="5891"/>
                  <a:pt x="1993" y="5891"/>
                </a:cubicBezTo>
                <a:cubicBezTo>
                  <a:pt x="1409" y="4909"/>
                  <a:pt x="1409" y="5891"/>
                  <a:pt x="826" y="4909"/>
                </a:cubicBezTo>
                <a:cubicBezTo>
                  <a:pt x="826" y="5891"/>
                  <a:pt x="826" y="6873"/>
                  <a:pt x="1409" y="7855"/>
                </a:cubicBezTo>
                <a:cubicBezTo>
                  <a:pt x="826" y="7855"/>
                  <a:pt x="1409" y="7855"/>
                  <a:pt x="1993" y="7855"/>
                </a:cubicBezTo>
                <a:cubicBezTo>
                  <a:pt x="1993" y="7855"/>
                  <a:pt x="1993" y="8836"/>
                  <a:pt x="1993" y="8836"/>
                </a:cubicBezTo>
                <a:cubicBezTo>
                  <a:pt x="1993" y="8836"/>
                  <a:pt x="1993" y="8836"/>
                  <a:pt x="1409" y="8836"/>
                </a:cubicBezTo>
                <a:cubicBezTo>
                  <a:pt x="1409" y="8836"/>
                  <a:pt x="1409" y="9818"/>
                  <a:pt x="1409" y="9818"/>
                </a:cubicBezTo>
                <a:cubicBezTo>
                  <a:pt x="1993" y="8836"/>
                  <a:pt x="2577" y="9818"/>
                  <a:pt x="2577" y="10800"/>
                </a:cubicBezTo>
                <a:cubicBezTo>
                  <a:pt x="3161" y="11782"/>
                  <a:pt x="3161" y="11782"/>
                  <a:pt x="3161" y="12764"/>
                </a:cubicBezTo>
                <a:cubicBezTo>
                  <a:pt x="3161" y="12764"/>
                  <a:pt x="3161" y="14727"/>
                  <a:pt x="3161" y="15709"/>
                </a:cubicBezTo>
                <a:cubicBezTo>
                  <a:pt x="3161" y="15709"/>
                  <a:pt x="3744" y="15709"/>
                  <a:pt x="4328" y="14727"/>
                </a:cubicBezTo>
                <a:cubicBezTo>
                  <a:pt x="4328" y="14727"/>
                  <a:pt x="4328" y="14727"/>
                  <a:pt x="4328" y="13745"/>
                </a:cubicBezTo>
                <a:cubicBezTo>
                  <a:pt x="4912" y="13745"/>
                  <a:pt x="5496" y="13745"/>
                  <a:pt x="5496" y="12764"/>
                </a:cubicBezTo>
                <a:cubicBezTo>
                  <a:pt x="5496" y="12764"/>
                  <a:pt x="6080" y="13745"/>
                  <a:pt x="6080" y="13745"/>
                </a:cubicBezTo>
                <a:cubicBezTo>
                  <a:pt x="6080" y="12764"/>
                  <a:pt x="6663" y="12764"/>
                  <a:pt x="6663" y="12764"/>
                </a:cubicBezTo>
                <a:cubicBezTo>
                  <a:pt x="6663" y="12764"/>
                  <a:pt x="6663" y="12764"/>
                  <a:pt x="7247" y="12764"/>
                </a:cubicBezTo>
                <a:cubicBezTo>
                  <a:pt x="7247" y="12764"/>
                  <a:pt x="7831" y="12764"/>
                  <a:pt x="7831" y="12764"/>
                </a:cubicBezTo>
                <a:cubicBezTo>
                  <a:pt x="7831" y="12764"/>
                  <a:pt x="7831" y="13745"/>
                  <a:pt x="7831" y="13745"/>
                </a:cubicBezTo>
                <a:cubicBezTo>
                  <a:pt x="8415" y="13745"/>
                  <a:pt x="9582" y="14727"/>
                  <a:pt x="10166" y="14727"/>
                </a:cubicBezTo>
                <a:cubicBezTo>
                  <a:pt x="10750" y="14727"/>
                  <a:pt x="10750" y="14727"/>
                  <a:pt x="11334" y="15709"/>
                </a:cubicBezTo>
                <a:cubicBezTo>
                  <a:pt x="11917" y="16691"/>
                  <a:pt x="12501" y="17673"/>
                  <a:pt x="12501" y="17673"/>
                </a:cubicBezTo>
                <a:cubicBezTo>
                  <a:pt x="13085" y="17673"/>
                  <a:pt x="13669" y="17673"/>
                  <a:pt x="13669" y="17673"/>
                </a:cubicBezTo>
                <a:cubicBezTo>
                  <a:pt x="14253" y="17673"/>
                  <a:pt x="14253" y="19636"/>
                  <a:pt x="14253" y="20618"/>
                </a:cubicBezTo>
                <a:cubicBezTo>
                  <a:pt x="14836" y="21600"/>
                  <a:pt x="15420" y="20618"/>
                  <a:pt x="16004" y="21600"/>
                </a:cubicBezTo>
                <a:cubicBezTo>
                  <a:pt x="16004" y="21600"/>
                  <a:pt x="16588" y="21600"/>
                  <a:pt x="16588" y="21600"/>
                </a:cubicBezTo>
                <a:cubicBezTo>
                  <a:pt x="17172" y="20618"/>
                  <a:pt x="17172" y="20618"/>
                  <a:pt x="17172" y="20618"/>
                </a:cubicBezTo>
                <a:cubicBezTo>
                  <a:pt x="17172" y="20618"/>
                  <a:pt x="17172" y="19636"/>
                  <a:pt x="17172" y="19636"/>
                </a:cubicBezTo>
                <a:cubicBezTo>
                  <a:pt x="17172" y="19636"/>
                  <a:pt x="17755" y="19636"/>
                  <a:pt x="18339" y="19636"/>
                </a:cubicBezTo>
                <a:cubicBezTo>
                  <a:pt x="18339" y="19636"/>
                  <a:pt x="18339" y="19636"/>
                  <a:pt x="18339" y="18655"/>
                </a:cubicBezTo>
                <a:cubicBezTo>
                  <a:pt x="18923" y="18655"/>
                  <a:pt x="18923" y="17673"/>
                  <a:pt x="18923" y="16691"/>
                </a:cubicBezTo>
                <a:cubicBezTo>
                  <a:pt x="18923" y="15709"/>
                  <a:pt x="18923" y="15709"/>
                  <a:pt x="19507" y="15709"/>
                </a:cubicBezTo>
                <a:cubicBezTo>
                  <a:pt x="19507" y="15709"/>
                  <a:pt x="20090" y="15709"/>
                  <a:pt x="20090" y="15709"/>
                </a:cubicBezTo>
                <a:cubicBezTo>
                  <a:pt x="20090" y="15709"/>
                  <a:pt x="20090" y="14727"/>
                  <a:pt x="20090" y="14727"/>
                </a:cubicBezTo>
                <a:cubicBezTo>
                  <a:pt x="20090" y="14727"/>
                  <a:pt x="21258" y="15709"/>
                  <a:pt x="21258" y="15709"/>
                </a:cubicBezTo>
                <a:cubicBezTo>
                  <a:pt x="21258" y="15709"/>
                  <a:pt x="21258" y="15709"/>
                  <a:pt x="21258" y="1472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0" name="Shape 1939"/>
          <p:cNvSpPr/>
          <p:nvPr/>
        </p:nvSpPr>
        <p:spPr bwMode="auto">
          <a:xfrm>
            <a:off x="4665664" y="1659731"/>
            <a:ext cx="452437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34" extrusionOk="0">
                <a:moveTo>
                  <a:pt x="21600" y="15916"/>
                </a:moveTo>
                <a:cubicBezTo>
                  <a:pt x="21600" y="15916"/>
                  <a:pt x="21140" y="14779"/>
                  <a:pt x="21140" y="14779"/>
                </a:cubicBezTo>
                <a:cubicBezTo>
                  <a:pt x="21140" y="14779"/>
                  <a:pt x="21140" y="14779"/>
                  <a:pt x="21140" y="14779"/>
                </a:cubicBezTo>
                <a:cubicBezTo>
                  <a:pt x="21140" y="14779"/>
                  <a:pt x="21140" y="13642"/>
                  <a:pt x="21140" y="13642"/>
                </a:cubicBezTo>
                <a:cubicBezTo>
                  <a:pt x="21140" y="13642"/>
                  <a:pt x="20681" y="13642"/>
                  <a:pt x="20681" y="13642"/>
                </a:cubicBezTo>
                <a:cubicBezTo>
                  <a:pt x="20681" y="13642"/>
                  <a:pt x="20681" y="12505"/>
                  <a:pt x="20681" y="12505"/>
                </a:cubicBezTo>
                <a:cubicBezTo>
                  <a:pt x="20681" y="12505"/>
                  <a:pt x="20681" y="12505"/>
                  <a:pt x="20681" y="12505"/>
                </a:cubicBezTo>
                <a:cubicBezTo>
                  <a:pt x="20681" y="11368"/>
                  <a:pt x="20681" y="10232"/>
                  <a:pt x="20681" y="10232"/>
                </a:cubicBezTo>
                <a:cubicBezTo>
                  <a:pt x="20681" y="10232"/>
                  <a:pt x="20221" y="9095"/>
                  <a:pt x="20221" y="9095"/>
                </a:cubicBezTo>
                <a:cubicBezTo>
                  <a:pt x="20221" y="7958"/>
                  <a:pt x="20681" y="9095"/>
                  <a:pt x="20681" y="9095"/>
                </a:cubicBezTo>
                <a:cubicBezTo>
                  <a:pt x="20681" y="7958"/>
                  <a:pt x="20681" y="7958"/>
                  <a:pt x="20681" y="7958"/>
                </a:cubicBezTo>
                <a:cubicBezTo>
                  <a:pt x="20681" y="7958"/>
                  <a:pt x="20681" y="6821"/>
                  <a:pt x="21140" y="7958"/>
                </a:cubicBezTo>
                <a:cubicBezTo>
                  <a:pt x="21140" y="7958"/>
                  <a:pt x="20681" y="6821"/>
                  <a:pt x="20681" y="6821"/>
                </a:cubicBezTo>
                <a:cubicBezTo>
                  <a:pt x="20221" y="6821"/>
                  <a:pt x="20221" y="6821"/>
                  <a:pt x="19762" y="6821"/>
                </a:cubicBezTo>
                <a:cubicBezTo>
                  <a:pt x="19762" y="5684"/>
                  <a:pt x="19762" y="4547"/>
                  <a:pt x="19762" y="4547"/>
                </a:cubicBezTo>
                <a:cubicBezTo>
                  <a:pt x="19762" y="3411"/>
                  <a:pt x="19302" y="2274"/>
                  <a:pt x="18843" y="2274"/>
                </a:cubicBezTo>
                <a:cubicBezTo>
                  <a:pt x="18843" y="2274"/>
                  <a:pt x="18383" y="1137"/>
                  <a:pt x="18383" y="1137"/>
                </a:cubicBezTo>
                <a:cubicBezTo>
                  <a:pt x="18383" y="1137"/>
                  <a:pt x="18383" y="2274"/>
                  <a:pt x="17923" y="2274"/>
                </a:cubicBezTo>
                <a:cubicBezTo>
                  <a:pt x="17923" y="2274"/>
                  <a:pt x="17464" y="2274"/>
                  <a:pt x="17464" y="2274"/>
                </a:cubicBezTo>
                <a:cubicBezTo>
                  <a:pt x="17004" y="2274"/>
                  <a:pt x="17004" y="2274"/>
                  <a:pt x="17004" y="2274"/>
                </a:cubicBezTo>
                <a:cubicBezTo>
                  <a:pt x="16545" y="2274"/>
                  <a:pt x="16085" y="3411"/>
                  <a:pt x="16085" y="3411"/>
                </a:cubicBezTo>
                <a:cubicBezTo>
                  <a:pt x="15626" y="3411"/>
                  <a:pt x="15626" y="3411"/>
                  <a:pt x="15166" y="3411"/>
                </a:cubicBezTo>
                <a:cubicBezTo>
                  <a:pt x="14706" y="3411"/>
                  <a:pt x="14247" y="3411"/>
                  <a:pt x="13787" y="3411"/>
                </a:cubicBezTo>
                <a:cubicBezTo>
                  <a:pt x="13328" y="3411"/>
                  <a:pt x="12409" y="3411"/>
                  <a:pt x="12409" y="2274"/>
                </a:cubicBezTo>
                <a:cubicBezTo>
                  <a:pt x="11949" y="2274"/>
                  <a:pt x="11949" y="2274"/>
                  <a:pt x="11949" y="2274"/>
                </a:cubicBezTo>
                <a:cubicBezTo>
                  <a:pt x="11949" y="2274"/>
                  <a:pt x="11489" y="2274"/>
                  <a:pt x="11489" y="2274"/>
                </a:cubicBezTo>
                <a:cubicBezTo>
                  <a:pt x="11489" y="2274"/>
                  <a:pt x="11489" y="1137"/>
                  <a:pt x="11030" y="1137"/>
                </a:cubicBezTo>
                <a:cubicBezTo>
                  <a:pt x="11030" y="1137"/>
                  <a:pt x="9651" y="1137"/>
                  <a:pt x="10111" y="0"/>
                </a:cubicBezTo>
                <a:cubicBezTo>
                  <a:pt x="9651" y="0"/>
                  <a:pt x="9191" y="0"/>
                  <a:pt x="9191" y="0"/>
                </a:cubicBezTo>
                <a:cubicBezTo>
                  <a:pt x="8732" y="0"/>
                  <a:pt x="8272" y="0"/>
                  <a:pt x="8272" y="0"/>
                </a:cubicBezTo>
                <a:cubicBezTo>
                  <a:pt x="7353" y="0"/>
                  <a:pt x="6434" y="2274"/>
                  <a:pt x="5974" y="2274"/>
                </a:cubicBezTo>
                <a:cubicBezTo>
                  <a:pt x="5515" y="3411"/>
                  <a:pt x="5515" y="3411"/>
                  <a:pt x="5515" y="3411"/>
                </a:cubicBezTo>
                <a:cubicBezTo>
                  <a:pt x="4596" y="3411"/>
                  <a:pt x="4136" y="2274"/>
                  <a:pt x="3677" y="2274"/>
                </a:cubicBezTo>
                <a:cubicBezTo>
                  <a:pt x="3677" y="3411"/>
                  <a:pt x="3217" y="2274"/>
                  <a:pt x="3217" y="3411"/>
                </a:cubicBezTo>
                <a:cubicBezTo>
                  <a:pt x="3677" y="4547"/>
                  <a:pt x="4136" y="4547"/>
                  <a:pt x="4136" y="4547"/>
                </a:cubicBezTo>
                <a:cubicBezTo>
                  <a:pt x="4136" y="4547"/>
                  <a:pt x="3217" y="4547"/>
                  <a:pt x="3217" y="4547"/>
                </a:cubicBezTo>
                <a:cubicBezTo>
                  <a:pt x="3217" y="5684"/>
                  <a:pt x="3217" y="5684"/>
                  <a:pt x="3677" y="5684"/>
                </a:cubicBezTo>
                <a:cubicBezTo>
                  <a:pt x="3217" y="5684"/>
                  <a:pt x="2757" y="5684"/>
                  <a:pt x="2298" y="5684"/>
                </a:cubicBezTo>
                <a:cubicBezTo>
                  <a:pt x="2298" y="5684"/>
                  <a:pt x="2298" y="5684"/>
                  <a:pt x="2298" y="5684"/>
                </a:cubicBezTo>
                <a:cubicBezTo>
                  <a:pt x="2298" y="5684"/>
                  <a:pt x="2298" y="5684"/>
                  <a:pt x="1838" y="5684"/>
                </a:cubicBezTo>
                <a:cubicBezTo>
                  <a:pt x="1838" y="5684"/>
                  <a:pt x="2298" y="5684"/>
                  <a:pt x="2298" y="5684"/>
                </a:cubicBezTo>
                <a:cubicBezTo>
                  <a:pt x="1838" y="5684"/>
                  <a:pt x="1379" y="5684"/>
                  <a:pt x="1379" y="5684"/>
                </a:cubicBezTo>
                <a:cubicBezTo>
                  <a:pt x="919" y="5684"/>
                  <a:pt x="460" y="6821"/>
                  <a:pt x="460" y="6821"/>
                </a:cubicBezTo>
                <a:cubicBezTo>
                  <a:pt x="460" y="6821"/>
                  <a:pt x="460" y="7958"/>
                  <a:pt x="460" y="7958"/>
                </a:cubicBezTo>
                <a:cubicBezTo>
                  <a:pt x="460" y="7958"/>
                  <a:pt x="919" y="7958"/>
                  <a:pt x="919" y="7958"/>
                </a:cubicBezTo>
                <a:cubicBezTo>
                  <a:pt x="1379" y="7958"/>
                  <a:pt x="919" y="9095"/>
                  <a:pt x="919" y="9095"/>
                </a:cubicBezTo>
                <a:cubicBezTo>
                  <a:pt x="919" y="9095"/>
                  <a:pt x="919" y="9095"/>
                  <a:pt x="919" y="9095"/>
                </a:cubicBezTo>
                <a:cubicBezTo>
                  <a:pt x="919" y="10232"/>
                  <a:pt x="919" y="10232"/>
                  <a:pt x="919" y="10232"/>
                </a:cubicBezTo>
                <a:cubicBezTo>
                  <a:pt x="919" y="10232"/>
                  <a:pt x="1379" y="10232"/>
                  <a:pt x="1379" y="10232"/>
                </a:cubicBezTo>
                <a:cubicBezTo>
                  <a:pt x="1379" y="10232"/>
                  <a:pt x="1379" y="10232"/>
                  <a:pt x="1379" y="10232"/>
                </a:cubicBezTo>
                <a:cubicBezTo>
                  <a:pt x="1379" y="10232"/>
                  <a:pt x="1379" y="10232"/>
                  <a:pt x="1379" y="10232"/>
                </a:cubicBezTo>
                <a:cubicBezTo>
                  <a:pt x="1379" y="11368"/>
                  <a:pt x="919" y="10232"/>
                  <a:pt x="1379" y="11368"/>
                </a:cubicBezTo>
                <a:cubicBezTo>
                  <a:pt x="1379" y="11368"/>
                  <a:pt x="1379" y="12505"/>
                  <a:pt x="1379" y="11368"/>
                </a:cubicBezTo>
                <a:cubicBezTo>
                  <a:pt x="1379" y="12505"/>
                  <a:pt x="919" y="11368"/>
                  <a:pt x="919" y="12505"/>
                </a:cubicBezTo>
                <a:cubicBezTo>
                  <a:pt x="919" y="12505"/>
                  <a:pt x="919" y="11368"/>
                  <a:pt x="919" y="11368"/>
                </a:cubicBezTo>
                <a:cubicBezTo>
                  <a:pt x="460" y="11368"/>
                  <a:pt x="919" y="11368"/>
                  <a:pt x="919" y="11368"/>
                </a:cubicBezTo>
                <a:cubicBezTo>
                  <a:pt x="460" y="12505"/>
                  <a:pt x="460" y="12505"/>
                  <a:pt x="919" y="12505"/>
                </a:cubicBezTo>
                <a:cubicBezTo>
                  <a:pt x="919" y="12505"/>
                  <a:pt x="919" y="12505"/>
                  <a:pt x="919" y="12505"/>
                </a:cubicBezTo>
                <a:cubicBezTo>
                  <a:pt x="919" y="12505"/>
                  <a:pt x="1379" y="13642"/>
                  <a:pt x="1379" y="13642"/>
                </a:cubicBezTo>
                <a:cubicBezTo>
                  <a:pt x="1838" y="13642"/>
                  <a:pt x="1379" y="13642"/>
                  <a:pt x="1838" y="14779"/>
                </a:cubicBezTo>
                <a:cubicBezTo>
                  <a:pt x="1838" y="15916"/>
                  <a:pt x="2298" y="15916"/>
                  <a:pt x="1838" y="17053"/>
                </a:cubicBezTo>
                <a:cubicBezTo>
                  <a:pt x="1838" y="17053"/>
                  <a:pt x="2757" y="17053"/>
                  <a:pt x="2757" y="17053"/>
                </a:cubicBezTo>
                <a:cubicBezTo>
                  <a:pt x="2757" y="17053"/>
                  <a:pt x="2298" y="17053"/>
                  <a:pt x="1838" y="18189"/>
                </a:cubicBezTo>
                <a:cubicBezTo>
                  <a:pt x="2298" y="18189"/>
                  <a:pt x="2298" y="17053"/>
                  <a:pt x="2757" y="18189"/>
                </a:cubicBezTo>
                <a:cubicBezTo>
                  <a:pt x="2757" y="18189"/>
                  <a:pt x="2757" y="18189"/>
                  <a:pt x="2757" y="18189"/>
                </a:cubicBezTo>
                <a:cubicBezTo>
                  <a:pt x="2757" y="18189"/>
                  <a:pt x="2757" y="17053"/>
                  <a:pt x="3217" y="17053"/>
                </a:cubicBezTo>
                <a:cubicBezTo>
                  <a:pt x="3217" y="17053"/>
                  <a:pt x="3677" y="18189"/>
                  <a:pt x="3677" y="18189"/>
                </a:cubicBezTo>
                <a:cubicBezTo>
                  <a:pt x="3677" y="18189"/>
                  <a:pt x="3677" y="18189"/>
                  <a:pt x="3677" y="18189"/>
                </a:cubicBezTo>
                <a:cubicBezTo>
                  <a:pt x="4136" y="19326"/>
                  <a:pt x="4136" y="19326"/>
                  <a:pt x="4596" y="19326"/>
                </a:cubicBezTo>
                <a:cubicBezTo>
                  <a:pt x="4596" y="19326"/>
                  <a:pt x="4596" y="19326"/>
                  <a:pt x="5055" y="19326"/>
                </a:cubicBezTo>
                <a:cubicBezTo>
                  <a:pt x="5055" y="19326"/>
                  <a:pt x="5515" y="19326"/>
                  <a:pt x="5515" y="19326"/>
                </a:cubicBezTo>
                <a:cubicBezTo>
                  <a:pt x="5515" y="18189"/>
                  <a:pt x="5515" y="17053"/>
                  <a:pt x="5515" y="17053"/>
                </a:cubicBezTo>
                <a:cubicBezTo>
                  <a:pt x="5974" y="17053"/>
                  <a:pt x="6894" y="18189"/>
                  <a:pt x="7353" y="18189"/>
                </a:cubicBezTo>
                <a:cubicBezTo>
                  <a:pt x="7813" y="19326"/>
                  <a:pt x="7813" y="20463"/>
                  <a:pt x="8272" y="20463"/>
                </a:cubicBezTo>
                <a:cubicBezTo>
                  <a:pt x="8732" y="19326"/>
                  <a:pt x="9191" y="19326"/>
                  <a:pt x="9651" y="18189"/>
                </a:cubicBezTo>
                <a:cubicBezTo>
                  <a:pt x="9651" y="18189"/>
                  <a:pt x="10111" y="17053"/>
                  <a:pt x="10111" y="17053"/>
                </a:cubicBezTo>
                <a:cubicBezTo>
                  <a:pt x="10570" y="17053"/>
                  <a:pt x="10570" y="18189"/>
                  <a:pt x="11030" y="18189"/>
                </a:cubicBezTo>
                <a:cubicBezTo>
                  <a:pt x="11489" y="18189"/>
                  <a:pt x="11489" y="17053"/>
                  <a:pt x="11949" y="17053"/>
                </a:cubicBezTo>
                <a:cubicBezTo>
                  <a:pt x="11949" y="18189"/>
                  <a:pt x="11489" y="18189"/>
                  <a:pt x="11489" y="19326"/>
                </a:cubicBezTo>
                <a:cubicBezTo>
                  <a:pt x="11489" y="19326"/>
                  <a:pt x="11949" y="20463"/>
                  <a:pt x="11489" y="20463"/>
                </a:cubicBezTo>
                <a:cubicBezTo>
                  <a:pt x="11949" y="21600"/>
                  <a:pt x="11949" y="20463"/>
                  <a:pt x="11949" y="19326"/>
                </a:cubicBezTo>
                <a:cubicBezTo>
                  <a:pt x="12409" y="19326"/>
                  <a:pt x="12409" y="19326"/>
                  <a:pt x="12409" y="19326"/>
                </a:cubicBezTo>
                <a:cubicBezTo>
                  <a:pt x="12409" y="19326"/>
                  <a:pt x="12409" y="18189"/>
                  <a:pt x="12409" y="18189"/>
                </a:cubicBezTo>
                <a:cubicBezTo>
                  <a:pt x="12409" y="17053"/>
                  <a:pt x="12868" y="18189"/>
                  <a:pt x="13328" y="18189"/>
                </a:cubicBezTo>
                <a:cubicBezTo>
                  <a:pt x="13787" y="18189"/>
                  <a:pt x="13787" y="17053"/>
                  <a:pt x="14247" y="17053"/>
                </a:cubicBezTo>
                <a:cubicBezTo>
                  <a:pt x="14247" y="17053"/>
                  <a:pt x="14706" y="18189"/>
                  <a:pt x="14706" y="18189"/>
                </a:cubicBezTo>
                <a:cubicBezTo>
                  <a:pt x="15166" y="18189"/>
                  <a:pt x="15626" y="17053"/>
                  <a:pt x="15626" y="17053"/>
                </a:cubicBezTo>
                <a:cubicBezTo>
                  <a:pt x="16545" y="17053"/>
                  <a:pt x="17004" y="17053"/>
                  <a:pt x="17923" y="15916"/>
                </a:cubicBezTo>
                <a:cubicBezTo>
                  <a:pt x="17923" y="15916"/>
                  <a:pt x="18383" y="15916"/>
                  <a:pt x="18843" y="15916"/>
                </a:cubicBezTo>
                <a:cubicBezTo>
                  <a:pt x="18843" y="15916"/>
                  <a:pt x="18843" y="15916"/>
                  <a:pt x="18843" y="15916"/>
                </a:cubicBezTo>
                <a:cubicBezTo>
                  <a:pt x="18843" y="15916"/>
                  <a:pt x="19302" y="15916"/>
                  <a:pt x="19302" y="15916"/>
                </a:cubicBezTo>
                <a:cubicBezTo>
                  <a:pt x="19302" y="15916"/>
                  <a:pt x="19302" y="15916"/>
                  <a:pt x="19302" y="15916"/>
                </a:cubicBezTo>
                <a:cubicBezTo>
                  <a:pt x="19762" y="15916"/>
                  <a:pt x="19762" y="15916"/>
                  <a:pt x="20221" y="15916"/>
                </a:cubicBezTo>
                <a:cubicBezTo>
                  <a:pt x="20221" y="15916"/>
                  <a:pt x="20681" y="15916"/>
                  <a:pt x="20681" y="15916"/>
                </a:cubicBezTo>
                <a:cubicBezTo>
                  <a:pt x="21140" y="15916"/>
                  <a:pt x="20681" y="17053"/>
                  <a:pt x="21140" y="17053"/>
                </a:cubicBezTo>
                <a:cubicBezTo>
                  <a:pt x="21140" y="17053"/>
                  <a:pt x="21140" y="15916"/>
                  <a:pt x="21600" y="15916"/>
                </a:cubicBezTo>
                <a:cubicBezTo>
                  <a:pt x="21600" y="15916"/>
                  <a:pt x="21600" y="15916"/>
                  <a:pt x="21600" y="15916"/>
                </a:cubicBezTo>
                <a:close/>
                <a:moveTo>
                  <a:pt x="460" y="4547"/>
                </a:moveTo>
                <a:cubicBezTo>
                  <a:pt x="460" y="4547"/>
                  <a:pt x="919" y="4547"/>
                  <a:pt x="919" y="4547"/>
                </a:cubicBezTo>
                <a:cubicBezTo>
                  <a:pt x="919" y="5684"/>
                  <a:pt x="460" y="5684"/>
                  <a:pt x="460" y="6821"/>
                </a:cubicBezTo>
                <a:cubicBezTo>
                  <a:pt x="460" y="6821"/>
                  <a:pt x="919" y="5684"/>
                  <a:pt x="919" y="5684"/>
                </a:cubicBezTo>
                <a:cubicBezTo>
                  <a:pt x="919" y="4547"/>
                  <a:pt x="1379" y="4547"/>
                  <a:pt x="1379" y="4547"/>
                </a:cubicBezTo>
                <a:cubicBezTo>
                  <a:pt x="1838" y="4547"/>
                  <a:pt x="1838" y="3411"/>
                  <a:pt x="1838" y="3411"/>
                </a:cubicBezTo>
                <a:cubicBezTo>
                  <a:pt x="1838" y="3411"/>
                  <a:pt x="2298" y="3411"/>
                  <a:pt x="2298" y="3411"/>
                </a:cubicBezTo>
                <a:cubicBezTo>
                  <a:pt x="2757" y="3411"/>
                  <a:pt x="3677" y="3411"/>
                  <a:pt x="3217" y="2274"/>
                </a:cubicBezTo>
                <a:cubicBezTo>
                  <a:pt x="3217" y="2274"/>
                  <a:pt x="1838" y="2274"/>
                  <a:pt x="2298" y="0"/>
                </a:cubicBezTo>
                <a:cubicBezTo>
                  <a:pt x="1838" y="0"/>
                  <a:pt x="1838" y="0"/>
                  <a:pt x="1838" y="0"/>
                </a:cubicBezTo>
                <a:cubicBezTo>
                  <a:pt x="1379" y="0"/>
                  <a:pt x="1379" y="0"/>
                  <a:pt x="919" y="0"/>
                </a:cubicBezTo>
                <a:cubicBezTo>
                  <a:pt x="919" y="0"/>
                  <a:pt x="460" y="1137"/>
                  <a:pt x="460" y="1137"/>
                </a:cubicBezTo>
                <a:cubicBezTo>
                  <a:pt x="460" y="1137"/>
                  <a:pt x="460" y="1137"/>
                  <a:pt x="460" y="1137"/>
                </a:cubicBezTo>
                <a:cubicBezTo>
                  <a:pt x="919" y="2274"/>
                  <a:pt x="460" y="2274"/>
                  <a:pt x="460" y="2274"/>
                </a:cubicBezTo>
                <a:cubicBezTo>
                  <a:pt x="460" y="2274"/>
                  <a:pt x="460" y="2274"/>
                  <a:pt x="460" y="3411"/>
                </a:cubicBezTo>
                <a:cubicBezTo>
                  <a:pt x="460" y="3411"/>
                  <a:pt x="460" y="3411"/>
                  <a:pt x="460" y="3411"/>
                </a:cubicBezTo>
                <a:cubicBezTo>
                  <a:pt x="460" y="3411"/>
                  <a:pt x="460" y="4547"/>
                  <a:pt x="0" y="4547"/>
                </a:cubicBezTo>
                <a:cubicBezTo>
                  <a:pt x="0" y="4547"/>
                  <a:pt x="460" y="4547"/>
                  <a:pt x="460" y="454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1" name="Shape 1940"/>
          <p:cNvSpPr/>
          <p:nvPr/>
        </p:nvSpPr>
        <p:spPr bwMode="auto">
          <a:xfrm>
            <a:off x="4230689" y="1794670"/>
            <a:ext cx="100012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7" h="21600" extrusionOk="0">
                <a:moveTo>
                  <a:pt x="19636" y="14400"/>
                </a:moveTo>
                <a:cubicBezTo>
                  <a:pt x="19636" y="13371"/>
                  <a:pt x="21600" y="12343"/>
                  <a:pt x="17673" y="12343"/>
                </a:cubicBezTo>
                <a:cubicBezTo>
                  <a:pt x="19636" y="12343"/>
                  <a:pt x="17673" y="11314"/>
                  <a:pt x="17673" y="11314"/>
                </a:cubicBezTo>
                <a:cubicBezTo>
                  <a:pt x="17673" y="11314"/>
                  <a:pt x="17673" y="11314"/>
                  <a:pt x="15709" y="11314"/>
                </a:cubicBezTo>
                <a:cubicBezTo>
                  <a:pt x="15709" y="11314"/>
                  <a:pt x="15709" y="11314"/>
                  <a:pt x="15709" y="11314"/>
                </a:cubicBezTo>
                <a:cubicBezTo>
                  <a:pt x="13745" y="11314"/>
                  <a:pt x="11782" y="10286"/>
                  <a:pt x="13745" y="9257"/>
                </a:cubicBezTo>
                <a:cubicBezTo>
                  <a:pt x="13745" y="9257"/>
                  <a:pt x="15709" y="8229"/>
                  <a:pt x="15709" y="7200"/>
                </a:cubicBezTo>
                <a:cubicBezTo>
                  <a:pt x="17673" y="6171"/>
                  <a:pt x="17673" y="6171"/>
                  <a:pt x="17673" y="5143"/>
                </a:cubicBezTo>
                <a:cubicBezTo>
                  <a:pt x="17673" y="5143"/>
                  <a:pt x="15709" y="4114"/>
                  <a:pt x="15709" y="3086"/>
                </a:cubicBezTo>
                <a:cubicBezTo>
                  <a:pt x="15709" y="3086"/>
                  <a:pt x="19636" y="0"/>
                  <a:pt x="15709" y="1029"/>
                </a:cubicBezTo>
                <a:cubicBezTo>
                  <a:pt x="15709" y="1029"/>
                  <a:pt x="15709" y="2057"/>
                  <a:pt x="13745" y="1029"/>
                </a:cubicBezTo>
                <a:cubicBezTo>
                  <a:pt x="13745" y="1029"/>
                  <a:pt x="13745" y="0"/>
                  <a:pt x="11782" y="0"/>
                </a:cubicBezTo>
                <a:cubicBezTo>
                  <a:pt x="11782" y="0"/>
                  <a:pt x="11782" y="0"/>
                  <a:pt x="11782" y="0"/>
                </a:cubicBezTo>
                <a:cubicBezTo>
                  <a:pt x="11782" y="0"/>
                  <a:pt x="11782" y="0"/>
                  <a:pt x="11782" y="0"/>
                </a:cubicBezTo>
                <a:cubicBezTo>
                  <a:pt x="9818" y="0"/>
                  <a:pt x="5891" y="1029"/>
                  <a:pt x="5891" y="1029"/>
                </a:cubicBezTo>
                <a:cubicBezTo>
                  <a:pt x="5891" y="1029"/>
                  <a:pt x="5891" y="1029"/>
                  <a:pt x="5891" y="2057"/>
                </a:cubicBezTo>
                <a:cubicBezTo>
                  <a:pt x="5891" y="2057"/>
                  <a:pt x="3927" y="2057"/>
                  <a:pt x="3927" y="2057"/>
                </a:cubicBezTo>
                <a:cubicBezTo>
                  <a:pt x="3927" y="2057"/>
                  <a:pt x="3927" y="2057"/>
                  <a:pt x="3927" y="3086"/>
                </a:cubicBezTo>
                <a:cubicBezTo>
                  <a:pt x="3927" y="4114"/>
                  <a:pt x="5891" y="5143"/>
                  <a:pt x="3927" y="6171"/>
                </a:cubicBezTo>
                <a:cubicBezTo>
                  <a:pt x="3927" y="8229"/>
                  <a:pt x="3927" y="8229"/>
                  <a:pt x="1964" y="9257"/>
                </a:cubicBezTo>
                <a:cubicBezTo>
                  <a:pt x="0" y="10286"/>
                  <a:pt x="0" y="10286"/>
                  <a:pt x="0" y="10286"/>
                </a:cubicBezTo>
                <a:cubicBezTo>
                  <a:pt x="0" y="11314"/>
                  <a:pt x="1964" y="12343"/>
                  <a:pt x="1964" y="12343"/>
                </a:cubicBezTo>
                <a:cubicBezTo>
                  <a:pt x="1964" y="13371"/>
                  <a:pt x="3927" y="13371"/>
                  <a:pt x="3927" y="13371"/>
                </a:cubicBezTo>
                <a:cubicBezTo>
                  <a:pt x="3927" y="14400"/>
                  <a:pt x="3927" y="14400"/>
                  <a:pt x="5891" y="15429"/>
                </a:cubicBezTo>
                <a:cubicBezTo>
                  <a:pt x="5891" y="15429"/>
                  <a:pt x="7855" y="15429"/>
                  <a:pt x="7855" y="16457"/>
                </a:cubicBezTo>
                <a:cubicBezTo>
                  <a:pt x="7855" y="16457"/>
                  <a:pt x="7855" y="17486"/>
                  <a:pt x="7855" y="17486"/>
                </a:cubicBezTo>
                <a:cubicBezTo>
                  <a:pt x="9818" y="18514"/>
                  <a:pt x="9818" y="20571"/>
                  <a:pt x="9818" y="21600"/>
                </a:cubicBezTo>
                <a:cubicBezTo>
                  <a:pt x="11782" y="21600"/>
                  <a:pt x="13745" y="20571"/>
                  <a:pt x="13745" y="19543"/>
                </a:cubicBezTo>
                <a:cubicBezTo>
                  <a:pt x="13745" y="18514"/>
                  <a:pt x="11782" y="18514"/>
                  <a:pt x="13745" y="17486"/>
                </a:cubicBezTo>
                <a:cubicBezTo>
                  <a:pt x="15709" y="16457"/>
                  <a:pt x="19636" y="15429"/>
                  <a:pt x="19636" y="14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2" name="Shape 1941"/>
          <p:cNvSpPr/>
          <p:nvPr/>
        </p:nvSpPr>
        <p:spPr bwMode="auto">
          <a:xfrm>
            <a:off x="4038601" y="2547145"/>
            <a:ext cx="492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160"/>
                </a:moveTo>
                <a:cubicBezTo>
                  <a:pt x="17280" y="20160"/>
                  <a:pt x="17280" y="18720"/>
                  <a:pt x="17280" y="17280"/>
                </a:cubicBezTo>
                <a:cubicBezTo>
                  <a:pt x="21600" y="17280"/>
                  <a:pt x="17280" y="10080"/>
                  <a:pt x="17280" y="8640"/>
                </a:cubicBezTo>
                <a:cubicBezTo>
                  <a:pt x="17280" y="7200"/>
                  <a:pt x="17280" y="7200"/>
                  <a:pt x="17280" y="5760"/>
                </a:cubicBezTo>
                <a:cubicBezTo>
                  <a:pt x="17280" y="5760"/>
                  <a:pt x="17280" y="5760"/>
                  <a:pt x="12960" y="4320"/>
                </a:cubicBezTo>
                <a:cubicBezTo>
                  <a:pt x="12960" y="4320"/>
                  <a:pt x="8640" y="2880"/>
                  <a:pt x="8640" y="2880"/>
                </a:cubicBezTo>
                <a:cubicBezTo>
                  <a:pt x="8640" y="2880"/>
                  <a:pt x="8640" y="1440"/>
                  <a:pt x="8640" y="0"/>
                </a:cubicBezTo>
                <a:cubicBezTo>
                  <a:pt x="4320" y="0"/>
                  <a:pt x="4320" y="0"/>
                  <a:pt x="0" y="0"/>
                </a:cubicBezTo>
                <a:cubicBezTo>
                  <a:pt x="0" y="0"/>
                  <a:pt x="0" y="1440"/>
                  <a:pt x="0" y="1440"/>
                </a:cubicBezTo>
                <a:cubicBezTo>
                  <a:pt x="0" y="2880"/>
                  <a:pt x="4320" y="2880"/>
                  <a:pt x="4320" y="2880"/>
                </a:cubicBezTo>
                <a:cubicBezTo>
                  <a:pt x="4320" y="4320"/>
                  <a:pt x="4320" y="5760"/>
                  <a:pt x="4320" y="5760"/>
                </a:cubicBezTo>
                <a:cubicBezTo>
                  <a:pt x="0" y="7200"/>
                  <a:pt x="4320" y="7200"/>
                  <a:pt x="4320" y="7200"/>
                </a:cubicBezTo>
                <a:cubicBezTo>
                  <a:pt x="4320" y="7200"/>
                  <a:pt x="4320" y="7200"/>
                  <a:pt x="4320" y="7200"/>
                </a:cubicBezTo>
                <a:cubicBezTo>
                  <a:pt x="8640" y="7200"/>
                  <a:pt x="4320" y="8640"/>
                  <a:pt x="4320" y="8640"/>
                </a:cubicBezTo>
                <a:cubicBezTo>
                  <a:pt x="4320" y="10080"/>
                  <a:pt x="4320" y="10080"/>
                  <a:pt x="4320" y="10080"/>
                </a:cubicBezTo>
                <a:cubicBezTo>
                  <a:pt x="4320" y="10080"/>
                  <a:pt x="8640" y="11520"/>
                  <a:pt x="8640" y="11520"/>
                </a:cubicBezTo>
                <a:cubicBezTo>
                  <a:pt x="8640" y="11520"/>
                  <a:pt x="8640" y="12960"/>
                  <a:pt x="8640" y="12960"/>
                </a:cubicBezTo>
                <a:cubicBezTo>
                  <a:pt x="8640" y="12960"/>
                  <a:pt x="8640" y="14400"/>
                  <a:pt x="8640" y="14400"/>
                </a:cubicBezTo>
                <a:cubicBezTo>
                  <a:pt x="8640" y="14400"/>
                  <a:pt x="4320" y="15840"/>
                  <a:pt x="4320" y="15840"/>
                </a:cubicBezTo>
                <a:cubicBezTo>
                  <a:pt x="4320" y="15840"/>
                  <a:pt x="8640" y="15840"/>
                  <a:pt x="8640" y="15840"/>
                </a:cubicBezTo>
                <a:cubicBezTo>
                  <a:pt x="8640" y="17280"/>
                  <a:pt x="4320" y="17280"/>
                  <a:pt x="4320" y="18720"/>
                </a:cubicBezTo>
                <a:cubicBezTo>
                  <a:pt x="8640" y="20160"/>
                  <a:pt x="12960" y="20160"/>
                  <a:pt x="12960" y="21600"/>
                </a:cubicBezTo>
                <a:cubicBezTo>
                  <a:pt x="17280" y="21600"/>
                  <a:pt x="17280" y="20160"/>
                  <a:pt x="21600" y="2016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3" name="Shape 1942"/>
          <p:cNvSpPr/>
          <p:nvPr/>
        </p:nvSpPr>
        <p:spPr bwMode="auto">
          <a:xfrm>
            <a:off x="6478589" y="2277270"/>
            <a:ext cx="211137" cy="423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55"/>
                </a:moveTo>
                <a:cubicBezTo>
                  <a:pt x="21600" y="7855"/>
                  <a:pt x="21600" y="7364"/>
                  <a:pt x="21600" y="7364"/>
                </a:cubicBezTo>
                <a:cubicBezTo>
                  <a:pt x="21600" y="6873"/>
                  <a:pt x="21600" y="6873"/>
                  <a:pt x="20618" y="6873"/>
                </a:cubicBezTo>
                <a:cubicBezTo>
                  <a:pt x="19636" y="6382"/>
                  <a:pt x="19636" y="5891"/>
                  <a:pt x="18655" y="5400"/>
                </a:cubicBezTo>
                <a:cubicBezTo>
                  <a:pt x="18655" y="4418"/>
                  <a:pt x="17673" y="3927"/>
                  <a:pt x="16691" y="3436"/>
                </a:cubicBezTo>
                <a:cubicBezTo>
                  <a:pt x="16691" y="2945"/>
                  <a:pt x="14727" y="2945"/>
                  <a:pt x="14727" y="2945"/>
                </a:cubicBezTo>
                <a:cubicBezTo>
                  <a:pt x="14727" y="3436"/>
                  <a:pt x="13745" y="3927"/>
                  <a:pt x="12764" y="3927"/>
                </a:cubicBezTo>
                <a:cubicBezTo>
                  <a:pt x="12764" y="3927"/>
                  <a:pt x="12764" y="3436"/>
                  <a:pt x="12764" y="3436"/>
                </a:cubicBezTo>
                <a:cubicBezTo>
                  <a:pt x="11782" y="3436"/>
                  <a:pt x="11782" y="3436"/>
                  <a:pt x="10800" y="3436"/>
                </a:cubicBezTo>
                <a:cubicBezTo>
                  <a:pt x="10800" y="3927"/>
                  <a:pt x="9818" y="4909"/>
                  <a:pt x="8836" y="4418"/>
                </a:cubicBezTo>
                <a:cubicBezTo>
                  <a:pt x="8836" y="3927"/>
                  <a:pt x="8836" y="3436"/>
                  <a:pt x="8836" y="3436"/>
                </a:cubicBezTo>
                <a:cubicBezTo>
                  <a:pt x="8836" y="2945"/>
                  <a:pt x="8836" y="2945"/>
                  <a:pt x="8836" y="2945"/>
                </a:cubicBezTo>
                <a:cubicBezTo>
                  <a:pt x="8836" y="2455"/>
                  <a:pt x="8836" y="2455"/>
                  <a:pt x="9818" y="2455"/>
                </a:cubicBezTo>
                <a:cubicBezTo>
                  <a:pt x="9818" y="1964"/>
                  <a:pt x="8836" y="1473"/>
                  <a:pt x="8836" y="1473"/>
                </a:cubicBezTo>
                <a:cubicBezTo>
                  <a:pt x="7855" y="1473"/>
                  <a:pt x="7855" y="1473"/>
                  <a:pt x="6873" y="1473"/>
                </a:cubicBezTo>
                <a:cubicBezTo>
                  <a:pt x="6873" y="982"/>
                  <a:pt x="6873" y="491"/>
                  <a:pt x="6873" y="491"/>
                </a:cubicBezTo>
                <a:cubicBezTo>
                  <a:pt x="6873" y="0"/>
                  <a:pt x="5891" y="0"/>
                  <a:pt x="5891" y="491"/>
                </a:cubicBezTo>
                <a:cubicBezTo>
                  <a:pt x="5891" y="0"/>
                  <a:pt x="4909" y="491"/>
                  <a:pt x="3927" y="0"/>
                </a:cubicBezTo>
                <a:cubicBezTo>
                  <a:pt x="4909" y="491"/>
                  <a:pt x="3927" y="491"/>
                  <a:pt x="2945" y="491"/>
                </a:cubicBezTo>
                <a:cubicBezTo>
                  <a:pt x="2945" y="491"/>
                  <a:pt x="2945" y="982"/>
                  <a:pt x="2945" y="982"/>
                </a:cubicBezTo>
                <a:cubicBezTo>
                  <a:pt x="2945" y="982"/>
                  <a:pt x="1964" y="982"/>
                  <a:pt x="1964" y="982"/>
                </a:cubicBezTo>
                <a:cubicBezTo>
                  <a:pt x="982" y="982"/>
                  <a:pt x="982" y="982"/>
                  <a:pt x="982" y="982"/>
                </a:cubicBezTo>
                <a:cubicBezTo>
                  <a:pt x="0" y="1473"/>
                  <a:pt x="0" y="1473"/>
                  <a:pt x="0" y="1964"/>
                </a:cubicBezTo>
                <a:cubicBezTo>
                  <a:pt x="0" y="2455"/>
                  <a:pt x="982" y="2945"/>
                  <a:pt x="0" y="2945"/>
                </a:cubicBezTo>
                <a:cubicBezTo>
                  <a:pt x="0" y="2945"/>
                  <a:pt x="0" y="2945"/>
                  <a:pt x="0" y="3436"/>
                </a:cubicBezTo>
                <a:cubicBezTo>
                  <a:pt x="982" y="3436"/>
                  <a:pt x="982" y="3927"/>
                  <a:pt x="982" y="3927"/>
                </a:cubicBezTo>
                <a:cubicBezTo>
                  <a:pt x="1964" y="4909"/>
                  <a:pt x="2945" y="5400"/>
                  <a:pt x="3927" y="5891"/>
                </a:cubicBezTo>
                <a:cubicBezTo>
                  <a:pt x="3927" y="5891"/>
                  <a:pt x="3927" y="5891"/>
                  <a:pt x="3927" y="6382"/>
                </a:cubicBezTo>
                <a:cubicBezTo>
                  <a:pt x="3927" y="6382"/>
                  <a:pt x="3927" y="6382"/>
                  <a:pt x="3927" y="6382"/>
                </a:cubicBezTo>
                <a:cubicBezTo>
                  <a:pt x="3927" y="6382"/>
                  <a:pt x="3927" y="6873"/>
                  <a:pt x="3927" y="6873"/>
                </a:cubicBezTo>
                <a:cubicBezTo>
                  <a:pt x="3927" y="6873"/>
                  <a:pt x="3927" y="7364"/>
                  <a:pt x="3927" y="7364"/>
                </a:cubicBezTo>
                <a:cubicBezTo>
                  <a:pt x="2945" y="7855"/>
                  <a:pt x="2945" y="7364"/>
                  <a:pt x="2945" y="7855"/>
                </a:cubicBezTo>
                <a:cubicBezTo>
                  <a:pt x="2945" y="8345"/>
                  <a:pt x="4909" y="9327"/>
                  <a:pt x="4909" y="9818"/>
                </a:cubicBezTo>
                <a:cubicBezTo>
                  <a:pt x="5891" y="10309"/>
                  <a:pt x="5891" y="10309"/>
                  <a:pt x="5891" y="11291"/>
                </a:cubicBezTo>
                <a:cubicBezTo>
                  <a:pt x="5891" y="11782"/>
                  <a:pt x="7855" y="12273"/>
                  <a:pt x="6873" y="12764"/>
                </a:cubicBezTo>
                <a:cubicBezTo>
                  <a:pt x="6873" y="13255"/>
                  <a:pt x="5891" y="13745"/>
                  <a:pt x="5891" y="14236"/>
                </a:cubicBezTo>
                <a:cubicBezTo>
                  <a:pt x="4909" y="14727"/>
                  <a:pt x="4909" y="15218"/>
                  <a:pt x="4909" y="15709"/>
                </a:cubicBezTo>
                <a:cubicBezTo>
                  <a:pt x="4909" y="16200"/>
                  <a:pt x="4909" y="16691"/>
                  <a:pt x="4909" y="17182"/>
                </a:cubicBezTo>
                <a:cubicBezTo>
                  <a:pt x="4909" y="17182"/>
                  <a:pt x="4909" y="17673"/>
                  <a:pt x="4909" y="17673"/>
                </a:cubicBezTo>
                <a:cubicBezTo>
                  <a:pt x="4909" y="18164"/>
                  <a:pt x="4909" y="17673"/>
                  <a:pt x="4909" y="17673"/>
                </a:cubicBezTo>
                <a:cubicBezTo>
                  <a:pt x="5891" y="17673"/>
                  <a:pt x="5891" y="18164"/>
                  <a:pt x="6873" y="18164"/>
                </a:cubicBezTo>
                <a:cubicBezTo>
                  <a:pt x="6873" y="18655"/>
                  <a:pt x="6873" y="19636"/>
                  <a:pt x="7855" y="19145"/>
                </a:cubicBezTo>
                <a:cubicBezTo>
                  <a:pt x="7855" y="19145"/>
                  <a:pt x="7855" y="19636"/>
                  <a:pt x="8836" y="19636"/>
                </a:cubicBezTo>
                <a:cubicBezTo>
                  <a:pt x="8836" y="20127"/>
                  <a:pt x="8836" y="20127"/>
                  <a:pt x="9818" y="20618"/>
                </a:cubicBezTo>
                <a:cubicBezTo>
                  <a:pt x="9818" y="20127"/>
                  <a:pt x="9818" y="20127"/>
                  <a:pt x="9818" y="20618"/>
                </a:cubicBezTo>
                <a:cubicBezTo>
                  <a:pt x="10800" y="20618"/>
                  <a:pt x="10800" y="20618"/>
                  <a:pt x="10800" y="20618"/>
                </a:cubicBezTo>
                <a:cubicBezTo>
                  <a:pt x="10800" y="20618"/>
                  <a:pt x="11782" y="20618"/>
                  <a:pt x="11782" y="20618"/>
                </a:cubicBezTo>
                <a:cubicBezTo>
                  <a:pt x="11782" y="21109"/>
                  <a:pt x="11782" y="21109"/>
                  <a:pt x="11782" y="21109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12764" y="21600"/>
                  <a:pt x="12764" y="21600"/>
                  <a:pt x="12764" y="21600"/>
                </a:cubicBezTo>
                <a:cubicBezTo>
                  <a:pt x="12764" y="21600"/>
                  <a:pt x="12764" y="21109"/>
                  <a:pt x="13745" y="21109"/>
                </a:cubicBezTo>
                <a:cubicBezTo>
                  <a:pt x="13745" y="21109"/>
                  <a:pt x="13745" y="21600"/>
                  <a:pt x="13745" y="21600"/>
                </a:cubicBezTo>
                <a:cubicBezTo>
                  <a:pt x="13745" y="21600"/>
                  <a:pt x="13745" y="21600"/>
                  <a:pt x="13745" y="21600"/>
                </a:cubicBezTo>
                <a:cubicBezTo>
                  <a:pt x="15709" y="21109"/>
                  <a:pt x="13745" y="20618"/>
                  <a:pt x="13745" y="20127"/>
                </a:cubicBezTo>
                <a:cubicBezTo>
                  <a:pt x="12764" y="19636"/>
                  <a:pt x="12764" y="20127"/>
                  <a:pt x="11782" y="19636"/>
                </a:cubicBezTo>
                <a:cubicBezTo>
                  <a:pt x="10800" y="19636"/>
                  <a:pt x="9818" y="19145"/>
                  <a:pt x="9818" y="19145"/>
                </a:cubicBezTo>
                <a:cubicBezTo>
                  <a:pt x="9818" y="18655"/>
                  <a:pt x="9818" y="18655"/>
                  <a:pt x="9818" y="19145"/>
                </a:cubicBezTo>
                <a:cubicBezTo>
                  <a:pt x="10800" y="19145"/>
                  <a:pt x="9818" y="19145"/>
                  <a:pt x="10800" y="19636"/>
                </a:cubicBezTo>
                <a:cubicBezTo>
                  <a:pt x="9818" y="18655"/>
                  <a:pt x="9818" y="18164"/>
                  <a:pt x="9818" y="17673"/>
                </a:cubicBezTo>
                <a:cubicBezTo>
                  <a:pt x="9818" y="17673"/>
                  <a:pt x="9818" y="17673"/>
                  <a:pt x="8836" y="17673"/>
                </a:cubicBezTo>
                <a:cubicBezTo>
                  <a:pt x="8836" y="17182"/>
                  <a:pt x="8836" y="16691"/>
                  <a:pt x="7855" y="16200"/>
                </a:cubicBezTo>
                <a:cubicBezTo>
                  <a:pt x="7855" y="16200"/>
                  <a:pt x="6873" y="16691"/>
                  <a:pt x="6873" y="16200"/>
                </a:cubicBezTo>
                <a:cubicBezTo>
                  <a:pt x="6873" y="16200"/>
                  <a:pt x="6873" y="15218"/>
                  <a:pt x="6873" y="15218"/>
                </a:cubicBezTo>
                <a:cubicBezTo>
                  <a:pt x="6873" y="14236"/>
                  <a:pt x="7855" y="12764"/>
                  <a:pt x="7855" y="11782"/>
                </a:cubicBezTo>
                <a:cubicBezTo>
                  <a:pt x="7855" y="11291"/>
                  <a:pt x="7855" y="11291"/>
                  <a:pt x="7855" y="10800"/>
                </a:cubicBezTo>
                <a:cubicBezTo>
                  <a:pt x="7855" y="10800"/>
                  <a:pt x="7855" y="10800"/>
                  <a:pt x="7855" y="10309"/>
                </a:cubicBezTo>
                <a:cubicBezTo>
                  <a:pt x="8836" y="10309"/>
                  <a:pt x="9818" y="10309"/>
                  <a:pt x="10800" y="10309"/>
                </a:cubicBezTo>
                <a:cubicBezTo>
                  <a:pt x="10800" y="10309"/>
                  <a:pt x="9818" y="11291"/>
                  <a:pt x="10800" y="11291"/>
                </a:cubicBezTo>
                <a:cubicBezTo>
                  <a:pt x="10800" y="11782"/>
                  <a:pt x="10800" y="11291"/>
                  <a:pt x="10800" y="11291"/>
                </a:cubicBezTo>
                <a:cubicBezTo>
                  <a:pt x="11782" y="11291"/>
                  <a:pt x="11782" y="11291"/>
                  <a:pt x="12764" y="11291"/>
                </a:cubicBezTo>
                <a:cubicBezTo>
                  <a:pt x="12764" y="11291"/>
                  <a:pt x="13745" y="11782"/>
                  <a:pt x="13745" y="11782"/>
                </a:cubicBezTo>
                <a:cubicBezTo>
                  <a:pt x="13745" y="11782"/>
                  <a:pt x="13745" y="11782"/>
                  <a:pt x="13745" y="11782"/>
                </a:cubicBezTo>
                <a:cubicBezTo>
                  <a:pt x="14727" y="11782"/>
                  <a:pt x="14727" y="12273"/>
                  <a:pt x="14727" y="12273"/>
                </a:cubicBezTo>
                <a:cubicBezTo>
                  <a:pt x="14727" y="12273"/>
                  <a:pt x="14727" y="12273"/>
                  <a:pt x="14727" y="12273"/>
                </a:cubicBezTo>
                <a:cubicBezTo>
                  <a:pt x="14727" y="12273"/>
                  <a:pt x="15709" y="12764"/>
                  <a:pt x="15709" y="12764"/>
                </a:cubicBezTo>
                <a:cubicBezTo>
                  <a:pt x="15709" y="12764"/>
                  <a:pt x="15709" y="12273"/>
                  <a:pt x="15709" y="12273"/>
                </a:cubicBezTo>
                <a:cubicBezTo>
                  <a:pt x="15709" y="12273"/>
                  <a:pt x="15709" y="11782"/>
                  <a:pt x="15709" y="11782"/>
                </a:cubicBezTo>
                <a:cubicBezTo>
                  <a:pt x="14727" y="11291"/>
                  <a:pt x="14727" y="11291"/>
                  <a:pt x="13745" y="10800"/>
                </a:cubicBezTo>
                <a:cubicBezTo>
                  <a:pt x="13745" y="10800"/>
                  <a:pt x="13745" y="10309"/>
                  <a:pt x="13745" y="10309"/>
                </a:cubicBezTo>
                <a:cubicBezTo>
                  <a:pt x="13745" y="10309"/>
                  <a:pt x="14727" y="10309"/>
                  <a:pt x="14727" y="10309"/>
                </a:cubicBezTo>
                <a:cubicBezTo>
                  <a:pt x="14727" y="9818"/>
                  <a:pt x="14727" y="9327"/>
                  <a:pt x="15709" y="9327"/>
                </a:cubicBezTo>
                <a:cubicBezTo>
                  <a:pt x="15709" y="8836"/>
                  <a:pt x="18655" y="8836"/>
                  <a:pt x="19636" y="8836"/>
                </a:cubicBezTo>
                <a:cubicBezTo>
                  <a:pt x="20618" y="8836"/>
                  <a:pt x="20618" y="9327"/>
                  <a:pt x="20618" y="8836"/>
                </a:cubicBezTo>
                <a:cubicBezTo>
                  <a:pt x="21600" y="8836"/>
                  <a:pt x="21600" y="8345"/>
                  <a:pt x="21600" y="7855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4" name="Shape 1943"/>
          <p:cNvSpPr/>
          <p:nvPr/>
        </p:nvSpPr>
        <p:spPr bwMode="auto">
          <a:xfrm>
            <a:off x="4781550" y="2893221"/>
            <a:ext cx="279400" cy="30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900"/>
                </a:moveTo>
                <a:cubicBezTo>
                  <a:pt x="21600" y="18900"/>
                  <a:pt x="20855" y="18225"/>
                  <a:pt x="20110" y="18225"/>
                </a:cubicBezTo>
                <a:cubicBezTo>
                  <a:pt x="20855" y="17550"/>
                  <a:pt x="20110" y="16200"/>
                  <a:pt x="20110" y="15525"/>
                </a:cubicBezTo>
                <a:cubicBezTo>
                  <a:pt x="19366" y="15525"/>
                  <a:pt x="19366" y="14850"/>
                  <a:pt x="19366" y="14850"/>
                </a:cubicBezTo>
                <a:cubicBezTo>
                  <a:pt x="19366" y="14175"/>
                  <a:pt x="20110" y="13500"/>
                  <a:pt x="19366" y="13500"/>
                </a:cubicBezTo>
                <a:cubicBezTo>
                  <a:pt x="19366" y="13500"/>
                  <a:pt x="19366" y="12825"/>
                  <a:pt x="20110" y="12150"/>
                </a:cubicBezTo>
                <a:cubicBezTo>
                  <a:pt x="20110" y="12150"/>
                  <a:pt x="20110" y="12150"/>
                  <a:pt x="19366" y="11475"/>
                </a:cubicBezTo>
                <a:cubicBezTo>
                  <a:pt x="18621" y="10800"/>
                  <a:pt x="18621" y="10125"/>
                  <a:pt x="18621" y="9450"/>
                </a:cubicBezTo>
                <a:cubicBezTo>
                  <a:pt x="18621" y="8775"/>
                  <a:pt x="19366" y="8100"/>
                  <a:pt x="19366" y="7425"/>
                </a:cubicBezTo>
                <a:cubicBezTo>
                  <a:pt x="19366" y="7425"/>
                  <a:pt x="19366" y="7425"/>
                  <a:pt x="18621" y="6750"/>
                </a:cubicBezTo>
                <a:cubicBezTo>
                  <a:pt x="17876" y="6750"/>
                  <a:pt x="16386" y="6075"/>
                  <a:pt x="16386" y="5400"/>
                </a:cubicBezTo>
                <a:cubicBezTo>
                  <a:pt x="16386" y="4725"/>
                  <a:pt x="16386" y="4050"/>
                  <a:pt x="15641" y="4050"/>
                </a:cubicBezTo>
                <a:cubicBezTo>
                  <a:pt x="14897" y="3375"/>
                  <a:pt x="13407" y="2700"/>
                  <a:pt x="12662" y="2025"/>
                </a:cubicBezTo>
                <a:cubicBezTo>
                  <a:pt x="11917" y="1350"/>
                  <a:pt x="10428" y="675"/>
                  <a:pt x="9683" y="0"/>
                </a:cubicBezTo>
                <a:cubicBezTo>
                  <a:pt x="8938" y="0"/>
                  <a:pt x="8193" y="0"/>
                  <a:pt x="7448" y="0"/>
                </a:cubicBezTo>
                <a:cubicBezTo>
                  <a:pt x="5959" y="0"/>
                  <a:pt x="4469" y="0"/>
                  <a:pt x="2979" y="0"/>
                </a:cubicBezTo>
                <a:cubicBezTo>
                  <a:pt x="2234" y="0"/>
                  <a:pt x="2234" y="0"/>
                  <a:pt x="2979" y="675"/>
                </a:cubicBezTo>
                <a:cubicBezTo>
                  <a:pt x="2979" y="1350"/>
                  <a:pt x="2979" y="2025"/>
                  <a:pt x="2979" y="2700"/>
                </a:cubicBezTo>
                <a:cubicBezTo>
                  <a:pt x="2979" y="2700"/>
                  <a:pt x="2234" y="2700"/>
                  <a:pt x="2234" y="3375"/>
                </a:cubicBezTo>
                <a:cubicBezTo>
                  <a:pt x="2234" y="4050"/>
                  <a:pt x="2234" y="3375"/>
                  <a:pt x="2979" y="4050"/>
                </a:cubicBezTo>
                <a:cubicBezTo>
                  <a:pt x="2979" y="4725"/>
                  <a:pt x="2234" y="5400"/>
                  <a:pt x="2234" y="5400"/>
                </a:cubicBezTo>
                <a:cubicBezTo>
                  <a:pt x="1490" y="6075"/>
                  <a:pt x="1490" y="6750"/>
                  <a:pt x="745" y="6750"/>
                </a:cubicBezTo>
                <a:cubicBezTo>
                  <a:pt x="0" y="7425"/>
                  <a:pt x="0" y="6750"/>
                  <a:pt x="0" y="7425"/>
                </a:cubicBezTo>
                <a:cubicBezTo>
                  <a:pt x="0" y="8100"/>
                  <a:pt x="0" y="8100"/>
                  <a:pt x="0" y="8775"/>
                </a:cubicBezTo>
                <a:cubicBezTo>
                  <a:pt x="0" y="8775"/>
                  <a:pt x="745" y="9450"/>
                  <a:pt x="745" y="9450"/>
                </a:cubicBezTo>
                <a:cubicBezTo>
                  <a:pt x="745" y="9450"/>
                  <a:pt x="0" y="10125"/>
                  <a:pt x="0" y="10125"/>
                </a:cubicBezTo>
                <a:cubicBezTo>
                  <a:pt x="0" y="10800"/>
                  <a:pt x="1490" y="11475"/>
                  <a:pt x="1490" y="12150"/>
                </a:cubicBezTo>
                <a:cubicBezTo>
                  <a:pt x="2234" y="12825"/>
                  <a:pt x="2234" y="14850"/>
                  <a:pt x="2979" y="15525"/>
                </a:cubicBezTo>
                <a:cubicBezTo>
                  <a:pt x="3724" y="15525"/>
                  <a:pt x="3724" y="14850"/>
                  <a:pt x="3724" y="15525"/>
                </a:cubicBezTo>
                <a:cubicBezTo>
                  <a:pt x="4469" y="15525"/>
                  <a:pt x="4469" y="15525"/>
                  <a:pt x="4469" y="15525"/>
                </a:cubicBezTo>
                <a:cubicBezTo>
                  <a:pt x="4469" y="15525"/>
                  <a:pt x="4469" y="15525"/>
                  <a:pt x="4469" y="16200"/>
                </a:cubicBezTo>
                <a:cubicBezTo>
                  <a:pt x="5214" y="16200"/>
                  <a:pt x="5214" y="16200"/>
                  <a:pt x="5214" y="16200"/>
                </a:cubicBezTo>
                <a:cubicBezTo>
                  <a:pt x="5959" y="16200"/>
                  <a:pt x="6703" y="16875"/>
                  <a:pt x="7448" y="16875"/>
                </a:cubicBezTo>
                <a:cubicBezTo>
                  <a:pt x="7448" y="16875"/>
                  <a:pt x="8938" y="17550"/>
                  <a:pt x="8938" y="16875"/>
                </a:cubicBezTo>
                <a:cubicBezTo>
                  <a:pt x="9683" y="17550"/>
                  <a:pt x="9683" y="18225"/>
                  <a:pt x="10428" y="18900"/>
                </a:cubicBezTo>
                <a:cubicBezTo>
                  <a:pt x="10428" y="19575"/>
                  <a:pt x="10428" y="20250"/>
                  <a:pt x="10428" y="20925"/>
                </a:cubicBezTo>
                <a:cubicBezTo>
                  <a:pt x="11172" y="21600"/>
                  <a:pt x="11172" y="20925"/>
                  <a:pt x="11917" y="20925"/>
                </a:cubicBezTo>
                <a:cubicBezTo>
                  <a:pt x="12662" y="20925"/>
                  <a:pt x="12662" y="20925"/>
                  <a:pt x="12662" y="20925"/>
                </a:cubicBezTo>
                <a:cubicBezTo>
                  <a:pt x="12662" y="20925"/>
                  <a:pt x="12662" y="20925"/>
                  <a:pt x="13407" y="20925"/>
                </a:cubicBezTo>
                <a:cubicBezTo>
                  <a:pt x="13407" y="21600"/>
                  <a:pt x="13407" y="21600"/>
                  <a:pt x="14152" y="21600"/>
                </a:cubicBezTo>
                <a:cubicBezTo>
                  <a:pt x="14152" y="21600"/>
                  <a:pt x="14152" y="20925"/>
                  <a:pt x="14897" y="20925"/>
                </a:cubicBezTo>
                <a:cubicBezTo>
                  <a:pt x="14897" y="20925"/>
                  <a:pt x="14897" y="21600"/>
                  <a:pt x="15641" y="21600"/>
                </a:cubicBezTo>
                <a:cubicBezTo>
                  <a:pt x="16386" y="21600"/>
                  <a:pt x="16386" y="20925"/>
                  <a:pt x="17131" y="20925"/>
                </a:cubicBezTo>
                <a:cubicBezTo>
                  <a:pt x="17876" y="20925"/>
                  <a:pt x="17876" y="20925"/>
                  <a:pt x="17876" y="20925"/>
                </a:cubicBezTo>
                <a:cubicBezTo>
                  <a:pt x="18621" y="20925"/>
                  <a:pt x="18621" y="20250"/>
                  <a:pt x="19366" y="20250"/>
                </a:cubicBezTo>
                <a:cubicBezTo>
                  <a:pt x="20110" y="19575"/>
                  <a:pt x="20855" y="19575"/>
                  <a:pt x="21600" y="189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5" name="Shape 1944"/>
          <p:cNvSpPr/>
          <p:nvPr/>
        </p:nvSpPr>
        <p:spPr bwMode="auto">
          <a:xfrm>
            <a:off x="5638800" y="1689895"/>
            <a:ext cx="192088" cy="123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5" extrusionOk="0">
                <a:moveTo>
                  <a:pt x="7560" y="4985"/>
                </a:moveTo>
                <a:cubicBezTo>
                  <a:pt x="7560" y="4985"/>
                  <a:pt x="7560" y="4985"/>
                  <a:pt x="8640" y="4985"/>
                </a:cubicBezTo>
                <a:cubicBezTo>
                  <a:pt x="8640" y="4985"/>
                  <a:pt x="8640" y="4985"/>
                  <a:pt x="7560" y="4985"/>
                </a:cubicBezTo>
                <a:close/>
                <a:moveTo>
                  <a:pt x="7560" y="0"/>
                </a:moveTo>
                <a:cubicBezTo>
                  <a:pt x="7560" y="0"/>
                  <a:pt x="7560" y="0"/>
                  <a:pt x="6480" y="0"/>
                </a:cubicBezTo>
                <a:cubicBezTo>
                  <a:pt x="7560" y="0"/>
                  <a:pt x="7560" y="0"/>
                  <a:pt x="7560" y="0"/>
                </a:cubicBezTo>
                <a:close/>
                <a:moveTo>
                  <a:pt x="21600" y="16615"/>
                </a:moveTo>
                <a:cubicBezTo>
                  <a:pt x="20520" y="16615"/>
                  <a:pt x="20520" y="14954"/>
                  <a:pt x="20520" y="13292"/>
                </a:cubicBezTo>
                <a:cubicBezTo>
                  <a:pt x="20520" y="13292"/>
                  <a:pt x="20520" y="13292"/>
                  <a:pt x="20520" y="11631"/>
                </a:cubicBezTo>
                <a:cubicBezTo>
                  <a:pt x="19440" y="11631"/>
                  <a:pt x="18360" y="11631"/>
                  <a:pt x="18360" y="11631"/>
                </a:cubicBezTo>
                <a:cubicBezTo>
                  <a:pt x="18360" y="11631"/>
                  <a:pt x="18360" y="11631"/>
                  <a:pt x="18360" y="11631"/>
                </a:cubicBezTo>
                <a:cubicBezTo>
                  <a:pt x="17280" y="11631"/>
                  <a:pt x="17280" y="11631"/>
                  <a:pt x="17280" y="9969"/>
                </a:cubicBezTo>
                <a:cubicBezTo>
                  <a:pt x="17280" y="9969"/>
                  <a:pt x="17280" y="9969"/>
                  <a:pt x="17280" y="9969"/>
                </a:cubicBezTo>
                <a:cubicBezTo>
                  <a:pt x="17280" y="9969"/>
                  <a:pt x="16200" y="8308"/>
                  <a:pt x="16200" y="8308"/>
                </a:cubicBezTo>
                <a:cubicBezTo>
                  <a:pt x="16200" y="6646"/>
                  <a:pt x="16200" y="6646"/>
                  <a:pt x="15120" y="8308"/>
                </a:cubicBezTo>
                <a:cubicBezTo>
                  <a:pt x="15120" y="8308"/>
                  <a:pt x="14040" y="8308"/>
                  <a:pt x="14040" y="8308"/>
                </a:cubicBezTo>
                <a:cubicBezTo>
                  <a:pt x="14040" y="8308"/>
                  <a:pt x="12960" y="8308"/>
                  <a:pt x="12960" y="8308"/>
                </a:cubicBezTo>
                <a:cubicBezTo>
                  <a:pt x="12960" y="8308"/>
                  <a:pt x="12960" y="8308"/>
                  <a:pt x="12960" y="8308"/>
                </a:cubicBezTo>
                <a:cubicBezTo>
                  <a:pt x="12960" y="8308"/>
                  <a:pt x="12960" y="8308"/>
                  <a:pt x="11880" y="8308"/>
                </a:cubicBezTo>
                <a:cubicBezTo>
                  <a:pt x="11880" y="8308"/>
                  <a:pt x="11880" y="8308"/>
                  <a:pt x="11880" y="8308"/>
                </a:cubicBezTo>
                <a:cubicBezTo>
                  <a:pt x="11880" y="8308"/>
                  <a:pt x="10800" y="6646"/>
                  <a:pt x="10800" y="6646"/>
                </a:cubicBezTo>
                <a:cubicBezTo>
                  <a:pt x="9720" y="6646"/>
                  <a:pt x="9720" y="8308"/>
                  <a:pt x="8640" y="8308"/>
                </a:cubicBezTo>
                <a:cubicBezTo>
                  <a:pt x="8640" y="6646"/>
                  <a:pt x="8640" y="6646"/>
                  <a:pt x="7560" y="6646"/>
                </a:cubicBezTo>
                <a:cubicBezTo>
                  <a:pt x="7560" y="6646"/>
                  <a:pt x="7560" y="6646"/>
                  <a:pt x="6480" y="6646"/>
                </a:cubicBezTo>
                <a:cubicBezTo>
                  <a:pt x="5400" y="6646"/>
                  <a:pt x="4320" y="6646"/>
                  <a:pt x="4320" y="4985"/>
                </a:cubicBezTo>
                <a:cubicBezTo>
                  <a:pt x="5400" y="4985"/>
                  <a:pt x="4320" y="4985"/>
                  <a:pt x="5400" y="4985"/>
                </a:cubicBezTo>
                <a:cubicBezTo>
                  <a:pt x="5400" y="4985"/>
                  <a:pt x="5400" y="4985"/>
                  <a:pt x="5400" y="4985"/>
                </a:cubicBezTo>
                <a:cubicBezTo>
                  <a:pt x="5400" y="3323"/>
                  <a:pt x="7560" y="6646"/>
                  <a:pt x="8640" y="3323"/>
                </a:cubicBezTo>
                <a:cubicBezTo>
                  <a:pt x="8640" y="4985"/>
                  <a:pt x="7560" y="3323"/>
                  <a:pt x="7560" y="3323"/>
                </a:cubicBezTo>
                <a:cubicBezTo>
                  <a:pt x="6480" y="1662"/>
                  <a:pt x="7560" y="3323"/>
                  <a:pt x="7560" y="1662"/>
                </a:cubicBezTo>
                <a:cubicBezTo>
                  <a:pt x="7560" y="1662"/>
                  <a:pt x="7560" y="0"/>
                  <a:pt x="6480" y="0"/>
                </a:cubicBezTo>
                <a:cubicBezTo>
                  <a:pt x="6480" y="0"/>
                  <a:pt x="5400" y="1662"/>
                  <a:pt x="5400" y="1662"/>
                </a:cubicBezTo>
                <a:cubicBezTo>
                  <a:pt x="4320" y="1662"/>
                  <a:pt x="5400" y="0"/>
                  <a:pt x="4320" y="1662"/>
                </a:cubicBezTo>
                <a:cubicBezTo>
                  <a:pt x="3240" y="1662"/>
                  <a:pt x="4320" y="3323"/>
                  <a:pt x="4320" y="3323"/>
                </a:cubicBezTo>
                <a:cubicBezTo>
                  <a:pt x="4320" y="3323"/>
                  <a:pt x="4320" y="3323"/>
                  <a:pt x="4320" y="3323"/>
                </a:cubicBezTo>
                <a:cubicBezTo>
                  <a:pt x="4320" y="3323"/>
                  <a:pt x="3240" y="3323"/>
                  <a:pt x="2160" y="4985"/>
                </a:cubicBezTo>
                <a:cubicBezTo>
                  <a:pt x="3240" y="4985"/>
                  <a:pt x="3240" y="4985"/>
                  <a:pt x="3240" y="4985"/>
                </a:cubicBezTo>
                <a:cubicBezTo>
                  <a:pt x="3240" y="4985"/>
                  <a:pt x="3240" y="4985"/>
                  <a:pt x="3240" y="4985"/>
                </a:cubicBezTo>
                <a:cubicBezTo>
                  <a:pt x="3240" y="4985"/>
                  <a:pt x="3240" y="4985"/>
                  <a:pt x="3240" y="4985"/>
                </a:cubicBezTo>
                <a:cubicBezTo>
                  <a:pt x="3240" y="4985"/>
                  <a:pt x="3240" y="4985"/>
                  <a:pt x="3240" y="4985"/>
                </a:cubicBezTo>
                <a:cubicBezTo>
                  <a:pt x="2160" y="6646"/>
                  <a:pt x="3240" y="6646"/>
                  <a:pt x="1080" y="6646"/>
                </a:cubicBezTo>
                <a:cubicBezTo>
                  <a:pt x="1080" y="6646"/>
                  <a:pt x="0" y="6646"/>
                  <a:pt x="0" y="8308"/>
                </a:cubicBezTo>
                <a:cubicBezTo>
                  <a:pt x="0" y="8308"/>
                  <a:pt x="1080" y="9969"/>
                  <a:pt x="1080" y="9969"/>
                </a:cubicBezTo>
                <a:cubicBezTo>
                  <a:pt x="2160" y="9969"/>
                  <a:pt x="2160" y="9969"/>
                  <a:pt x="2160" y="11631"/>
                </a:cubicBezTo>
                <a:cubicBezTo>
                  <a:pt x="2160" y="13292"/>
                  <a:pt x="3240" y="13292"/>
                  <a:pt x="3240" y="14954"/>
                </a:cubicBezTo>
                <a:cubicBezTo>
                  <a:pt x="3240" y="14954"/>
                  <a:pt x="1080" y="19938"/>
                  <a:pt x="3240" y="19938"/>
                </a:cubicBezTo>
                <a:cubicBezTo>
                  <a:pt x="4320" y="19938"/>
                  <a:pt x="4320" y="18277"/>
                  <a:pt x="5400" y="18277"/>
                </a:cubicBezTo>
                <a:cubicBezTo>
                  <a:pt x="6480" y="18277"/>
                  <a:pt x="6480" y="19938"/>
                  <a:pt x="6480" y="18277"/>
                </a:cubicBezTo>
                <a:cubicBezTo>
                  <a:pt x="7560" y="16615"/>
                  <a:pt x="6480" y="16615"/>
                  <a:pt x="7560" y="16615"/>
                </a:cubicBezTo>
                <a:cubicBezTo>
                  <a:pt x="8640" y="16615"/>
                  <a:pt x="8640" y="16615"/>
                  <a:pt x="8640" y="16615"/>
                </a:cubicBezTo>
                <a:cubicBezTo>
                  <a:pt x="8640" y="16615"/>
                  <a:pt x="8640" y="14954"/>
                  <a:pt x="8640" y="14954"/>
                </a:cubicBezTo>
                <a:cubicBezTo>
                  <a:pt x="8640" y="14954"/>
                  <a:pt x="9720" y="13292"/>
                  <a:pt x="9720" y="13292"/>
                </a:cubicBezTo>
                <a:cubicBezTo>
                  <a:pt x="9720" y="11631"/>
                  <a:pt x="10800" y="13292"/>
                  <a:pt x="10800" y="13292"/>
                </a:cubicBezTo>
                <a:cubicBezTo>
                  <a:pt x="11880" y="13292"/>
                  <a:pt x="10800" y="14954"/>
                  <a:pt x="11880" y="14954"/>
                </a:cubicBezTo>
                <a:cubicBezTo>
                  <a:pt x="11880" y="14954"/>
                  <a:pt x="11880" y="14954"/>
                  <a:pt x="11880" y="14954"/>
                </a:cubicBezTo>
                <a:cubicBezTo>
                  <a:pt x="12960" y="16615"/>
                  <a:pt x="11880" y="18277"/>
                  <a:pt x="12960" y="19938"/>
                </a:cubicBezTo>
                <a:cubicBezTo>
                  <a:pt x="12960" y="21600"/>
                  <a:pt x="12960" y="21600"/>
                  <a:pt x="14040" y="19938"/>
                </a:cubicBezTo>
                <a:cubicBezTo>
                  <a:pt x="15120" y="19938"/>
                  <a:pt x="15120" y="19938"/>
                  <a:pt x="15120" y="19938"/>
                </a:cubicBezTo>
                <a:cubicBezTo>
                  <a:pt x="15120" y="19938"/>
                  <a:pt x="15120" y="18277"/>
                  <a:pt x="16200" y="18277"/>
                </a:cubicBezTo>
                <a:cubicBezTo>
                  <a:pt x="16200" y="18277"/>
                  <a:pt x="17280" y="18277"/>
                  <a:pt x="17280" y="18277"/>
                </a:cubicBezTo>
                <a:cubicBezTo>
                  <a:pt x="17280" y="16615"/>
                  <a:pt x="18360" y="16615"/>
                  <a:pt x="18360" y="18277"/>
                </a:cubicBezTo>
                <a:cubicBezTo>
                  <a:pt x="18360" y="18277"/>
                  <a:pt x="19440" y="18277"/>
                  <a:pt x="19440" y="18277"/>
                </a:cubicBezTo>
                <a:cubicBezTo>
                  <a:pt x="20520" y="18277"/>
                  <a:pt x="21600" y="19938"/>
                  <a:pt x="21600" y="16615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6" name="Shape 1945"/>
          <p:cNvSpPr/>
          <p:nvPr/>
        </p:nvSpPr>
        <p:spPr bwMode="auto">
          <a:xfrm>
            <a:off x="6969126" y="2142332"/>
            <a:ext cx="87313" cy="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cubicBezTo>
                  <a:pt x="0" y="4320"/>
                  <a:pt x="0" y="4320"/>
                  <a:pt x="0" y="4320"/>
                </a:cubicBezTo>
                <a:cubicBezTo>
                  <a:pt x="0" y="4320"/>
                  <a:pt x="0" y="4320"/>
                  <a:pt x="0" y="4320"/>
                </a:cubicBezTo>
                <a:close/>
                <a:moveTo>
                  <a:pt x="21600" y="6480"/>
                </a:moveTo>
                <a:cubicBezTo>
                  <a:pt x="21600" y="4320"/>
                  <a:pt x="21600" y="0"/>
                  <a:pt x="19200" y="0"/>
                </a:cubicBezTo>
                <a:cubicBezTo>
                  <a:pt x="16800" y="0"/>
                  <a:pt x="14400" y="0"/>
                  <a:pt x="14400" y="2160"/>
                </a:cubicBezTo>
                <a:cubicBezTo>
                  <a:pt x="14400" y="2160"/>
                  <a:pt x="14400" y="4320"/>
                  <a:pt x="14400" y="6480"/>
                </a:cubicBezTo>
                <a:cubicBezTo>
                  <a:pt x="12000" y="8640"/>
                  <a:pt x="12000" y="10800"/>
                  <a:pt x="12000" y="15120"/>
                </a:cubicBezTo>
                <a:cubicBezTo>
                  <a:pt x="14400" y="15120"/>
                  <a:pt x="14400" y="17280"/>
                  <a:pt x="14400" y="17280"/>
                </a:cubicBezTo>
                <a:cubicBezTo>
                  <a:pt x="16800" y="19440"/>
                  <a:pt x="16800" y="21600"/>
                  <a:pt x="19200" y="21600"/>
                </a:cubicBezTo>
                <a:cubicBezTo>
                  <a:pt x="19200" y="15120"/>
                  <a:pt x="19200" y="10800"/>
                  <a:pt x="21600" y="648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7" name="Shape 1946"/>
          <p:cNvSpPr/>
          <p:nvPr/>
        </p:nvSpPr>
        <p:spPr bwMode="auto">
          <a:xfrm>
            <a:off x="4906964" y="1794670"/>
            <a:ext cx="153987" cy="14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20250" y="0"/>
                  <a:pt x="20250" y="0"/>
                </a:cubicBezTo>
                <a:cubicBezTo>
                  <a:pt x="17550" y="1440"/>
                  <a:pt x="16200" y="1440"/>
                  <a:pt x="13500" y="1440"/>
                </a:cubicBezTo>
                <a:cubicBezTo>
                  <a:pt x="12150" y="1440"/>
                  <a:pt x="10800" y="2880"/>
                  <a:pt x="9450" y="2880"/>
                </a:cubicBezTo>
                <a:cubicBezTo>
                  <a:pt x="9450" y="2880"/>
                  <a:pt x="8100" y="1440"/>
                  <a:pt x="8100" y="1440"/>
                </a:cubicBezTo>
                <a:cubicBezTo>
                  <a:pt x="6750" y="1440"/>
                  <a:pt x="6750" y="2880"/>
                  <a:pt x="5400" y="2880"/>
                </a:cubicBezTo>
                <a:cubicBezTo>
                  <a:pt x="4050" y="2880"/>
                  <a:pt x="2700" y="1440"/>
                  <a:pt x="2700" y="2880"/>
                </a:cubicBezTo>
                <a:cubicBezTo>
                  <a:pt x="2700" y="2880"/>
                  <a:pt x="2700" y="4320"/>
                  <a:pt x="2700" y="4320"/>
                </a:cubicBezTo>
                <a:cubicBezTo>
                  <a:pt x="2700" y="4320"/>
                  <a:pt x="2700" y="4320"/>
                  <a:pt x="2700" y="4320"/>
                </a:cubicBezTo>
                <a:cubicBezTo>
                  <a:pt x="2700" y="4320"/>
                  <a:pt x="1350" y="5760"/>
                  <a:pt x="1350" y="5760"/>
                </a:cubicBezTo>
                <a:cubicBezTo>
                  <a:pt x="1350" y="5760"/>
                  <a:pt x="1350" y="5760"/>
                  <a:pt x="1350" y="5760"/>
                </a:cubicBezTo>
                <a:cubicBezTo>
                  <a:pt x="0" y="7200"/>
                  <a:pt x="1350" y="5760"/>
                  <a:pt x="0" y="7200"/>
                </a:cubicBezTo>
                <a:cubicBezTo>
                  <a:pt x="0" y="7200"/>
                  <a:pt x="1350" y="11520"/>
                  <a:pt x="1350" y="11520"/>
                </a:cubicBezTo>
                <a:cubicBezTo>
                  <a:pt x="1350" y="11520"/>
                  <a:pt x="2700" y="11520"/>
                  <a:pt x="2700" y="11520"/>
                </a:cubicBezTo>
                <a:cubicBezTo>
                  <a:pt x="2700" y="11520"/>
                  <a:pt x="2700" y="11520"/>
                  <a:pt x="2700" y="11520"/>
                </a:cubicBezTo>
                <a:cubicBezTo>
                  <a:pt x="2700" y="11520"/>
                  <a:pt x="2700" y="12960"/>
                  <a:pt x="2700" y="11520"/>
                </a:cubicBezTo>
                <a:cubicBezTo>
                  <a:pt x="2700" y="12960"/>
                  <a:pt x="2700" y="12960"/>
                  <a:pt x="2700" y="14400"/>
                </a:cubicBezTo>
                <a:cubicBezTo>
                  <a:pt x="2700" y="14400"/>
                  <a:pt x="2700" y="14400"/>
                  <a:pt x="2700" y="14400"/>
                </a:cubicBezTo>
                <a:cubicBezTo>
                  <a:pt x="1350" y="14400"/>
                  <a:pt x="1350" y="15840"/>
                  <a:pt x="1350" y="15840"/>
                </a:cubicBezTo>
                <a:cubicBezTo>
                  <a:pt x="1350" y="17280"/>
                  <a:pt x="1350" y="18720"/>
                  <a:pt x="1350" y="20160"/>
                </a:cubicBezTo>
                <a:cubicBezTo>
                  <a:pt x="2700" y="20160"/>
                  <a:pt x="2700" y="21600"/>
                  <a:pt x="4050" y="21600"/>
                </a:cubicBezTo>
                <a:cubicBezTo>
                  <a:pt x="5400" y="21600"/>
                  <a:pt x="5400" y="20160"/>
                  <a:pt x="6750" y="20160"/>
                </a:cubicBezTo>
                <a:cubicBezTo>
                  <a:pt x="9450" y="17280"/>
                  <a:pt x="13500" y="15840"/>
                  <a:pt x="16200" y="12960"/>
                </a:cubicBezTo>
                <a:cubicBezTo>
                  <a:pt x="17550" y="12960"/>
                  <a:pt x="17550" y="12960"/>
                  <a:pt x="17550" y="11520"/>
                </a:cubicBezTo>
                <a:cubicBezTo>
                  <a:pt x="18900" y="10080"/>
                  <a:pt x="18900" y="8640"/>
                  <a:pt x="18900" y="7200"/>
                </a:cubicBezTo>
                <a:cubicBezTo>
                  <a:pt x="18900" y="5760"/>
                  <a:pt x="17550" y="4320"/>
                  <a:pt x="18900" y="2880"/>
                </a:cubicBezTo>
                <a:cubicBezTo>
                  <a:pt x="18900" y="2880"/>
                  <a:pt x="20250" y="2880"/>
                  <a:pt x="20250" y="2880"/>
                </a:cubicBezTo>
                <a:cubicBezTo>
                  <a:pt x="20250" y="1440"/>
                  <a:pt x="21600" y="1440"/>
                  <a:pt x="2160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8" name="Shape 1947"/>
          <p:cNvSpPr/>
          <p:nvPr/>
        </p:nvSpPr>
        <p:spPr bwMode="auto">
          <a:xfrm>
            <a:off x="4202113" y="1496220"/>
            <a:ext cx="106362" cy="58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7200"/>
                  <a:pt x="19636" y="10800"/>
                  <a:pt x="19636" y="10800"/>
                </a:cubicBezTo>
                <a:cubicBezTo>
                  <a:pt x="19636" y="10800"/>
                  <a:pt x="19636" y="10800"/>
                  <a:pt x="17673" y="10800"/>
                </a:cubicBezTo>
                <a:cubicBezTo>
                  <a:pt x="17673" y="7200"/>
                  <a:pt x="15709" y="7200"/>
                  <a:pt x="15709" y="7200"/>
                </a:cubicBezTo>
                <a:cubicBezTo>
                  <a:pt x="15709" y="3600"/>
                  <a:pt x="17673" y="7200"/>
                  <a:pt x="15709" y="3600"/>
                </a:cubicBezTo>
                <a:cubicBezTo>
                  <a:pt x="15709" y="3600"/>
                  <a:pt x="13745" y="0"/>
                  <a:pt x="13745" y="0"/>
                </a:cubicBezTo>
                <a:cubicBezTo>
                  <a:pt x="11782" y="0"/>
                  <a:pt x="9818" y="0"/>
                  <a:pt x="11782" y="3600"/>
                </a:cubicBezTo>
                <a:cubicBezTo>
                  <a:pt x="11782" y="3600"/>
                  <a:pt x="9818" y="3600"/>
                  <a:pt x="7855" y="3600"/>
                </a:cubicBezTo>
                <a:cubicBezTo>
                  <a:pt x="7855" y="3600"/>
                  <a:pt x="5891" y="3600"/>
                  <a:pt x="5891" y="3600"/>
                </a:cubicBezTo>
                <a:cubicBezTo>
                  <a:pt x="5891" y="3600"/>
                  <a:pt x="5891" y="3600"/>
                  <a:pt x="3927" y="3600"/>
                </a:cubicBezTo>
                <a:cubicBezTo>
                  <a:pt x="5891" y="7200"/>
                  <a:pt x="3927" y="10800"/>
                  <a:pt x="1964" y="10800"/>
                </a:cubicBezTo>
                <a:cubicBezTo>
                  <a:pt x="1964" y="14400"/>
                  <a:pt x="1964" y="14400"/>
                  <a:pt x="0" y="18000"/>
                </a:cubicBezTo>
                <a:cubicBezTo>
                  <a:pt x="1964" y="18000"/>
                  <a:pt x="1964" y="14400"/>
                  <a:pt x="3927" y="14400"/>
                </a:cubicBezTo>
                <a:cubicBezTo>
                  <a:pt x="3927" y="18000"/>
                  <a:pt x="3927" y="21600"/>
                  <a:pt x="5891" y="21600"/>
                </a:cubicBezTo>
                <a:cubicBezTo>
                  <a:pt x="5891" y="21600"/>
                  <a:pt x="7855" y="21600"/>
                  <a:pt x="7855" y="21600"/>
                </a:cubicBezTo>
                <a:cubicBezTo>
                  <a:pt x="9818" y="18000"/>
                  <a:pt x="9818" y="18000"/>
                  <a:pt x="9818" y="18000"/>
                </a:cubicBezTo>
                <a:cubicBezTo>
                  <a:pt x="9818" y="18000"/>
                  <a:pt x="9818" y="14400"/>
                  <a:pt x="11782" y="14400"/>
                </a:cubicBezTo>
                <a:cubicBezTo>
                  <a:pt x="11782" y="14400"/>
                  <a:pt x="11782" y="18000"/>
                  <a:pt x="11782" y="18000"/>
                </a:cubicBezTo>
                <a:cubicBezTo>
                  <a:pt x="11782" y="18000"/>
                  <a:pt x="13745" y="21600"/>
                  <a:pt x="13745" y="21600"/>
                </a:cubicBezTo>
                <a:cubicBezTo>
                  <a:pt x="13745" y="21600"/>
                  <a:pt x="13745" y="21600"/>
                  <a:pt x="13745" y="21600"/>
                </a:cubicBezTo>
                <a:cubicBezTo>
                  <a:pt x="13745" y="21600"/>
                  <a:pt x="15709" y="18000"/>
                  <a:pt x="15709" y="18000"/>
                </a:cubicBezTo>
                <a:cubicBezTo>
                  <a:pt x="15709" y="14400"/>
                  <a:pt x="15709" y="14400"/>
                  <a:pt x="15709" y="14400"/>
                </a:cubicBezTo>
                <a:cubicBezTo>
                  <a:pt x="15709" y="14400"/>
                  <a:pt x="17673" y="18000"/>
                  <a:pt x="17673" y="14400"/>
                </a:cubicBezTo>
                <a:cubicBezTo>
                  <a:pt x="17673" y="14400"/>
                  <a:pt x="19636" y="14400"/>
                  <a:pt x="19636" y="18000"/>
                </a:cubicBezTo>
                <a:cubicBezTo>
                  <a:pt x="19636" y="14400"/>
                  <a:pt x="17673" y="10800"/>
                  <a:pt x="21600" y="14400"/>
                </a:cubicBezTo>
                <a:cubicBezTo>
                  <a:pt x="21600" y="144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29" name="Shape 1948"/>
          <p:cNvSpPr/>
          <p:nvPr/>
        </p:nvSpPr>
        <p:spPr bwMode="auto">
          <a:xfrm>
            <a:off x="4319588" y="939006"/>
            <a:ext cx="249237" cy="35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76" extrusionOk="0">
                <a:moveTo>
                  <a:pt x="14123" y="16930"/>
                </a:moveTo>
                <a:cubicBezTo>
                  <a:pt x="13292" y="17514"/>
                  <a:pt x="13292" y="17514"/>
                  <a:pt x="12462" y="17514"/>
                </a:cubicBezTo>
                <a:cubicBezTo>
                  <a:pt x="12462" y="18097"/>
                  <a:pt x="13292" y="18681"/>
                  <a:pt x="12462" y="18681"/>
                </a:cubicBezTo>
                <a:cubicBezTo>
                  <a:pt x="13292" y="18681"/>
                  <a:pt x="13292" y="18097"/>
                  <a:pt x="14123" y="18097"/>
                </a:cubicBezTo>
                <a:cubicBezTo>
                  <a:pt x="13292" y="17514"/>
                  <a:pt x="14123" y="17514"/>
                  <a:pt x="14123" y="17514"/>
                </a:cubicBezTo>
                <a:cubicBezTo>
                  <a:pt x="14123" y="17514"/>
                  <a:pt x="14123" y="16930"/>
                  <a:pt x="14123" y="16930"/>
                </a:cubicBezTo>
                <a:close/>
                <a:moveTo>
                  <a:pt x="14123" y="16930"/>
                </a:moveTo>
                <a:cubicBezTo>
                  <a:pt x="14123" y="16930"/>
                  <a:pt x="14123" y="16930"/>
                  <a:pt x="14123" y="16930"/>
                </a:cubicBezTo>
                <a:cubicBezTo>
                  <a:pt x="14123" y="16930"/>
                  <a:pt x="14123" y="17514"/>
                  <a:pt x="14123" y="17514"/>
                </a:cubicBezTo>
                <a:cubicBezTo>
                  <a:pt x="14123" y="17514"/>
                  <a:pt x="14954" y="16930"/>
                  <a:pt x="14954" y="16930"/>
                </a:cubicBezTo>
                <a:cubicBezTo>
                  <a:pt x="14954" y="16930"/>
                  <a:pt x="14123" y="16930"/>
                  <a:pt x="14123" y="16930"/>
                </a:cubicBezTo>
                <a:close/>
                <a:moveTo>
                  <a:pt x="14123" y="14011"/>
                </a:moveTo>
                <a:cubicBezTo>
                  <a:pt x="14123" y="14011"/>
                  <a:pt x="13292" y="13427"/>
                  <a:pt x="12462" y="13427"/>
                </a:cubicBezTo>
                <a:cubicBezTo>
                  <a:pt x="12462" y="12843"/>
                  <a:pt x="11631" y="12843"/>
                  <a:pt x="11631" y="12843"/>
                </a:cubicBezTo>
                <a:cubicBezTo>
                  <a:pt x="10800" y="12843"/>
                  <a:pt x="10800" y="12259"/>
                  <a:pt x="10800" y="11676"/>
                </a:cubicBezTo>
                <a:cubicBezTo>
                  <a:pt x="10800" y="11676"/>
                  <a:pt x="10800" y="11092"/>
                  <a:pt x="10800" y="11092"/>
                </a:cubicBezTo>
                <a:cubicBezTo>
                  <a:pt x="10800" y="11092"/>
                  <a:pt x="10800" y="11092"/>
                  <a:pt x="10800" y="11092"/>
                </a:cubicBezTo>
                <a:cubicBezTo>
                  <a:pt x="10800" y="11092"/>
                  <a:pt x="10800" y="10508"/>
                  <a:pt x="11631" y="10508"/>
                </a:cubicBezTo>
                <a:cubicBezTo>
                  <a:pt x="10800" y="10508"/>
                  <a:pt x="10800" y="9924"/>
                  <a:pt x="10800" y="9924"/>
                </a:cubicBezTo>
                <a:cubicBezTo>
                  <a:pt x="11631" y="9924"/>
                  <a:pt x="11631" y="9924"/>
                  <a:pt x="11631" y="9924"/>
                </a:cubicBezTo>
                <a:cubicBezTo>
                  <a:pt x="11631" y="9924"/>
                  <a:pt x="11631" y="9924"/>
                  <a:pt x="11631" y="9924"/>
                </a:cubicBezTo>
                <a:cubicBezTo>
                  <a:pt x="11631" y="9341"/>
                  <a:pt x="11631" y="9341"/>
                  <a:pt x="11631" y="9341"/>
                </a:cubicBezTo>
                <a:cubicBezTo>
                  <a:pt x="11631" y="9341"/>
                  <a:pt x="12462" y="9341"/>
                  <a:pt x="12462" y="9341"/>
                </a:cubicBezTo>
                <a:cubicBezTo>
                  <a:pt x="12462" y="9341"/>
                  <a:pt x="12462" y="9341"/>
                  <a:pt x="12462" y="9341"/>
                </a:cubicBezTo>
                <a:cubicBezTo>
                  <a:pt x="12462" y="8757"/>
                  <a:pt x="12462" y="8757"/>
                  <a:pt x="13292" y="8757"/>
                </a:cubicBezTo>
                <a:cubicBezTo>
                  <a:pt x="13292" y="8757"/>
                  <a:pt x="13292" y="8757"/>
                  <a:pt x="13292" y="8757"/>
                </a:cubicBezTo>
                <a:cubicBezTo>
                  <a:pt x="13292" y="8757"/>
                  <a:pt x="14123" y="8173"/>
                  <a:pt x="14123" y="8173"/>
                </a:cubicBezTo>
                <a:cubicBezTo>
                  <a:pt x="14123" y="8173"/>
                  <a:pt x="14123" y="8173"/>
                  <a:pt x="14123" y="8173"/>
                </a:cubicBezTo>
                <a:cubicBezTo>
                  <a:pt x="14954" y="8757"/>
                  <a:pt x="14954" y="8173"/>
                  <a:pt x="15785" y="8173"/>
                </a:cubicBezTo>
                <a:cubicBezTo>
                  <a:pt x="15785" y="7589"/>
                  <a:pt x="15785" y="7589"/>
                  <a:pt x="16615" y="7005"/>
                </a:cubicBezTo>
                <a:cubicBezTo>
                  <a:pt x="16615" y="7005"/>
                  <a:pt x="17446" y="7005"/>
                  <a:pt x="17446" y="7005"/>
                </a:cubicBezTo>
                <a:cubicBezTo>
                  <a:pt x="17446" y="6422"/>
                  <a:pt x="16615" y="6422"/>
                  <a:pt x="16615" y="6422"/>
                </a:cubicBezTo>
                <a:cubicBezTo>
                  <a:pt x="16615" y="5838"/>
                  <a:pt x="18277" y="5838"/>
                  <a:pt x="17446" y="5838"/>
                </a:cubicBezTo>
                <a:cubicBezTo>
                  <a:pt x="17446" y="5838"/>
                  <a:pt x="17446" y="5838"/>
                  <a:pt x="17446" y="5838"/>
                </a:cubicBezTo>
                <a:cubicBezTo>
                  <a:pt x="16615" y="5254"/>
                  <a:pt x="18277" y="5838"/>
                  <a:pt x="18277" y="5254"/>
                </a:cubicBezTo>
                <a:cubicBezTo>
                  <a:pt x="18277" y="5254"/>
                  <a:pt x="18277" y="5254"/>
                  <a:pt x="18277" y="5254"/>
                </a:cubicBezTo>
                <a:cubicBezTo>
                  <a:pt x="18277" y="5254"/>
                  <a:pt x="18277" y="5254"/>
                  <a:pt x="18277" y="5254"/>
                </a:cubicBezTo>
                <a:cubicBezTo>
                  <a:pt x="18277" y="5254"/>
                  <a:pt x="18277" y="5254"/>
                  <a:pt x="18277" y="5254"/>
                </a:cubicBezTo>
                <a:cubicBezTo>
                  <a:pt x="18277" y="4670"/>
                  <a:pt x="19108" y="4670"/>
                  <a:pt x="19108" y="4670"/>
                </a:cubicBezTo>
                <a:cubicBezTo>
                  <a:pt x="19938" y="4670"/>
                  <a:pt x="20769" y="4670"/>
                  <a:pt x="21600" y="4670"/>
                </a:cubicBezTo>
                <a:cubicBezTo>
                  <a:pt x="21600" y="4670"/>
                  <a:pt x="21600" y="4670"/>
                  <a:pt x="21600" y="4670"/>
                </a:cubicBezTo>
                <a:cubicBezTo>
                  <a:pt x="20769" y="4086"/>
                  <a:pt x="20769" y="4086"/>
                  <a:pt x="20769" y="3503"/>
                </a:cubicBezTo>
                <a:cubicBezTo>
                  <a:pt x="20769" y="3503"/>
                  <a:pt x="20769" y="3503"/>
                  <a:pt x="20769" y="3503"/>
                </a:cubicBezTo>
                <a:cubicBezTo>
                  <a:pt x="20769" y="2919"/>
                  <a:pt x="20769" y="2919"/>
                  <a:pt x="20769" y="2919"/>
                </a:cubicBezTo>
                <a:cubicBezTo>
                  <a:pt x="20769" y="2919"/>
                  <a:pt x="20769" y="2335"/>
                  <a:pt x="20769" y="2335"/>
                </a:cubicBezTo>
                <a:cubicBezTo>
                  <a:pt x="20769" y="2919"/>
                  <a:pt x="19938" y="2335"/>
                  <a:pt x="19938" y="2335"/>
                </a:cubicBezTo>
                <a:cubicBezTo>
                  <a:pt x="19938" y="2335"/>
                  <a:pt x="19938" y="1751"/>
                  <a:pt x="19938" y="1751"/>
                </a:cubicBezTo>
                <a:cubicBezTo>
                  <a:pt x="18277" y="584"/>
                  <a:pt x="16615" y="0"/>
                  <a:pt x="14123" y="0"/>
                </a:cubicBezTo>
                <a:cubicBezTo>
                  <a:pt x="14954" y="0"/>
                  <a:pt x="14954" y="584"/>
                  <a:pt x="14123" y="584"/>
                </a:cubicBezTo>
                <a:cubicBezTo>
                  <a:pt x="14123" y="584"/>
                  <a:pt x="14123" y="584"/>
                  <a:pt x="14954" y="584"/>
                </a:cubicBezTo>
                <a:cubicBezTo>
                  <a:pt x="14123" y="1168"/>
                  <a:pt x="12462" y="584"/>
                  <a:pt x="11631" y="584"/>
                </a:cubicBezTo>
                <a:cubicBezTo>
                  <a:pt x="10800" y="584"/>
                  <a:pt x="11631" y="1168"/>
                  <a:pt x="11631" y="1168"/>
                </a:cubicBezTo>
                <a:cubicBezTo>
                  <a:pt x="10800" y="1751"/>
                  <a:pt x="10800" y="1168"/>
                  <a:pt x="9969" y="1168"/>
                </a:cubicBezTo>
                <a:cubicBezTo>
                  <a:pt x="9138" y="1168"/>
                  <a:pt x="8308" y="2335"/>
                  <a:pt x="8308" y="2335"/>
                </a:cubicBezTo>
                <a:cubicBezTo>
                  <a:pt x="8308" y="2335"/>
                  <a:pt x="9138" y="2919"/>
                  <a:pt x="8308" y="2919"/>
                </a:cubicBezTo>
                <a:cubicBezTo>
                  <a:pt x="8308" y="2919"/>
                  <a:pt x="8308" y="2919"/>
                  <a:pt x="8308" y="2919"/>
                </a:cubicBezTo>
                <a:cubicBezTo>
                  <a:pt x="8308" y="3503"/>
                  <a:pt x="6646" y="3503"/>
                  <a:pt x="7477" y="4086"/>
                </a:cubicBezTo>
                <a:cubicBezTo>
                  <a:pt x="6646" y="4086"/>
                  <a:pt x="5815" y="4086"/>
                  <a:pt x="5815" y="4086"/>
                </a:cubicBezTo>
                <a:cubicBezTo>
                  <a:pt x="5815" y="4670"/>
                  <a:pt x="5815" y="4670"/>
                  <a:pt x="5815" y="5254"/>
                </a:cubicBezTo>
                <a:cubicBezTo>
                  <a:pt x="5815" y="5838"/>
                  <a:pt x="4985" y="6422"/>
                  <a:pt x="4154" y="6422"/>
                </a:cubicBezTo>
                <a:cubicBezTo>
                  <a:pt x="4985" y="7005"/>
                  <a:pt x="5815" y="7005"/>
                  <a:pt x="4985" y="7589"/>
                </a:cubicBezTo>
                <a:cubicBezTo>
                  <a:pt x="4985" y="7589"/>
                  <a:pt x="4154" y="7589"/>
                  <a:pt x="3323" y="7589"/>
                </a:cubicBezTo>
                <a:cubicBezTo>
                  <a:pt x="2492" y="7589"/>
                  <a:pt x="2492" y="7589"/>
                  <a:pt x="1662" y="8173"/>
                </a:cubicBezTo>
                <a:cubicBezTo>
                  <a:pt x="1662" y="8173"/>
                  <a:pt x="1662" y="8173"/>
                  <a:pt x="1662" y="8173"/>
                </a:cubicBezTo>
                <a:cubicBezTo>
                  <a:pt x="1662" y="8757"/>
                  <a:pt x="1662" y="8757"/>
                  <a:pt x="1662" y="8757"/>
                </a:cubicBezTo>
                <a:cubicBezTo>
                  <a:pt x="1662" y="9341"/>
                  <a:pt x="1662" y="9341"/>
                  <a:pt x="1662" y="9924"/>
                </a:cubicBezTo>
                <a:cubicBezTo>
                  <a:pt x="1662" y="9924"/>
                  <a:pt x="2492" y="9924"/>
                  <a:pt x="2492" y="10508"/>
                </a:cubicBezTo>
                <a:cubicBezTo>
                  <a:pt x="2492" y="10508"/>
                  <a:pt x="1662" y="11092"/>
                  <a:pt x="1662" y="11092"/>
                </a:cubicBezTo>
                <a:cubicBezTo>
                  <a:pt x="1662" y="11092"/>
                  <a:pt x="3323" y="11676"/>
                  <a:pt x="3323" y="11676"/>
                </a:cubicBezTo>
                <a:cubicBezTo>
                  <a:pt x="3323" y="12259"/>
                  <a:pt x="2492" y="12259"/>
                  <a:pt x="2492" y="12259"/>
                </a:cubicBezTo>
                <a:cubicBezTo>
                  <a:pt x="2492" y="12843"/>
                  <a:pt x="3323" y="13427"/>
                  <a:pt x="2492" y="14011"/>
                </a:cubicBezTo>
                <a:cubicBezTo>
                  <a:pt x="1662" y="14011"/>
                  <a:pt x="1662" y="14011"/>
                  <a:pt x="1662" y="14011"/>
                </a:cubicBezTo>
                <a:cubicBezTo>
                  <a:pt x="831" y="14595"/>
                  <a:pt x="1662" y="14595"/>
                  <a:pt x="1662" y="15178"/>
                </a:cubicBezTo>
                <a:cubicBezTo>
                  <a:pt x="1662" y="15178"/>
                  <a:pt x="831" y="15762"/>
                  <a:pt x="831" y="15762"/>
                </a:cubicBezTo>
                <a:cubicBezTo>
                  <a:pt x="831" y="15762"/>
                  <a:pt x="831" y="15178"/>
                  <a:pt x="831" y="15178"/>
                </a:cubicBezTo>
                <a:cubicBezTo>
                  <a:pt x="0" y="15178"/>
                  <a:pt x="831" y="15762"/>
                  <a:pt x="0" y="16346"/>
                </a:cubicBezTo>
                <a:cubicBezTo>
                  <a:pt x="831" y="16346"/>
                  <a:pt x="1662" y="17514"/>
                  <a:pt x="1662" y="18097"/>
                </a:cubicBezTo>
                <a:cubicBezTo>
                  <a:pt x="1662" y="18097"/>
                  <a:pt x="2492" y="18681"/>
                  <a:pt x="2492" y="19265"/>
                </a:cubicBezTo>
                <a:cubicBezTo>
                  <a:pt x="3323" y="19265"/>
                  <a:pt x="4154" y="19849"/>
                  <a:pt x="2492" y="19849"/>
                </a:cubicBezTo>
                <a:cubicBezTo>
                  <a:pt x="3323" y="19849"/>
                  <a:pt x="3323" y="19849"/>
                  <a:pt x="3323" y="19849"/>
                </a:cubicBezTo>
                <a:cubicBezTo>
                  <a:pt x="3323" y="19849"/>
                  <a:pt x="2492" y="19849"/>
                  <a:pt x="2492" y="19849"/>
                </a:cubicBezTo>
                <a:cubicBezTo>
                  <a:pt x="3323" y="20432"/>
                  <a:pt x="4154" y="20432"/>
                  <a:pt x="3323" y="21016"/>
                </a:cubicBezTo>
                <a:cubicBezTo>
                  <a:pt x="4154" y="21016"/>
                  <a:pt x="5815" y="21600"/>
                  <a:pt x="5815" y="21016"/>
                </a:cubicBezTo>
                <a:cubicBezTo>
                  <a:pt x="5815" y="21016"/>
                  <a:pt x="5815" y="21016"/>
                  <a:pt x="5815" y="20432"/>
                </a:cubicBezTo>
                <a:cubicBezTo>
                  <a:pt x="5815" y="20432"/>
                  <a:pt x="6646" y="20432"/>
                  <a:pt x="6646" y="20432"/>
                </a:cubicBezTo>
                <a:cubicBezTo>
                  <a:pt x="6646" y="19849"/>
                  <a:pt x="8308" y="19849"/>
                  <a:pt x="8308" y="19849"/>
                </a:cubicBezTo>
                <a:cubicBezTo>
                  <a:pt x="9138" y="19849"/>
                  <a:pt x="9969" y="19265"/>
                  <a:pt x="9969" y="18681"/>
                </a:cubicBezTo>
                <a:cubicBezTo>
                  <a:pt x="9969" y="18097"/>
                  <a:pt x="9969" y="18097"/>
                  <a:pt x="9969" y="17514"/>
                </a:cubicBezTo>
                <a:cubicBezTo>
                  <a:pt x="9969" y="16930"/>
                  <a:pt x="9969" y="16930"/>
                  <a:pt x="9969" y="16346"/>
                </a:cubicBezTo>
                <a:cubicBezTo>
                  <a:pt x="9969" y="16346"/>
                  <a:pt x="9969" y="16346"/>
                  <a:pt x="10800" y="16346"/>
                </a:cubicBezTo>
                <a:cubicBezTo>
                  <a:pt x="9969" y="15762"/>
                  <a:pt x="9969" y="15762"/>
                  <a:pt x="9138" y="15762"/>
                </a:cubicBezTo>
                <a:cubicBezTo>
                  <a:pt x="9138" y="15762"/>
                  <a:pt x="9969" y="15762"/>
                  <a:pt x="10800" y="15762"/>
                </a:cubicBezTo>
                <a:cubicBezTo>
                  <a:pt x="10800" y="15762"/>
                  <a:pt x="11631" y="15762"/>
                  <a:pt x="11631" y="15762"/>
                </a:cubicBezTo>
                <a:cubicBezTo>
                  <a:pt x="11631" y="15178"/>
                  <a:pt x="12462" y="15178"/>
                  <a:pt x="12462" y="15178"/>
                </a:cubicBezTo>
                <a:cubicBezTo>
                  <a:pt x="13292" y="15178"/>
                  <a:pt x="13292" y="15178"/>
                  <a:pt x="13292" y="15178"/>
                </a:cubicBezTo>
                <a:cubicBezTo>
                  <a:pt x="13292" y="14595"/>
                  <a:pt x="12462" y="15178"/>
                  <a:pt x="12462" y="14595"/>
                </a:cubicBezTo>
                <a:cubicBezTo>
                  <a:pt x="12462" y="14595"/>
                  <a:pt x="12462" y="14595"/>
                  <a:pt x="12462" y="14595"/>
                </a:cubicBezTo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0" name="Shape 1949"/>
          <p:cNvSpPr/>
          <p:nvPr/>
        </p:nvSpPr>
        <p:spPr bwMode="auto">
          <a:xfrm>
            <a:off x="4319588" y="939006"/>
            <a:ext cx="249237" cy="35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76" extrusionOk="0">
                <a:moveTo>
                  <a:pt x="14123" y="16930"/>
                </a:moveTo>
                <a:cubicBezTo>
                  <a:pt x="13292" y="17514"/>
                  <a:pt x="13292" y="17514"/>
                  <a:pt x="12462" y="17514"/>
                </a:cubicBezTo>
                <a:cubicBezTo>
                  <a:pt x="12462" y="18097"/>
                  <a:pt x="13292" y="18681"/>
                  <a:pt x="12462" y="18681"/>
                </a:cubicBezTo>
                <a:cubicBezTo>
                  <a:pt x="13292" y="18681"/>
                  <a:pt x="13292" y="18097"/>
                  <a:pt x="14123" y="18097"/>
                </a:cubicBezTo>
                <a:cubicBezTo>
                  <a:pt x="13292" y="17514"/>
                  <a:pt x="14123" y="17514"/>
                  <a:pt x="14123" y="17514"/>
                </a:cubicBezTo>
                <a:cubicBezTo>
                  <a:pt x="14123" y="17514"/>
                  <a:pt x="14123" y="16930"/>
                  <a:pt x="14123" y="16930"/>
                </a:cubicBezTo>
                <a:close/>
                <a:moveTo>
                  <a:pt x="14123" y="16930"/>
                </a:moveTo>
                <a:cubicBezTo>
                  <a:pt x="14123" y="16930"/>
                  <a:pt x="14123" y="16930"/>
                  <a:pt x="14123" y="16930"/>
                </a:cubicBezTo>
                <a:cubicBezTo>
                  <a:pt x="14123" y="16930"/>
                  <a:pt x="14123" y="17514"/>
                  <a:pt x="14123" y="17514"/>
                </a:cubicBezTo>
                <a:cubicBezTo>
                  <a:pt x="14123" y="17514"/>
                  <a:pt x="14954" y="16930"/>
                  <a:pt x="14954" y="16930"/>
                </a:cubicBezTo>
                <a:cubicBezTo>
                  <a:pt x="14954" y="16930"/>
                  <a:pt x="14123" y="16930"/>
                  <a:pt x="14123" y="16930"/>
                </a:cubicBezTo>
                <a:close/>
                <a:moveTo>
                  <a:pt x="14123" y="14011"/>
                </a:moveTo>
                <a:cubicBezTo>
                  <a:pt x="14123" y="14011"/>
                  <a:pt x="13292" y="13427"/>
                  <a:pt x="12462" y="13427"/>
                </a:cubicBezTo>
                <a:cubicBezTo>
                  <a:pt x="12462" y="12843"/>
                  <a:pt x="11631" y="12843"/>
                  <a:pt x="11631" y="12843"/>
                </a:cubicBezTo>
                <a:cubicBezTo>
                  <a:pt x="10800" y="12843"/>
                  <a:pt x="10800" y="12259"/>
                  <a:pt x="10800" y="11676"/>
                </a:cubicBezTo>
                <a:cubicBezTo>
                  <a:pt x="10800" y="11676"/>
                  <a:pt x="10800" y="11092"/>
                  <a:pt x="10800" y="11092"/>
                </a:cubicBezTo>
                <a:cubicBezTo>
                  <a:pt x="10800" y="11092"/>
                  <a:pt x="10800" y="11092"/>
                  <a:pt x="10800" y="11092"/>
                </a:cubicBezTo>
                <a:cubicBezTo>
                  <a:pt x="10800" y="11092"/>
                  <a:pt x="10800" y="10508"/>
                  <a:pt x="11631" y="10508"/>
                </a:cubicBezTo>
                <a:cubicBezTo>
                  <a:pt x="10800" y="10508"/>
                  <a:pt x="10800" y="9924"/>
                  <a:pt x="10800" y="9924"/>
                </a:cubicBezTo>
                <a:cubicBezTo>
                  <a:pt x="11631" y="9924"/>
                  <a:pt x="11631" y="9924"/>
                  <a:pt x="11631" y="9924"/>
                </a:cubicBezTo>
                <a:cubicBezTo>
                  <a:pt x="11631" y="9924"/>
                  <a:pt x="11631" y="9924"/>
                  <a:pt x="11631" y="9924"/>
                </a:cubicBezTo>
                <a:cubicBezTo>
                  <a:pt x="11631" y="9341"/>
                  <a:pt x="11631" y="9341"/>
                  <a:pt x="11631" y="9341"/>
                </a:cubicBezTo>
                <a:cubicBezTo>
                  <a:pt x="11631" y="9341"/>
                  <a:pt x="12462" y="9341"/>
                  <a:pt x="12462" y="9341"/>
                </a:cubicBezTo>
                <a:cubicBezTo>
                  <a:pt x="12462" y="9341"/>
                  <a:pt x="12462" y="9341"/>
                  <a:pt x="12462" y="9341"/>
                </a:cubicBezTo>
                <a:cubicBezTo>
                  <a:pt x="12462" y="8757"/>
                  <a:pt x="12462" y="8757"/>
                  <a:pt x="13292" y="8757"/>
                </a:cubicBezTo>
                <a:cubicBezTo>
                  <a:pt x="13292" y="8757"/>
                  <a:pt x="13292" y="8757"/>
                  <a:pt x="13292" y="8757"/>
                </a:cubicBezTo>
                <a:cubicBezTo>
                  <a:pt x="13292" y="8757"/>
                  <a:pt x="14123" y="8173"/>
                  <a:pt x="14123" y="8173"/>
                </a:cubicBezTo>
                <a:cubicBezTo>
                  <a:pt x="14123" y="8173"/>
                  <a:pt x="14123" y="8173"/>
                  <a:pt x="14123" y="8173"/>
                </a:cubicBezTo>
                <a:cubicBezTo>
                  <a:pt x="14954" y="8757"/>
                  <a:pt x="14954" y="8173"/>
                  <a:pt x="15785" y="8173"/>
                </a:cubicBezTo>
                <a:cubicBezTo>
                  <a:pt x="15785" y="7589"/>
                  <a:pt x="15785" y="7589"/>
                  <a:pt x="16615" y="7005"/>
                </a:cubicBezTo>
                <a:cubicBezTo>
                  <a:pt x="16615" y="7005"/>
                  <a:pt x="17446" y="7005"/>
                  <a:pt x="17446" y="7005"/>
                </a:cubicBezTo>
                <a:cubicBezTo>
                  <a:pt x="17446" y="6422"/>
                  <a:pt x="16615" y="6422"/>
                  <a:pt x="16615" y="6422"/>
                </a:cubicBezTo>
                <a:cubicBezTo>
                  <a:pt x="16615" y="5838"/>
                  <a:pt x="18277" y="5838"/>
                  <a:pt x="17446" y="5838"/>
                </a:cubicBezTo>
                <a:cubicBezTo>
                  <a:pt x="17446" y="5838"/>
                  <a:pt x="17446" y="5838"/>
                  <a:pt x="17446" y="5838"/>
                </a:cubicBezTo>
                <a:cubicBezTo>
                  <a:pt x="16615" y="5254"/>
                  <a:pt x="18277" y="5838"/>
                  <a:pt x="18277" y="5254"/>
                </a:cubicBezTo>
                <a:cubicBezTo>
                  <a:pt x="18277" y="5254"/>
                  <a:pt x="18277" y="5254"/>
                  <a:pt x="18277" y="5254"/>
                </a:cubicBezTo>
                <a:cubicBezTo>
                  <a:pt x="18277" y="5254"/>
                  <a:pt x="18277" y="5254"/>
                  <a:pt x="18277" y="5254"/>
                </a:cubicBezTo>
                <a:cubicBezTo>
                  <a:pt x="18277" y="5254"/>
                  <a:pt x="18277" y="5254"/>
                  <a:pt x="18277" y="5254"/>
                </a:cubicBezTo>
                <a:cubicBezTo>
                  <a:pt x="18277" y="4670"/>
                  <a:pt x="19108" y="4670"/>
                  <a:pt x="19108" y="4670"/>
                </a:cubicBezTo>
                <a:cubicBezTo>
                  <a:pt x="19938" y="4670"/>
                  <a:pt x="20769" y="4670"/>
                  <a:pt x="21600" y="4670"/>
                </a:cubicBezTo>
                <a:cubicBezTo>
                  <a:pt x="21600" y="4670"/>
                  <a:pt x="21600" y="4670"/>
                  <a:pt x="21600" y="4670"/>
                </a:cubicBezTo>
                <a:cubicBezTo>
                  <a:pt x="20769" y="4086"/>
                  <a:pt x="20769" y="4086"/>
                  <a:pt x="20769" y="3503"/>
                </a:cubicBezTo>
                <a:cubicBezTo>
                  <a:pt x="20769" y="3503"/>
                  <a:pt x="20769" y="3503"/>
                  <a:pt x="20769" y="3503"/>
                </a:cubicBezTo>
                <a:cubicBezTo>
                  <a:pt x="20769" y="2919"/>
                  <a:pt x="20769" y="2919"/>
                  <a:pt x="20769" y="2919"/>
                </a:cubicBezTo>
                <a:cubicBezTo>
                  <a:pt x="20769" y="2919"/>
                  <a:pt x="20769" y="2335"/>
                  <a:pt x="20769" y="2335"/>
                </a:cubicBezTo>
                <a:cubicBezTo>
                  <a:pt x="20769" y="2919"/>
                  <a:pt x="19938" y="2335"/>
                  <a:pt x="19938" y="2335"/>
                </a:cubicBezTo>
                <a:cubicBezTo>
                  <a:pt x="19938" y="2335"/>
                  <a:pt x="19938" y="1751"/>
                  <a:pt x="19938" y="1751"/>
                </a:cubicBezTo>
                <a:cubicBezTo>
                  <a:pt x="18277" y="584"/>
                  <a:pt x="16615" y="0"/>
                  <a:pt x="14123" y="0"/>
                </a:cubicBezTo>
                <a:cubicBezTo>
                  <a:pt x="14954" y="0"/>
                  <a:pt x="14954" y="584"/>
                  <a:pt x="14123" y="584"/>
                </a:cubicBezTo>
                <a:cubicBezTo>
                  <a:pt x="14123" y="584"/>
                  <a:pt x="14123" y="584"/>
                  <a:pt x="14954" y="584"/>
                </a:cubicBezTo>
                <a:cubicBezTo>
                  <a:pt x="14123" y="1168"/>
                  <a:pt x="12462" y="584"/>
                  <a:pt x="11631" y="584"/>
                </a:cubicBezTo>
                <a:cubicBezTo>
                  <a:pt x="10800" y="584"/>
                  <a:pt x="11631" y="1168"/>
                  <a:pt x="11631" y="1168"/>
                </a:cubicBezTo>
                <a:cubicBezTo>
                  <a:pt x="10800" y="1751"/>
                  <a:pt x="10800" y="1168"/>
                  <a:pt x="9969" y="1168"/>
                </a:cubicBezTo>
                <a:cubicBezTo>
                  <a:pt x="9138" y="1168"/>
                  <a:pt x="8308" y="2335"/>
                  <a:pt x="8308" y="2335"/>
                </a:cubicBezTo>
                <a:cubicBezTo>
                  <a:pt x="8308" y="2335"/>
                  <a:pt x="9138" y="2919"/>
                  <a:pt x="8308" y="2919"/>
                </a:cubicBezTo>
                <a:cubicBezTo>
                  <a:pt x="8308" y="2919"/>
                  <a:pt x="8308" y="2919"/>
                  <a:pt x="8308" y="2919"/>
                </a:cubicBezTo>
                <a:cubicBezTo>
                  <a:pt x="8308" y="3503"/>
                  <a:pt x="6646" y="3503"/>
                  <a:pt x="7477" y="4086"/>
                </a:cubicBezTo>
                <a:cubicBezTo>
                  <a:pt x="6646" y="4086"/>
                  <a:pt x="5815" y="4086"/>
                  <a:pt x="5815" y="4086"/>
                </a:cubicBezTo>
                <a:cubicBezTo>
                  <a:pt x="5815" y="4670"/>
                  <a:pt x="5815" y="4670"/>
                  <a:pt x="5815" y="5254"/>
                </a:cubicBezTo>
                <a:cubicBezTo>
                  <a:pt x="5815" y="5838"/>
                  <a:pt x="4985" y="6422"/>
                  <a:pt x="4154" y="6422"/>
                </a:cubicBezTo>
                <a:cubicBezTo>
                  <a:pt x="4985" y="7005"/>
                  <a:pt x="5815" y="7005"/>
                  <a:pt x="4985" y="7589"/>
                </a:cubicBezTo>
                <a:cubicBezTo>
                  <a:pt x="4985" y="7589"/>
                  <a:pt x="4154" y="7589"/>
                  <a:pt x="3323" y="7589"/>
                </a:cubicBezTo>
                <a:cubicBezTo>
                  <a:pt x="2492" y="7589"/>
                  <a:pt x="2492" y="7589"/>
                  <a:pt x="1662" y="8173"/>
                </a:cubicBezTo>
                <a:cubicBezTo>
                  <a:pt x="1662" y="8173"/>
                  <a:pt x="1662" y="8173"/>
                  <a:pt x="1662" y="8173"/>
                </a:cubicBezTo>
                <a:cubicBezTo>
                  <a:pt x="1662" y="8757"/>
                  <a:pt x="1662" y="8757"/>
                  <a:pt x="1662" y="8757"/>
                </a:cubicBezTo>
                <a:cubicBezTo>
                  <a:pt x="1662" y="9341"/>
                  <a:pt x="1662" y="9341"/>
                  <a:pt x="1662" y="9924"/>
                </a:cubicBezTo>
                <a:cubicBezTo>
                  <a:pt x="1662" y="9924"/>
                  <a:pt x="2492" y="9924"/>
                  <a:pt x="2492" y="10508"/>
                </a:cubicBezTo>
                <a:cubicBezTo>
                  <a:pt x="2492" y="10508"/>
                  <a:pt x="1662" y="11092"/>
                  <a:pt x="1662" y="11092"/>
                </a:cubicBezTo>
                <a:cubicBezTo>
                  <a:pt x="1662" y="11092"/>
                  <a:pt x="3323" y="11676"/>
                  <a:pt x="3323" y="11676"/>
                </a:cubicBezTo>
                <a:cubicBezTo>
                  <a:pt x="3323" y="12259"/>
                  <a:pt x="2492" y="12259"/>
                  <a:pt x="2492" y="12259"/>
                </a:cubicBezTo>
                <a:cubicBezTo>
                  <a:pt x="2492" y="12843"/>
                  <a:pt x="3323" y="13427"/>
                  <a:pt x="2492" y="14011"/>
                </a:cubicBezTo>
                <a:cubicBezTo>
                  <a:pt x="1662" y="14011"/>
                  <a:pt x="1662" y="14011"/>
                  <a:pt x="1662" y="14011"/>
                </a:cubicBezTo>
                <a:cubicBezTo>
                  <a:pt x="831" y="14595"/>
                  <a:pt x="1662" y="14595"/>
                  <a:pt x="1662" y="15178"/>
                </a:cubicBezTo>
                <a:cubicBezTo>
                  <a:pt x="1662" y="15178"/>
                  <a:pt x="831" y="15762"/>
                  <a:pt x="831" y="15762"/>
                </a:cubicBezTo>
                <a:cubicBezTo>
                  <a:pt x="831" y="15762"/>
                  <a:pt x="831" y="15178"/>
                  <a:pt x="831" y="15178"/>
                </a:cubicBezTo>
                <a:cubicBezTo>
                  <a:pt x="0" y="15178"/>
                  <a:pt x="831" y="15762"/>
                  <a:pt x="0" y="16346"/>
                </a:cubicBezTo>
                <a:cubicBezTo>
                  <a:pt x="831" y="16346"/>
                  <a:pt x="1662" y="17514"/>
                  <a:pt x="1662" y="18097"/>
                </a:cubicBezTo>
                <a:cubicBezTo>
                  <a:pt x="1662" y="18097"/>
                  <a:pt x="2492" y="18681"/>
                  <a:pt x="2492" y="19265"/>
                </a:cubicBezTo>
                <a:cubicBezTo>
                  <a:pt x="3323" y="19265"/>
                  <a:pt x="4154" y="19849"/>
                  <a:pt x="2492" y="19849"/>
                </a:cubicBezTo>
                <a:cubicBezTo>
                  <a:pt x="3323" y="19849"/>
                  <a:pt x="3323" y="19849"/>
                  <a:pt x="3323" y="19849"/>
                </a:cubicBezTo>
                <a:cubicBezTo>
                  <a:pt x="3323" y="19849"/>
                  <a:pt x="2492" y="19849"/>
                  <a:pt x="2492" y="19849"/>
                </a:cubicBezTo>
                <a:cubicBezTo>
                  <a:pt x="3323" y="20432"/>
                  <a:pt x="4154" y="20432"/>
                  <a:pt x="3323" y="21016"/>
                </a:cubicBezTo>
                <a:cubicBezTo>
                  <a:pt x="4154" y="21016"/>
                  <a:pt x="5815" y="21600"/>
                  <a:pt x="5815" y="21016"/>
                </a:cubicBezTo>
                <a:cubicBezTo>
                  <a:pt x="5815" y="21016"/>
                  <a:pt x="5815" y="21016"/>
                  <a:pt x="5815" y="20432"/>
                </a:cubicBezTo>
                <a:cubicBezTo>
                  <a:pt x="5815" y="20432"/>
                  <a:pt x="6646" y="20432"/>
                  <a:pt x="6646" y="20432"/>
                </a:cubicBezTo>
                <a:cubicBezTo>
                  <a:pt x="6646" y="19849"/>
                  <a:pt x="8308" y="19849"/>
                  <a:pt x="8308" y="19849"/>
                </a:cubicBezTo>
                <a:cubicBezTo>
                  <a:pt x="9138" y="19849"/>
                  <a:pt x="9969" y="19265"/>
                  <a:pt x="9969" y="18681"/>
                </a:cubicBezTo>
                <a:cubicBezTo>
                  <a:pt x="9969" y="18097"/>
                  <a:pt x="9969" y="18097"/>
                  <a:pt x="9969" y="17514"/>
                </a:cubicBezTo>
                <a:cubicBezTo>
                  <a:pt x="9969" y="16930"/>
                  <a:pt x="9969" y="16930"/>
                  <a:pt x="9969" y="16346"/>
                </a:cubicBezTo>
                <a:cubicBezTo>
                  <a:pt x="9969" y="16346"/>
                  <a:pt x="9969" y="16346"/>
                  <a:pt x="10800" y="16346"/>
                </a:cubicBezTo>
                <a:cubicBezTo>
                  <a:pt x="9969" y="15762"/>
                  <a:pt x="9969" y="15762"/>
                  <a:pt x="9138" y="15762"/>
                </a:cubicBezTo>
                <a:cubicBezTo>
                  <a:pt x="9138" y="15762"/>
                  <a:pt x="9969" y="15762"/>
                  <a:pt x="10800" y="15762"/>
                </a:cubicBezTo>
                <a:cubicBezTo>
                  <a:pt x="10800" y="15762"/>
                  <a:pt x="11631" y="15762"/>
                  <a:pt x="11631" y="15762"/>
                </a:cubicBezTo>
                <a:cubicBezTo>
                  <a:pt x="11631" y="15178"/>
                  <a:pt x="12462" y="15178"/>
                  <a:pt x="12462" y="15178"/>
                </a:cubicBezTo>
                <a:cubicBezTo>
                  <a:pt x="13292" y="15178"/>
                  <a:pt x="13292" y="15178"/>
                  <a:pt x="13292" y="15178"/>
                </a:cubicBezTo>
                <a:cubicBezTo>
                  <a:pt x="13292" y="14595"/>
                  <a:pt x="12462" y="15178"/>
                  <a:pt x="12462" y="14595"/>
                </a:cubicBezTo>
                <a:cubicBezTo>
                  <a:pt x="12462" y="14595"/>
                  <a:pt x="12462" y="14595"/>
                  <a:pt x="12462" y="14595"/>
                </a:cubicBezTo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1" name="Shape 1950"/>
          <p:cNvSpPr/>
          <p:nvPr/>
        </p:nvSpPr>
        <p:spPr bwMode="auto">
          <a:xfrm>
            <a:off x="4800600" y="3606006"/>
            <a:ext cx="39688" cy="3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5400"/>
                  <a:pt x="21600" y="5400"/>
                  <a:pt x="16200" y="0"/>
                </a:cubicBezTo>
                <a:cubicBezTo>
                  <a:pt x="16200" y="0"/>
                  <a:pt x="10800" y="0"/>
                  <a:pt x="10800" y="0"/>
                </a:cubicBezTo>
                <a:cubicBezTo>
                  <a:pt x="10800" y="0"/>
                  <a:pt x="5400" y="5400"/>
                  <a:pt x="0" y="10800"/>
                </a:cubicBezTo>
                <a:cubicBezTo>
                  <a:pt x="0" y="16200"/>
                  <a:pt x="5400" y="21600"/>
                  <a:pt x="10800" y="21600"/>
                </a:cubicBezTo>
                <a:cubicBezTo>
                  <a:pt x="10800" y="21600"/>
                  <a:pt x="16200" y="21600"/>
                  <a:pt x="16200" y="21600"/>
                </a:cubicBezTo>
                <a:cubicBezTo>
                  <a:pt x="21600" y="21600"/>
                  <a:pt x="16200" y="16200"/>
                  <a:pt x="21600" y="16200"/>
                </a:cubicBezTo>
                <a:cubicBezTo>
                  <a:pt x="21600" y="162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2" name="Shape 1951"/>
          <p:cNvSpPr/>
          <p:nvPr/>
        </p:nvSpPr>
        <p:spPr bwMode="auto">
          <a:xfrm>
            <a:off x="2574925" y="2690020"/>
            <a:ext cx="95250" cy="122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7" extrusionOk="0">
                <a:moveTo>
                  <a:pt x="21600" y="3323"/>
                </a:moveTo>
                <a:cubicBezTo>
                  <a:pt x="21600" y="3323"/>
                  <a:pt x="21600" y="1662"/>
                  <a:pt x="21600" y="1662"/>
                </a:cubicBezTo>
                <a:cubicBezTo>
                  <a:pt x="21600" y="1662"/>
                  <a:pt x="19440" y="1662"/>
                  <a:pt x="19440" y="1662"/>
                </a:cubicBezTo>
                <a:cubicBezTo>
                  <a:pt x="17280" y="1662"/>
                  <a:pt x="10800" y="0"/>
                  <a:pt x="10800" y="1662"/>
                </a:cubicBezTo>
                <a:cubicBezTo>
                  <a:pt x="10800" y="1662"/>
                  <a:pt x="6480" y="0"/>
                  <a:pt x="6480" y="0"/>
                </a:cubicBezTo>
                <a:cubicBezTo>
                  <a:pt x="4320" y="0"/>
                  <a:pt x="4320" y="3323"/>
                  <a:pt x="4320" y="3323"/>
                </a:cubicBezTo>
                <a:cubicBezTo>
                  <a:pt x="4320" y="3323"/>
                  <a:pt x="4320" y="4985"/>
                  <a:pt x="4320" y="4985"/>
                </a:cubicBezTo>
                <a:cubicBezTo>
                  <a:pt x="2160" y="4985"/>
                  <a:pt x="2160" y="4985"/>
                  <a:pt x="0" y="4985"/>
                </a:cubicBezTo>
                <a:cubicBezTo>
                  <a:pt x="0" y="4985"/>
                  <a:pt x="0" y="8308"/>
                  <a:pt x="0" y="9969"/>
                </a:cubicBezTo>
                <a:cubicBezTo>
                  <a:pt x="0" y="9969"/>
                  <a:pt x="0" y="13292"/>
                  <a:pt x="2160" y="13292"/>
                </a:cubicBezTo>
                <a:cubicBezTo>
                  <a:pt x="2160" y="13292"/>
                  <a:pt x="2160" y="13292"/>
                  <a:pt x="2160" y="13292"/>
                </a:cubicBezTo>
                <a:cubicBezTo>
                  <a:pt x="4320" y="14954"/>
                  <a:pt x="4320" y="14954"/>
                  <a:pt x="4320" y="16615"/>
                </a:cubicBezTo>
                <a:cubicBezTo>
                  <a:pt x="4320" y="16615"/>
                  <a:pt x="4320" y="19938"/>
                  <a:pt x="6480" y="19938"/>
                </a:cubicBezTo>
                <a:cubicBezTo>
                  <a:pt x="6480" y="19938"/>
                  <a:pt x="10800" y="21600"/>
                  <a:pt x="10800" y="19938"/>
                </a:cubicBezTo>
                <a:cubicBezTo>
                  <a:pt x="10800" y="19938"/>
                  <a:pt x="8640" y="18277"/>
                  <a:pt x="10800" y="18277"/>
                </a:cubicBezTo>
                <a:cubicBezTo>
                  <a:pt x="10800" y="18277"/>
                  <a:pt x="12960" y="18277"/>
                  <a:pt x="12960" y="18277"/>
                </a:cubicBezTo>
                <a:cubicBezTo>
                  <a:pt x="12960" y="18277"/>
                  <a:pt x="12960" y="18277"/>
                  <a:pt x="12960" y="18277"/>
                </a:cubicBezTo>
                <a:cubicBezTo>
                  <a:pt x="15120" y="18277"/>
                  <a:pt x="15120" y="16615"/>
                  <a:pt x="15120" y="16615"/>
                </a:cubicBezTo>
                <a:cubicBezTo>
                  <a:pt x="17280" y="18277"/>
                  <a:pt x="17280" y="18277"/>
                  <a:pt x="19440" y="18277"/>
                </a:cubicBezTo>
                <a:cubicBezTo>
                  <a:pt x="19440" y="18277"/>
                  <a:pt x="19440" y="16615"/>
                  <a:pt x="21600" y="14954"/>
                </a:cubicBezTo>
                <a:cubicBezTo>
                  <a:pt x="21600" y="14954"/>
                  <a:pt x="21600" y="13292"/>
                  <a:pt x="21600" y="13292"/>
                </a:cubicBezTo>
                <a:cubicBezTo>
                  <a:pt x="21600" y="11631"/>
                  <a:pt x="19440" y="9969"/>
                  <a:pt x="19440" y="8308"/>
                </a:cubicBezTo>
                <a:cubicBezTo>
                  <a:pt x="19440" y="6646"/>
                  <a:pt x="19440" y="4985"/>
                  <a:pt x="21600" y="332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3" name="Shape 1952"/>
          <p:cNvSpPr/>
          <p:nvPr/>
        </p:nvSpPr>
        <p:spPr bwMode="auto">
          <a:xfrm>
            <a:off x="4589464" y="2226470"/>
            <a:ext cx="415925" cy="388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205" extrusionOk="0">
                <a:moveTo>
                  <a:pt x="21109" y="6454"/>
                </a:moveTo>
                <a:cubicBezTo>
                  <a:pt x="20618" y="6454"/>
                  <a:pt x="20127" y="5927"/>
                  <a:pt x="19636" y="5400"/>
                </a:cubicBezTo>
                <a:cubicBezTo>
                  <a:pt x="19636" y="4873"/>
                  <a:pt x="19636" y="3820"/>
                  <a:pt x="19636" y="3293"/>
                </a:cubicBezTo>
                <a:cubicBezTo>
                  <a:pt x="19636" y="2766"/>
                  <a:pt x="19145" y="2239"/>
                  <a:pt x="19145" y="1712"/>
                </a:cubicBezTo>
                <a:cubicBezTo>
                  <a:pt x="19145" y="1712"/>
                  <a:pt x="19636" y="1712"/>
                  <a:pt x="19636" y="1712"/>
                </a:cubicBezTo>
                <a:cubicBezTo>
                  <a:pt x="19636" y="1712"/>
                  <a:pt x="19145" y="659"/>
                  <a:pt x="18655" y="659"/>
                </a:cubicBezTo>
                <a:cubicBezTo>
                  <a:pt x="18655" y="132"/>
                  <a:pt x="18164" y="659"/>
                  <a:pt x="18164" y="659"/>
                </a:cubicBezTo>
                <a:cubicBezTo>
                  <a:pt x="17673" y="659"/>
                  <a:pt x="17182" y="659"/>
                  <a:pt x="16691" y="659"/>
                </a:cubicBezTo>
                <a:cubicBezTo>
                  <a:pt x="15218" y="659"/>
                  <a:pt x="13745" y="659"/>
                  <a:pt x="12273" y="659"/>
                </a:cubicBezTo>
                <a:cubicBezTo>
                  <a:pt x="12273" y="-395"/>
                  <a:pt x="11782" y="132"/>
                  <a:pt x="11782" y="132"/>
                </a:cubicBezTo>
                <a:cubicBezTo>
                  <a:pt x="11782" y="659"/>
                  <a:pt x="11782" y="659"/>
                  <a:pt x="11291" y="659"/>
                </a:cubicBezTo>
                <a:cubicBezTo>
                  <a:pt x="10309" y="659"/>
                  <a:pt x="9818" y="659"/>
                  <a:pt x="8836" y="659"/>
                </a:cubicBezTo>
                <a:cubicBezTo>
                  <a:pt x="7364" y="659"/>
                  <a:pt x="5400" y="659"/>
                  <a:pt x="3927" y="659"/>
                </a:cubicBezTo>
                <a:cubicBezTo>
                  <a:pt x="3927" y="1185"/>
                  <a:pt x="3927" y="2239"/>
                  <a:pt x="3927" y="3293"/>
                </a:cubicBezTo>
                <a:cubicBezTo>
                  <a:pt x="3927" y="3293"/>
                  <a:pt x="3927" y="3293"/>
                  <a:pt x="3927" y="3820"/>
                </a:cubicBezTo>
                <a:cubicBezTo>
                  <a:pt x="3436" y="3820"/>
                  <a:pt x="2945" y="3820"/>
                  <a:pt x="2455" y="3820"/>
                </a:cubicBezTo>
                <a:cubicBezTo>
                  <a:pt x="2455" y="4873"/>
                  <a:pt x="2945" y="5927"/>
                  <a:pt x="2945" y="7507"/>
                </a:cubicBezTo>
                <a:cubicBezTo>
                  <a:pt x="2945" y="8034"/>
                  <a:pt x="2945" y="10142"/>
                  <a:pt x="2455" y="10142"/>
                </a:cubicBezTo>
                <a:cubicBezTo>
                  <a:pt x="2455" y="10668"/>
                  <a:pt x="1964" y="10142"/>
                  <a:pt x="1473" y="10142"/>
                </a:cubicBezTo>
                <a:cubicBezTo>
                  <a:pt x="1473" y="10668"/>
                  <a:pt x="1473" y="10668"/>
                  <a:pt x="1473" y="11195"/>
                </a:cubicBezTo>
                <a:cubicBezTo>
                  <a:pt x="1473" y="11195"/>
                  <a:pt x="1473" y="11195"/>
                  <a:pt x="982" y="11722"/>
                </a:cubicBezTo>
                <a:cubicBezTo>
                  <a:pt x="982" y="11722"/>
                  <a:pt x="982" y="11722"/>
                  <a:pt x="982" y="11722"/>
                </a:cubicBezTo>
                <a:cubicBezTo>
                  <a:pt x="982" y="11722"/>
                  <a:pt x="982" y="11722"/>
                  <a:pt x="982" y="12249"/>
                </a:cubicBezTo>
                <a:cubicBezTo>
                  <a:pt x="491" y="12249"/>
                  <a:pt x="982" y="12249"/>
                  <a:pt x="982" y="12776"/>
                </a:cubicBezTo>
                <a:cubicBezTo>
                  <a:pt x="982" y="12776"/>
                  <a:pt x="491" y="12776"/>
                  <a:pt x="491" y="13303"/>
                </a:cubicBezTo>
                <a:cubicBezTo>
                  <a:pt x="491" y="13303"/>
                  <a:pt x="491" y="13829"/>
                  <a:pt x="491" y="13829"/>
                </a:cubicBezTo>
                <a:cubicBezTo>
                  <a:pt x="491" y="14356"/>
                  <a:pt x="491" y="13829"/>
                  <a:pt x="491" y="14356"/>
                </a:cubicBezTo>
                <a:cubicBezTo>
                  <a:pt x="0" y="14356"/>
                  <a:pt x="0" y="14883"/>
                  <a:pt x="0" y="14883"/>
                </a:cubicBezTo>
                <a:cubicBezTo>
                  <a:pt x="491" y="14883"/>
                  <a:pt x="491" y="14883"/>
                  <a:pt x="491" y="14883"/>
                </a:cubicBezTo>
                <a:cubicBezTo>
                  <a:pt x="982" y="15410"/>
                  <a:pt x="982" y="15410"/>
                  <a:pt x="982" y="15410"/>
                </a:cubicBezTo>
                <a:cubicBezTo>
                  <a:pt x="982" y="15937"/>
                  <a:pt x="982" y="15937"/>
                  <a:pt x="982" y="15937"/>
                </a:cubicBezTo>
                <a:cubicBezTo>
                  <a:pt x="982" y="16464"/>
                  <a:pt x="982" y="16464"/>
                  <a:pt x="982" y="16990"/>
                </a:cubicBezTo>
                <a:cubicBezTo>
                  <a:pt x="982" y="16990"/>
                  <a:pt x="1473" y="16990"/>
                  <a:pt x="1473" y="16990"/>
                </a:cubicBezTo>
                <a:cubicBezTo>
                  <a:pt x="1473" y="17517"/>
                  <a:pt x="1473" y="17517"/>
                  <a:pt x="1473" y="18044"/>
                </a:cubicBezTo>
                <a:cubicBezTo>
                  <a:pt x="1473" y="18044"/>
                  <a:pt x="1964" y="18571"/>
                  <a:pt x="1964" y="18571"/>
                </a:cubicBezTo>
                <a:cubicBezTo>
                  <a:pt x="2455" y="19098"/>
                  <a:pt x="2455" y="19625"/>
                  <a:pt x="2455" y="20151"/>
                </a:cubicBezTo>
                <a:cubicBezTo>
                  <a:pt x="2455" y="20678"/>
                  <a:pt x="1964" y="20678"/>
                  <a:pt x="2455" y="21205"/>
                </a:cubicBezTo>
                <a:cubicBezTo>
                  <a:pt x="2945" y="21205"/>
                  <a:pt x="3436" y="21205"/>
                  <a:pt x="3436" y="21205"/>
                </a:cubicBezTo>
                <a:cubicBezTo>
                  <a:pt x="3927" y="20678"/>
                  <a:pt x="3927" y="19625"/>
                  <a:pt x="3927" y="19098"/>
                </a:cubicBezTo>
                <a:cubicBezTo>
                  <a:pt x="3927" y="19098"/>
                  <a:pt x="4418" y="19098"/>
                  <a:pt x="4418" y="18571"/>
                </a:cubicBezTo>
                <a:cubicBezTo>
                  <a:pt x="4418" y="18571"/>
                  <a:pt x="4909" y="18571"/>
                  <a:pt x="5400" y="18571"/>
                </a:cubicBezTo>
                <a:cubicBezTo>
                  <a:pt x="5400" y="18571"/>
                  <a:pt x="5891" y="19625"/>
                  <a:pt x="6382" y="20151"/>
                </a:cubicBezTo>
                <a:cubicBezTo>
                  <a:pt x="6382" y="20151"/>
                  <a:pt x="7364" y="19625"/>
                  <a:pt x="7855" y="19625"/>
                </a:cubicBezTo>
                <a:cubicBezTo>
                  <a:pt x="7855" y="20151"/>
                  <a:pt x="7855" y="20151"/>
                  <a:pt x="8345" y="20151"/>
                </a:cubicBezTo>
                <a:cubicBezTo>
                  <a:pt x="8345" y="20151"/>
                  <a:pt x="8836" y="20151"/>
                  <a:pt x="9327" y="20151"/>
                </a:cubicBezTo>
                <a:cubicBezTo>
                  <a:pt x="8836" y="19625"/>
                  <a:pt x="9327" y="19625"/>
                  <a:pt x="9818" y="19625"/>
                </a:cubicBezTo>
                <a:cubicBezTo>
                  <a:pt x="9818" y="19625"/>
                  <a:pt x="9818" y="19098"/>
                  <a:pt x="10309" y="19098"/>
                </a:cubicBezTo>
                <a:cubicBezTo>
                  <a:pt x="10800" y="18571"/>
                  <a:pt x="11291" y="20151"/>
                  <a:pt x="12273" y="19625"/>
                </a:cubicBezTo>
                <a:cubicBezTo>
                  <a:pt x="12764" y="19098"/>
                  <a:pt x="13255" y="18571"/>
                  <a:pt x="13255" y="18044"/>
                </a:cubicBezTo>
                <a:cubicBezTo>
                  <a:pt x="13745" y="17517"/>
                  <a:pt x="13745" y="16464"/>
                  <a:pt x="13255" y="15937"/>
                </a:cubicBezTo>
                <a:cubicBezTo>
                  <a:pt x="13745" y="15937"/>
                  <a:pt x="13745" y="15937"/>
                  <a:pt x="14236" y="15937"/>
                </a:cubicBezTo>
                <a:cubicBezTo>
                  <a:pt x="13745" y="15937"/>
                  <a:pt x="14236" y="15410"/>
                  <a:pt x="14727" y="15937"/>
                </a:cubicBezTo>
                <a:cubicBezTo>
                  <a:pt x="14727" y="15937"/>
                  <a:pt x="14727" y="16990"/>
                  <a:pt x="14727" y="16990"/>
                </a:cubicBezTo>
                <a:cubicBezTo>
                  <a:pt x="14727" y="16990"/>
                  <a:pt x="14727" y="18044"/>
                  <a:pt x="14727" y="18044"/>
                </a:cubicBezTo>
                <a:cubicBezTo>
                  <a:pt x="14727" y="18044"/>
                  <a:pt x="15218" y="18571"/>
                  <a:pt x="15709" y="19098"/>
                </a:cubicBezTo>
                <a:cubicBezTo>
                  <a:pt x="15709" y="19098"/>
                  <a:pt x="15709" y="20678"/>
                  <a:pt x="16200" y="19625"/>
                </a:cubicBezTo>
                <a:cubicBezTo>
                  <a:pt x="16200" y="19625"/>
                  <a:pt x="16200" y="19098"/>
                  <a:pt x="16200" y="18571"/>
                </a:cubicBezTo>
                <a:cubicBezTo>
                  <a:pt x="16200" y="18571"/>
                  <a:pt x="16200" y="18571"/>
                  <a:pt x="16200" y="18044"/>
                </a:cubicBezTo>
                <a:cubicBezTo>
                  <a:pt x="16200" y="18044"/>
                  <a:pt x="16200" y="18044"/>
                  <a:pt x="16200" y="18044"/>
                </a:cubicBezTo>
                <a:cubicBezTo>
                  <a:pt x="16691" y="18044"/>
                  <a:pt x="16691" y="18044"/>
                  <a:pt x="16691" y="18044"/>
                </a:cubicBezTo>
                <a:cubicBezTo>
                  <a:pt x="16691" y="18044"/>
                  <a:pt x="16691" y="18044"/>
                  <a:pt x="17182" y="18044"/>
                </a:cubicBezTo>
                <a:cubicBezTo>
                  <a:pt x="17182" y="18044"/>
                  <a:pt x="17182" y="17517"/>
                  <a:pt x="17182" y="17517"/>
                </a:cubicBezTo>
                <a:cubicBezTo>
                  <a:pt x="17182" y="16990"/>
                  <a:pt x="17182" y="16464"/>
                  <a:pt x="17182" y="16464"/>
                </a:cubicBezTo>
                <a:cubicBezTo>
                  <a:pt x="17182" y="15937"/>
                  <a:pt x="17673" y="15410"/>
                  <a:pt x="17673" y="14883"/>
                </a:cubicBezTo>
                <a:cubicBezTo>
                  <a:pt x="18164" y="14883"/>
                  <a:pt x="18164" y="14883"/>
                  <a:pt x="18655" y="14883"/>
                </a:cubicBezTo>
                <a:cubicBezTo>
                  <a:pt x="18655" y="14356"/>
                  <a:pt x="18655" y="13829"/>
                  <a:pt x="18655" y="13829"/>
                </a:cubicBezTo>
                <a:cubicBezTo>
                  <a:pt x="18655" y="13303"/>
                  <a:pt x="18655" y="12776"/>
                  <a:pt x="18655" y="12249"/>
                </a:cubicBezTo>
                <a:cubicBezTo>
                  <a:pt x="19145" y="11195"/>
                  <a:pt x="19145" y="9615"/>
                  <a:pt x="19145" y="8561"/>
                </a:cubicBezTo>
                <a:cubicBezTo>
                  <a:pt x="19145" y="8561"/>
                  <a:pt x="19145" y="8034"/>
                  <a:pt x="19145" y="8034"/>
                </a:cubicBezTo>
                <a:cubicBezTo>
                  <a:pt x="19636" y="8034"/>
                  <a:pt x="19636" y="8034"/>
                  <a:pt x="20127" y="8034"/>
                </a:cubicBezTo>
                <a:cubicBezTo>
                  <a:pt x="20127" y="8034"/>
                  <a:pt x="20127" y="8034"/>
                  <a:pt x="20127" y="7507"/>
                </a:cubicBezTo>
                <a:cubicBezTo>
                  <a:pt x="20618" y="7507"/>
                  <a:pt x="21600" y="7507"/>
                  <a:pt x="21109" y="645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4" name="Shape 1953"/>
          <p:cNvSpPr/>
          <p:nvPr/>
        </p:nvSpPr>
        <p:spPr bwMode="auto">
          <a:xfrm>
            <a:off x="4897439" y="1945481"/>
            <a:ext cx="528637" cy="446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5" extrusionOk="0">
                <a:moveTo>
                  <a:pt x="21600" y="13532"/>
                </a:moveTo>
                <a:cubicBezTo>
                  <a:pt x="21207" y="13532"/>
                  <a:pt x="21207" y="13073"/>
                  <a:pt x="20815" y="12613"/>
                </a:cubicBezTo>
                <a:cubicBezTo>
                  <a:pt x="20815" y="13073"/>
                  <a:pt x="20422" y="12613"/>
                  <a:pt x="20029" y="12613"/>
                </a:cubicBezTo>
                <a:cubicBezTo>
                  <a:pt x="19636" y="12613"/>
                  <a:pt x="18851" y="12613"/>
                  <a:pt x="18458" y="12613"/>
                </a:cubicBezTo>
                <a:cubicBezTo>
                  <a:pt x="18065" y="12154"/>
                  <a:pt x="17280" y="10775"/>
                  <a:pt x="16887" y="10775"/>
                </a:cubicBezTo>
                <a:cubicBezTo>
                  <a:pt x="17280" y="10315"/>
                  <a:pt x="16887" y="10315"/>
                  <a:pt x="16887" y="10315"/>
                </a:cubicBezTo>
                <a:cubicBezTo>
                  <a:pt x="16495" y="9856"/>
                  <a:pt x="16495" y="10315"/>
                  <a:pt x="16495" y="9856"/>
                </a:cubicBezTo>
                <a:cubicBezTo>
                  <a:pt x="16102" y="9396"/>
                  <a:pt x="15709" y="8936"/>
                  <a:pt x="15709" y="8017"/>
                </a:cubicBezTo>
                <a:cubicBezTo>
                  <a:pt x="15709" y="8017"/>
                  <a:pt x="15709" y="8017"/>
                  <a:pt x="15709" y="8017"/>
                </a:cubicBezTo>
                <a:cubicBezTo>
                  <a:pt x="15709" y="7558"/>
                  <a:pt x="15316" y="7558"/>
                  <a:pt x="15316" y="7558"/>
                </a:cubicBezTo>
                <a:cubicBezTo>
                  <a:pt x="15316" y="7558"/>
                  <a:pt x="15709" y="7558"/>
                  <a:pt x="15709" y="7558"/>
                </a:cubicBezTo>
                <a:cubicBezTo>
                  <a:pt x="15316" y="7098"/>
                  <a:pt x="14531" y="6639"/>
                  <a:pt x="14531" y="6179"/>
                </a:cubicBezTo>
                <a:cubicBezTo>
                  <a:pt x="14531" y="6179"/>
                  <a:pt x="14138" y="6179"/>
                  <a:pt x="14138" y="5719"/>
                </a:cubicBezTo>
                <a:cubicBezTo>
                  <a:pt x="14138" y="5719"/>
                  <a:pt x="14138" y="5260"/>
                  <a:pt x="13745" y="5260"/>
                </a:cubicBezTo>
                <a:cubicBezTo>
                  <a:pt x="13745" y="4800"/>
                  <a:pt x="13745" y="4800"/>
                  <a:pt x="13353" y="4800"/>
                </a:cubicBezTo>
                <a:cubicBezTo>
                  <a:pt x="12960" y="4800"/>
                  <a:pt x="12960" y="4800"/>
                  <a:pt x="12960" y="4341"/>
                </a:cubicBezTo>
                <a:cubicBezTo>
                  <a:pt x="12567" y="4341"/>
                  <a:pt x="12567" y="4341"/>
                  <a:pt x="12567" y="4341"/>
                </a:cubicBezTo>
                <a:cubicBezTo>
                  <a:pt x="12175" y="3881"/>
                  <a:pt x="11782" y="4341"/>
                  <a:pt x="11782" y="4341"/>
                </a:cubicBezTo>
                <a:cubicBezTo>
                  <a:pt x="10996" y="3881"/>
                  <a:pt x="10604" y="4341"/>
                  <a:pt x="9818" y="3881"/>
                </a:cubicBezTo>
                <a:cubicBezTo>
                  <a:pt x="9818" y="3881"/>
                  <a:pt x="9425" y="3422"/>
                  <a:pt x="9425" y="3422"/>
                </a:cubicBezTo>
                <a:cubicBezTo>
                  <a:pt x="8640" y="2962"/>
                  <a:pt x="8247" y="2502"/>
                  <a:pt x="7855" y="2043"/>
                </a:cubicBezTo>
                <a:cubicBezTo>
                  <a:pt x="7069" y="1583"/>
                  <a:pt x="6676" y="1124"/>
                  <a:pt x="5891" y="664"/>
                </a:cubicBezTo>
                <a:cubicBezTo>
                  <a:pt x="5891" y="664"/>
                  <a:pt x="5498" y="205"/>
                  <a:pt x="5105" y="205"/>
                </a:cubicBezTo>
                <a:cubicBezTo>
                  <a:pt x="5105" y="205"/>
                  <a:pt x="4713" y="-255"/>
                  <a:pt x="4320" y="205"/>
                </a:cubicBezTo>
                <a:cubicBezTo>
                  <a:pt x="3927" y="205"/>
                  <a:pt x="3927" y="205"/>
                  <a:pt x="3927" y="205"/>
                </a:cubicBezTo>
                <a:cubicBezTo>
                  <a:pt x="3142" y="664"/>
                  <a:pt x="2749" y="664"/>
                  <a:pt x="1964" y="664"/>
                </a:cubicBezTo>
                <a:cubicBezTo>
                  <a:pt x="2356" y="1124"/>
                  <a:pt x="2749" y="1583"/>
                  <a:pt x="3142" y="2043"/>
                </a:cubicBezTo>
                <a:cubicBezTo>
                  <a:pt x="2749" y="2502"/>
                  <a:pt x="2749" y="2502"/>
                  <a:pt x="2749" y="2962"/>
                </a:cubicBezTo>
                <a:cubicBezTo>
                  <a:pt x="2356" y="2962"/>
                  <a:pt x="1964" y="2962"/>
                  <a:pt x="1964" y="3422"/>
                </a:cubicBezTo>
                <a:cubicBezTo>
                  <a:pt x="1571" y="3422"/>
                  <a:pt x="1571" y="3881"/>
                  <a:pt x="1178" y="3881"/>
                </a:cubicBezTo>
                <a:cubicBezTo>
                  <a:pt x="1178" y="3881"/>
                  <a:pt x="393" y="3881"/>
                  <a:pt x="0" y="3881"/>
                </a:cubicBezTo>
                <a:cubicBezTo>
                  <a:pt x="0" y="4341"/>
                  <a:pt x="0" y="4800"/>
                  <a:pt x="0" y="5260"/>
                </a:cubicBezTo>
                <a:cubicBezTo>
                  <a:pt x="393" y="4800"/>
                  <a:pt x="1178" y="6639"/>
                  <a:pt x="1178" y="7098"/>
                </a:cubicBezTo>
                <a:cubicBezTo>
                  <a:pt x="1571" y="7558"/>
                  <a:pt x="1964" y="8017"/>
                  <a:pt x="2356" y="8936"/>
                </a:cubicBezTo>
                <a:cubicBezTo>
                  <a:pt x="2749" y="9396"/>
                  <a:pt x="2749" y="10315"/>
                  <a:pt x="3535" y="10775"/>
                </a:cubicBezTo>
                <a:cubicBezTo>
                  <a:pt x="3927" y="11234"/>
                  <a:pt x="4320" y="12154"/>
                  <a:pt x="4713" y="12613"/>
                </a:cubicBezTo>
                <a:cubicBezTo>
                  <a:pt x="4713" y="12613"/>
                  <a:pt x="4713" y="12613"/>
                  <a:pt x="4713" y="12613"/>
                </a:cubicBezTo>
                <a:cubicBezTo>
                  <a:pt x="4713" y="13073"/>
                  <a:pt x="4713" y="13073"/>
                  <a:pt x="4713" y="13532"/>
                </a:cubicBezTo>
                <a:cubicBezTo>
                  <a:pt x="4713" y="13992"/>
                  <a:pt x="4713" y="14451"/>
                  <a:pt x="4713" y="14911"/>
                </a:cubicBezTo>
                <a:cubicBezTo>
                  <a:pt x="5105" y="14911"/>
                  <a:pt x="5498" y="15830"/>
                  <a:pt x="5498" y="15830"/>
                </a:cubicBezTo>
                <a:cubicBezTo>
                  <a:pt x="5891" y="16290"/>
                  <a:pt x="5891" y="16290"/>
                  <a:pt x="5891" y="16290"/>
                </a:cubicBezTo>
                <a:cubicBezTo>
                  <a:pt x="6676" y="17209"/>
                  <a:pt x="7462" y="18588"/>
                  <a:pt x="7855" y="19507"/>
                </a:cubicBezTo>
                <a:cubicBezTo>
                  <a:pt x="8247" y="19966"/>
                  <a:pt x="8640" y="20885"/>
                  <a:pt x="9033" y="21345"/>
                </a:cubicBezTo>
                <a:cubicBezTo>
                  <a:pt x="9425" y="20885"/>
                  <a:pt x="9033" y="20885"/>
                  <a:pt x="9425" y="20426"/>
                </a:cubicBezTo>
                <a:cubicBezTo>
                  <a:pt x="9425" y="19966"/>
                  <a:pt x="9425" y="19966"/>
                  <a:pt x="9425" y="19966"/>
                </a:cubicBezTo>
                <a:cubicBezTo>
                  <a:pt x="9818" y="19966"/>
                  <a:pt x="9818" y="19966"/>
                  <a:pt x="9818" y="19966"/>
                </a:cubicBezTo>
                <a:cubicBezTo>
                  <a:pt x="10211" y="19966"/>
                  <a:pt x="10604" y="19966"/>
                  <a:pt x="10604" y="19966"/>
                </a:cubicBezTo>
                <a:cubicBezTo>
                  <a:pt x="10996" y="19966"/>
                  <a:pt x="10996" y="19966"/>
                  <a:pt x="11389" y="19966"/>
                </a:cubicBezTo>
                <a:cubicBezTo>
                  <a:pt x="11782" y="20426"/>
                  <a:pt x="12175" y="19966"/>
                  <a:pt x="12567" y="20426"/>
                </a:cubicBezTo>
                <a:cubicBezTo>
                  <a:pt x="12567" y="20426"/>
                  <a:pt x="12567" y="20426"/>
                  <a:pt x="12960" y="20426"/>
                </a:cubicBezTo>
                <a:cubicBezTo>
                  <a:pt x="12960" y="20426"/>
                  <a:pt x="12960" y="20426"/>
                  <a:pt x="13353" y="20885"/>
                </a:cubicBezTo>
                <a:cubicBezTo>
                  <a:pt x="13745" y="20885"/>
                  <a:pt x="13745" y="19507"/>
                  <a:pt x="14138" y="19047"/>
                </a:cubicBezTo>
                <a:cubicBezTo>
                  <a:pt x="14531" y="19047"/>
                  <a:pt x="14924" y="18588"/>
                  <a:pt x="15316" y="18588"/>
                </a:cubicBezTo>
                <a:cubicBezTo>
                  <a:pt x="16887" y="18128"/>
                  <a:pt x="18458" y="17668"/>
                  <a:pt x="20029" y="16749"/>
                </a:cubicBezTo>
                <a:cubicBezTo>
                  <a:pt x="20422" y="16749"/>
                  <a:pt x="20815" y="16749"/>
                  <a:pt x="20815" y="16749"/>
                </a:cubicBezTo>
                <a:cubicBezTo>
                  <a:pt x="21207" y="16290"/>
                  <a:pt x="20815" y="16290"/>
                  <a:pt x="21207" y="16290"/>
                </a:cubicBezTo>
                <a:cubicBezTo>
                  <a:pt x="21207" y="15830"/>
                  <a:pt x="21207" y="14911"/>
                  <a:pt x="21207" y="14451"/>
                </a:cubicBezTo>
                <a:cubicBezTo>
                  <a:pt x="21600" y="14451"/>
                  <a:pt x="21600" y="13992"/>
                  <a:pt x="21600" y="13532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5" name="Shape 1954"/>
          <p:cNvSpPr/>
          <p:nvPr/>
        </p:nvSpPr>
        <p:spPr bwMode="auto">
          <a:xfrm>
            <a:off x="2805113" y="1515270"/>
            <a:ext cx="0" cy="14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16200" extrusionOk="0">
                <a:moveTo>
                  <a:pt x="0" y="16200"/>
                </a:moveTo>
                <a:cubicBezTo>
                  <a:pt x="0" y="16200"/>
                  <a:pt x="0" y="16200"/>
                  <a:pt x="0" y="16200"/>
                </a:cubicBezTo>
                <a:cubicBezTo>
                  <a:pt x="0" y="16200"/>
                  <a:pt x="0" y="16200"/>
                  <a:pt x="0" y="16200"/>
                </a:cubicBezTo>
                <a:close/>
                <a:moveTo>
                  <a:pt x="0" y="16200"/>
                </a:moveTo>
                <a:cubicBezTo>
                  <a:pt x="0" y="-5400"/>
                  <a:pt x="0" y="-5400"/>
                  <a:pt x="0" y="16200"/>
                </a:cubicBezTo>
                <a:cubicBezTo>
                  <a:pt x="0" y="16200"/>
                  <a:pt x="0" y="16200"/>
                  <a:pt x="0" y="16200"/>
                </a:cubicBezTo>
                <a:close/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6" name="Shape 1955"/>
          <p:cNvSpPr/>
          <p:nvPr/>
        </p:nvSpPr>
        <p:spPr bwMode="auto">
          <a:xfrm>
            <a:off x="6053138" y="2585245"/>
            <a:ext cx="57150" cy="109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46" extrusionOk="0">
                <a:moveTo>
                  <a:pt x="21600" y="12600"/>
                </a:moveTo>
                <a:cubicBezTo>
                  <a:pt x="18000" y="9000"/>
                  <a:pt x="14400" y="7200"/>
                  <a:pt x="10800" y="3600"/>
                </a:cubicBezTo>
                <a:cubicBezTo>
                  <a:pt x="10800" y="3600"/>
                  <a:pt x="7200" y="0"/>
                  <a:pt x="3600" y="0"/>
                </a:cubicBezTo>
                <a:cubicBezTo>
                  <a:pt x="0" y="0"/>
                  <a:pt x="7200" y="1800"/>
                  <a:pt x="7200" y="1800"/>
                </a:cubicBezTo>
                <a:cubicBezTo>
                  <a:pt x="3600" y="1800"/>
                  <a:pt x="3600" y="1800"/>
                  <a:pt x="3600" y="1800"/>
                </a:cubicBezTo>
                <a:cubicBezTo>
                  <a:pt x="3600" y="1800"/>
                  <a:pt x="3600" y="3600"/>
                  <a:pt x="0" y="5400"/>
                </a:cubicBezTo>
                <a:cubicBezTo>
                  <a:pt x="0" y="5400"/>
                  <a:pt x="0" y="7200"/>
                  <a:pt x="0" y="9000"/>
                </a:cubicBezTo>
                <a:cubicBezTo>
                  <a:pt x="0" y="9000"/>
                  <a:pt x="0" y="9000"/>
                  <a:pt x="0" y="7200"/>
                </a:cubicBezTo>
                <a:cubicBezTo>
                  <a:pt x="0" y="10800"/>
                  <a:pt x="3600" y="12600"/>
                  <a:pt x="3600" y="14400"/>
                </a:cubicBezTo>
                <a:cubicBezTo>
                  <a:pt x="3600" y="16200"/>
                  <a:pt x="3600" y="18000"/>
                  <a:pt x="7200" y="19800"/>
                </a:cubicBezTo>
                <a:cubicBezTo>
                  <a:pt x="7200" y="21600"/>
                  <a:pt x="14400" y="19800"/>
                  <a:pt x="18000" y="18000"/>
                </a:cubicBezTo>
                <a:cubicBezTo>
                  <a:pt x="21600" y="18000"/>
                  <a:pt x="21600" y="16200"/>
                  <a:pt x="21600" y="126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7" name="Shape 1956"/>
          <p:cNvSpPr/>
          <p:nvPr/>
        </p:nvSpPr>
        <p:spPr bwMode="auto">
          <a:xfrm>
            <a:off x="3856039" y="1613694"/>
            <a:ext cx="284162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0" h="21600" extrusionOk="0">
                <a:moveTo>
                  <a:pt x="20880" y="10330"/>
                </a:moveTo>
                <a:cubicBezTo>
                  <a:pt x="20880" y="11270"/>
                  <a:pt x="20880" y="10330"/>
                  <a:pt x="20880" y="10330"/>
                </a:cubicBezTo>
                <a:cubicBezTo>
                  <a:pt x="20880" y="10330"/>
                  <a:pt x="19440" y="11270"/>
                  <a:pt x="19440" y="11270"/>
                </a:cubicBezTo>
                <a:cubicBezTo>
                  <a:pt x="19440" y="11270"/>
                  <a:pt x="20160" y="11270"/>
                  <a:pt x="20160" y="11270"/>
                </a:cubicBezTo>
                <a:cubicBezTo>
                  <a:pt x="20160" y="11270"/>
                  <a:pt x="20160" y="12209"/>
                  <a:pt x="20880" y="12209"/>
                </a:cubicBezTo>
                <a:cubicBezTo>
                  <a:pt x="20880" y="12209"/>
                  <a:pt x="21600" y="11270"/>
                  <a:pt x="20880" y="10330"/>
                </a:cubicBezTo>
                <a:close/>
                <a:moveTo>
                  <a:pt x="20880" y="5635"/>
                </a:moveTo>
                <a:cubicBezTo>
                  <a:pt x="21600" y="4696"/>
                  <a:pt x="20880" y="4696"/>
                  <a:pt x="20880" y="3757"/>
                </a:cubicBezTo>
                <a:cubicBezTo>
                  <a:pt x="20880" y="3757"/>
                  <a:pt x="20880" y="3757"/>
                  <a:pt x="20880" y="3757"/>
                </a:cubicBezTo>
                <a:cubicBezTo>
                  <a:pt x="20160" y="3757"/>
                  <a:pt x="20160" y="3757"/>
                  <a:pt x="20160" y="3757"/>
                </a:cubicBezTo>
                <a:cubicBezTo>
                  <a:pt x="20160" y="3757"/>
                  <a:pt x="19440" y="3757"/>
                  <a:pt x="19440" y="3757"/>
                </a:cubicBezTo>
                <a:cubicBezTo>
                  <a:pt x="19440" y="3757"/>
                  <a:pt x="19440" y="3757"/>
                  <a:pt x="18720" y="3757"/>
                </a:cubicBezTo>
                <a:cubicBezTo>
                  <a:pt x="18720" y="3757"/>
                  <a:pt x="18720" y="3757"/>
                  <a:pt x="18720" y="3757"/>
                </a:cubicBezTo>
                <a:cubicBezTo>
                  <a:pt x="18000" y="3757"/>
                  <a:pt x="18000" y="3757"/>
                  <a:pt x="18000" y="3757"/>
                </a:cubicBezTo>
                <a:cubicBezTo>
                  <a:pt x="18000" y="3757"/>
                  <a:pt x="18000" y="2817"/>
                  <a:pt x="18000" y="2817"/>
                </a:cubicBezTo>
                <a:cubicBezTo>
                  <a:pt x="18000" y="2817"/>
                  <a:pt x="17280" y="2817"/>
                  <a:pt x="16560" y="2817"/>
                </a:cubicBezTo>
                <a:cubicBezTo>
                  <a:pt x="16560" y="2817"/>
                  <a:pt x="16560" y="2817"/>
                  <a:pt x="16560" y="2817"/>
                </a:cubicBezTo>
                <a:cubicBezTo>
                  <a:pt x="16560" y="2817"/>
                  <a:pt x="16560" y="2817"/>
                  <a:pt x="16560" y="2817"/>
                </a:cubicBezTo>
                <a:cubicBezTo>
                  <a:pt x="15840" y="2817"/>
                  <a:pt x="15840" y="2817"/>
                  <a:pt x="15840" y="2817"/>
                </a:cubicBezTo>
                <a:cubicBezTo>
                  <a:pt x="15120" y="2817"/>
                  <a:pt x="13680" y="2817"/>
                  <a:pt x="13680" y="1878"/>
                </a:cubicBezTo>
                <a:cubicBezTo>
                  <a:pt x="12960" y="1878"/>
                  <a:pt x="12960" y="1878"/>
                  <a:pt x="12960" y="1878"/>
                </a:cubicBezTo>
                <a:cubicBezTo>
                  <a:pt x="12960" y="1878"/>
                  <a:pt x="12960" y="1878"/>
                  <a:pt x="12960" y="1878"/>
                </a:cubicBezTo>
                <a:cubicBezTo>
                  <a:pt x="12960" y="939"/>
                  <a:pt x="12960" y="939"/>
                  <a:pt x="12960" y="939"/>
                </a:cubicBezTo>
                <a:cubicBezTo>
                  <a:pt x="12240" y="939"/>
                  <a:pt x="11520" y="939"/>
                  <a:pt x="10800" y="939"/>
                </a:cubicBezTo>
                <a:cubicBezTo>
                  <a:pt x="10800" y="939"/>
                  <a:pt x="10080" y="939"/>
                  <a:pt x="10080" y="939"/>
                </a:cubicBezTo>
                <a:cubicBezTo>
                  <a:pt x="10080" y="939"/>
                  <a:pt x="10080" y="939"/>
                  <a:pt x="9360" y="939"/>
                </a:cubicBezTo>
                <a:cubicBezTo>
                  <a:pt x="8640" y="939"/>
                  <a:pt x="7920" y="939"/>
                  <a:pt x="6480" y="939"/>
                </a:cubicBezTo>
                <a:cubicBezTo>
                  <a:pt x="5760" y="939"/>
                  <a:pt x="4320" y="939"/>
                  <a:pt x="3600" y="939"/>
                </a:cubicBezTo>
                <a:cubicBezTo>
                  <a:pt x="2880" y="0"/>
                  <a:pt x="2880" y="0"/>
                  <a:pt x="2160" y="0"/>
                </a:cubicBezTo>
                <a:cubicBezTo>
                  <a:pt x="1440" y="0"/>
                  <a:pt x="1440" y="939"/>
                  <a:pt x="720" y="939"/>
                </a:cubicBezTo>
                <a:cubicBezTo>
                  <a:pt x="720" y="939"/>
                  <a:pt x="0" y="939"/>
                  <a:pt x="0" y="1878"/>
                </a:cubicBezTo>
                <a:cubicBezTo>
                  <a:pt x="0" y="1878"/>
                  <a:pt x="0" y="2817"/>
                  <a:pt x="0" y="2817"/>
                </a:cubicBezTo>
                <a:cubicBezTo>
                  <a:pt x="0" y="2817"/>
                  <a:pt x="0" y="2817"/>
                  <a:pt x="0" y="2817"/>
                </a:cubicBezTo>
                <a:cubicBezTo>
                  <a:pt x="0" y="2817"/>
                  <a:pt x="0" y="2817"/>
                  <a:pt x="720" y="2817"/>
                </a:cubicBezTo>
                <a:cubicBezTo>
                  <a:pt x="720" y="3757"/>
                  <a:pt x="720" y="3757"/>
                  <a:pt x="0" y="3757"/>
                </a:cubicBezTo>
                <a:cubicBezTo>
                  <a:pt x="720" y="3757"/>
                  <a:pt x="720" y="3757"/>
                  <a:pt x="720" y="3757"/>
                </a:cubicBezTo>
                <a:cubicBezTo>
                  <a:pt x="720" y="3757"/>
                  <a:pt x="0" y="4696"/>
                  <a:pt x="0" y="4696"/>
                </a:cubicBezTo>
                <a:cubicBezTo>
                  <a:pt x="720" y="5635"/>
                  <a:pt x="720" y="4696"/>
                  <a:pt x="1440" y="4696"/>
                </a:cubicBezTo>
                <a:cubicBezTo>
                  <a:pt x="1440" y="4696"/>
                  <a:pt x="1440" y="4696"/>
                  <a:pt x="1440" y="4696"/>
                </a:cubicBezTo>
                <a:cubicBezTo>
                  <a:pt x="1440" y="5635"/>
                  <a:pt x="1440" y="4696"/>
                  <a:pt x="1440" y="5635"/>
                </a:cubicBezTo>
                <a:cubicBezTo>
                  <a:pt x="1440" y="5635"/>
                  <a:pt x="2880" y="5635"/>
                  <a:pt x="2880" y="5635"/>
                </a:cubicBezTo>
                <a:cubicBezTo>
                  <a:pt x="2880" y="5635"/>
                  <a:pt x="2880" y="4696"/>
                  <a:pt x="2880" y="4696"/>
                </a:cubicBezTo>
                <a:cubicBezTo>
                  <a:pt x="3600" y="4696"/>
                  <a:pt x="3600" y="4696"/>
                  <a:pt x="3600" y="4696"/>
                </a:cubicBezTo>
                <a:cubicBezTo>
                  <a:pt x="4320" y="5635"/>
                  <a:pt x="3600" y="4696"/>
                  <a:pt x="4320" y="5635"/>
                </a:cubicBezTo>
                <a:cubicBezTo>
                  <a:pt x="4320" y="5635"/>
                  <a:pt x="4320" y="5635"/>
                  <a:pt x="4320" y="5635"/>
                </a:cubicBezTo>
                <a:cubicBezTo>
                  <a:pt x="4320" y="5635"/>
                  <a:pt x="4320" y="5635"/>
                  <a:pt x="4320" y="5635"/>
                </a:cubicBezTo>
                <a:cubicBezTo>
                  <a:pt x="5040" y="6574"/>
                  <a:pt x="4320" y="6574"/>
                  <a:pt x="4320" y="6574"/>
                </a:cubicBezTo>
                <a:cubicBezTo>
                  <a:pt x="3600" y="7513"/>
                  <a:pt x="3600" y="7513"/>
                  <a:pt x="3600" y="8452"/>
                </a:cubicBezTo>
                <a:cubicBezTo>
                  <a:pt x="3600" y="8452"/>
                  <a:pt x="3600" y="9391"/>
                  <a:pt x="3600" y="9391"/>
                </a:cubicBezTo>
                <a:cubicBezTo>
                  <a:pt x="3600" y="9391"/>
                  <a:pt x="2880" y="9391"/>
                  <a:pt x="2880" y="9391"/>
                </a:cubicBezTo>
                <a:cubicBezTo>
                  <a:pt x="2880" y="9391"/>
                  <a:pt x="2880" y="10330"/>
                  <a:pt x="2880" y="10330"/>
                </a:cubicBezTo>
                <a:cubicBezTo>
                  <a:pt x="2880" y="11270"/>
                  <a:pt x="2880" y="11270"/>
                  <a:pt x="2160" y="11270"/>
                </a:cubicBezTo>
                <a:cubicBezTo>
                  <a:pt x="2160" y="11270"/>
                  <a:pt x="2880" y="12209"/>
                  <a:pt x="2880" y="13148"/>
                </a:cubicBezTo>
                <a:cubicBezTo>
                  <a:pt x="2880" y="14087"/>
                  <a:pt x="2160" y="14087"/>
                  <a:pt x="2160" y="14087"/>
                </a:cubicBezTo>
                <a:cubicBezTo>
                  <a:pt x="2160" y="15026"/>
                  <a:pt x="2880" y="15026"/>
                  <a:pt x="2880" y="15026"/>
                </a:cubicBezTo>
                <a:cubicBezTo>
                  <a:pt x="2880" y="15965"/>
                  <a:pt x="2160" y="15965"/>
                  <a:pt x="2160" y="16904"/>
                </a:cubicBezTo>
                <a:cubicBezTo>
                  <a:pt x="1440" y="17843"/>
                  <a:pt x="2160" y="18783"/>
                  <a:pt x="2880" y="17843"/>
                </a:cubicBezTo>
                <a:cubicBezTo>
                  <a:pt x="2880" y="17843"/>
                  <a:pt x="3600" y="18783"/>
                  <a:pt x="3600" y="18783"/>
                </a:cubicBezTo>
                <a:cubicBezTo>
                  <a:pt x="3600" y="18783"/>
                  <a:pt x="3600" y="18783"/>
                  <a:pt x="4320" y="18783"/>
                </a:cubicBezTo>
                <a:cubicBezTo>
                  <a:pt x="2880" y="19722"/>
                  <a:pt x="4320" y="21600"/>
                  <a:pt x="5040" y="21600"/>
                </a:cubicBezTo>
                <a:cubicBezTo>
                  <a:pt x="5760" y="21600"/>
                  <a:pt x="5760" y="20661"/>
                  <a:pt x="5760" y="19722"/>
                </a:cubicBezTo>
                <a:cubicBezTo>
                  <a:pt x="6480" y="19722"/>
                  <a:pt x="6480" y="19722"/>
                  <a:pt x="6480" y="19722"/>
                </a:cubicBezTo>
                <a:cubicBezTo>
                  <a:pt x="7200" y="19722"/>
                  <a:pt x="7200" y="19722"/>
                  <a:pt x="7200" y="19722"/>
                </a:cubicBezTo>
                <a:cubicBezTo>
                  <a:pt x="8640" y="18783"/>
                  <a:pt x="10080" y="19722"/>
                  <a:pt x="10800" y="18783"/>
                </a:cubicBezTo>
                <a:cubicBezTo>
                  <a:pt x="11520" y="18783"/>
                  <a:pt x="11520" y="17843"/>
                  <a:pt x="12240" y="17843"/>
                </a:cubicBezTo>
                <a:cubicBezTo>
                  <a:pt x="12240" y="17843"/>
                  <a:pt x="12240" y="16904"/>
                  <a:pt x="12960" y="16904"/>
                </a:cubicBezTo>
                <a:cubicBezTo>
                  <a:pt x="12960" y="16904"/>
                  <a:pt x="13680" y="16904"/>
                  <a:pt x="13680" y="16904"/>
                </a:cubicBezTo>
                <a:cubicBezTo>
                  <a:pt x="12960" y="15965"/>
                  <a:pt x="14400" y="15026"/>
                  <a:pt x="14400" y="14087"/>
                </a:cubicBezTo>
                <a:cubicBezTo>
                  <a:pt x="15120" y="14087"/>
                  <a:pt x="15840" y="14087"/>
                  <a:pt x="15840" y="13148"/>
                </a:cubicBezTo>
                <a:cubicBezTo>
                  <a:pt x="15840" y="13148"/>
                  <a:pt x="15120" y="13148"/>
                  <a:pt x="15120" y="12209"/>
                </a:cubicBezTo>
                <a:cubicBezTo>
                  <a:pt x="14400" y="11270"/>
                  <a:pt x="15120" y="10330"/>
                  <a:pt x="15840" y="9391"/>
                </a:cubicBezTo>
                <a:cubicBezTo>
                  <a:pt x="16560" y="8452"/>
                  <a:pt x="17280" y="8452"/>
                  <a:pt x="16560" y="8452"/>
                </a:cubicBezTo>
                <a:cubicBezTo>
                  <a:pt x="18000" y="7513"/>
                  <a:pt x="19440" y="6574"/>
                  <a:pt x="20880" y="5635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8" name="Shape 1957"/>
          <p:cNvSpPr/>
          <p:nvPr/>
        </p:nvSpPr>
        <p:spPr bwMode="auto">
          <a:xfrm>
            <a:off x="4646614" y="2513807"/>
            <a:ext cx="288925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56" extrusionOk="0">
                <a:moveTo>
                  <a:pt x="21600" y="16356"/>
                </a:moveTo>
                <a:cubicBezTo>
                  <a:pt x="20160" y="14756"/>
                  <a:pt x="19440" y="12356"/>
                  <a:pt x="18720" y="11556"/>
                </a:cubicBezTo>
                <a:cubicBezTo>
                  <a:pt x="18000" y="10756"/>
                  <a:pt x="17280" y="10756"/>
                  <a:pt x="17280" y="9956"/>
                </a:cubicBezTo>
                <a:cubicBezTo>
                  <a:pt x="17280" y="8356"/>
                  <a:pt x="18000" y="9956"/>
                  <a:pt x="18720" y="9156"/>
                </a:cubicBezTo>
                <a:cubicBezTo>
                  <a:pt x="19440" y="9156"/>
                  <a:pt x="18720" y="8356"/>
                  <a:pt x="18720" y="8356"/>
                </a:cubicBezTo>
                <a:cubicBezTo>
                  <a:pt x="18720" y="7556"/>
                  <a:pt x="18720" y="7556"/>
                  <a:pt x="18720" y="6756"/>
                </a:cubicBezTo>
                <a:cubicBezTo>
                  <a:pt x="18720" y="6756"/>
                  <a:pt x="18720" y="6756"/>
                  <a:pt x="18720" y="6756"/>
                </a:cubicBezTo>
                <a:cubicBezTo>
                  <a:pt x="18720" y="6756"/>
                  <a:pt x="18720" y="6756"/>
                  <a:pt x="18720" y="6756"/>
                </a:cubicBezTo>
                <a:cubicBezTo>
                  <a:pt x="18720" y="6756"/>
                  <a:pt x="18720" y="5956"/>
                  <a:pt x="18720" y="5956"/>
                </a:cubicBezTo>
                <a:cubicBezTo>
                  <a:pt x="18720" y="5156"/>
                  <a:pt x="18720" y="5156"/>
                  <a:pt x="18720" y="4356"/>
                </a:cubicBezTo>
                <a:cubicBezTo>
                  <a:pt x="18000" y="4356"/>
                  <a:pt x="18000" y="4356"/>
                  <a:pt x="17280" y="3556"/>
                </a:cubicBezTo>
                <a:cubicBezTo>
                  <a:pt x="17280" y="3556"/>
                  <a:pt x="17280" y="3556"/>
                  <a:pt x="17280" y="3556"/>
                </a:cubicBezTo>
                <a:cubicBezTo>
                  <a:pt x="17280" y="3556"/>
                  <a:pt x="17280" y="2756"/>
                  <a:pt x="17280" y="2756"/>
                </a:cubicBezTo>
                <a:cubicBezTo>
                  <a:pt x="17280" y="1956"/>
                  <a:pt x="17280" y="1156"/>
                  <a:pt x="17280" y="356"/>
                </a:cubicBezTo>
                <a:cubicBezTo>
                  <a:pt x="16560" y="356"/>
                  <a:pt x="15840" y="-444"/>
                  <a:pt x="16560" y="356"/>
                </a:cubicBezTo>
                <a:cubicBezTo>
                  <a:pt x="15840" y="356"/>
                  <a:pt x="15840" y="356"/>
                  <a:pt x="15120" y="356"/>
                </a:cubicBezTo>
                <a:cubicBezTo>
                  <a:pt x="15840" y="1156"/>
                  <a:pt x="15840" y="1956"/>
                  <a:pt x="15840" y="2756"/>
                </a:cubicBezTo>
                <a:cubicBezTo>
                  <a:pt x="15120" y="3556"/>
                  <a:pt x="14400" y="5156"/>
                  <a:pt x="13680" y="5956"/>
                </a:cubicBezTo>
                <a:cubicBezTo>
                  <a:pt x="12240" y="6756"/>
                  <a:pt x="11520" y="4356"/>
                  <a:pt x="10800" y="5156"/>
                </a:cubicBezTo>
                <a:cubicBezTo>
                  <a:pt x="10080" y="5156"/>
                  <a:pt x="10800" y="5956"/>
                  <a:pt x="10080" y="5956"/>
                </a:cubicBezTo>
                <a:cubicBezTo>
                  <a:pt x="9360" y="5956"/>
                  <a:pt x="8640" y="5956"/>
                  <a:pt x="9360" y="6756"/>
                </a:cubicBezTo>
                <a:cubicBezTo>
                  <a:pt x="8640" y="6756"/>
                  <a:pt x="7920" y="6756"/>
                  <a:pt x="7200" y="6756"/>
                </a:cubicBezTo>
                <a:cubicBezTo>
                  <a:pt x="7200" y="6756"/>
                  <a:pt x="7200" y="6756"/>
                  <a:pt x="7200" y="5956"/>
                </a:cubicBezTo>
                <a:cubicBezTo>
                  <a:pt x="7200" y="5956"/>
                  <a:pt x="6480" y="5956"/>
                  <a:pt x="5760" y="5956"/>
                </a:cubicBezTo>
                <a:cubicBezTo>
                  <a:pt x="5760" y="5956"/>
                  <a:pt x="5040" y="6756"/>
                  <a:pt x="5040" y="6756"/>
                </a:cubicBezTo>
                <a:cubicBezTo>
                  <a:pt x="4320" y="5956"/>
                  <a:pt x="3600" y="5156"/>
                  <a:pt x="3600" y="5156"/>
                </a:cubicBezTo>
                <a:cubicBezTo>
                  <a:pt x="3600" y="4356"/>
                  <a:pt x="3600" y="4356"/>
                  <a:pt x="3600" y="4356"/>
                </a:cubicBezTo>
                <a:cubicBezTo>
                  <a:pt x="2880" y="4356"/>
                  <a:pt x="2880" y="4356"/>
                  <a:pt x="2160" y="4356"/>
                </a:cubicBezTo>
                <a:cubicBezTo>
                  <a:pt x="2160" y="5156"/>
                  <a:pt x="2160" y="4356"/>
                  <a:pt x="1440" y="5156"/>
                </a:cubicBezTo>
                <a:cubicBezTo>
                  <a:pt x="1440" y="5956"/>
                  <a:pt x="1440" y="6756"/>
                  <a:pt x="1440" y="6756"/>
                </a:cubicBezTo>
                <a:cubicBezTo>
                  <a:pt x="1440" y="7556"/>
                  <a:pt x="1440" y="7556"/>
                  <a:pt x="720" y="8356"/>
                </a:cubicBezTo>
                <a:cubicBezTo>
                  <a:pt x="720" y="8356"/>
                  <a:pt x="720" y="8356"/>
                  <a:pt x="0" y="8356"/>
                </a:cubicBezTo>
                <a:cubicBezTo>
                  <a:pt x="720" y="9156"/>
                  <a:pt x="0" y="9156"/>
                  <a:pt x="720" y="9956"/>
                </a:cubicBezTo>
                <a:cubicBezTo>
                  <a:pt x="1440" y="9956"/>
                  <a:pt x="2160" y="9956"/>
                  <a:pt x="2160" y="10756"/>
                </a:cubicBezTo>
                <a:cubicBezTo>
                  <a:pt x="2160" y="10756"/>
                  <a:pt x="2160" y="11556"/>
                  <a:pt x="2160" y="11556"/>
                </a:cubicBezTo>
                <a:cubicBezTo>
                  <a:pt x="2880" y="11556"/>
                  <a:pt x="3600" y="12356"/>
                  <a:pt x="3600" y="12356"/>
                </a:cubicBezTo>
                <a:cubicBezTo>
                  <a:pt x="3600" y="13156"/>
                  <a:pt x="4320" y="13156"/>
                  <a:pt x="4320" y="13156"/>
                </a:cubicBezTo>
                <a:cubicBezTo>
                  <a:pt x="4320" y="13156"/>
                  <a:pt x="4320" y="13956"/>
                  <a:pt x="4320" y="13956"/>
                </a:cubicBezTo>
                <a:cubicBezTo>
                  <a:pt x="5040" y="14756"/>
                  <a:pt x="5760" y="14756"/>
                  <a:pt x="5760" y="15556"/>
                </a:cubicBezTo>
                <a:cubicBezTo>
                  <a:pt x="6480" y="15556"/>
                  <a:pt x="5760" y="16356"/>
                  <a:pt x="6480" y="16356"/>
                </a:cubicBezTo>
                <a:cubicBezTo>
                  <a:pt x="6480" y="17156"/>
                  <a:pt x="6480" y="17156"/>
                  <a:pt x="7200" y="17156"/>
                </a:cubicBezTo>
                <a:cubicBezTo>
                  <a:pt x="7200" y="17956"/>
                  <a:pt x="7920" y="18756"/>
                  <a:pt x="8640" y="18756"/>
                </a:cubicBezTo>
                <a:cubicBezTo>
                  <a:pt x="8640" y="18756"/>
                  <a:pt x="8640" y="18756"/>
                  <a:pt x="9360" y="18756"/>
                </a:cubicBezTo>
                <a:cubicBezTo>
                  <a:pt x="9360" y="18756"/>
                  <a:pt x="9360" y="18756"/>
                  <a:pt x="9360" y="18756"/>
                </a:cubicBezTo>
                <a:cubicBezTo>
                  <a:pt x="9360" y="18756"/>
                  <a:pt x="9360" y="18756"/>
                  <a:pt x="10080" y="18756"/>
                </a:cubicBezTo>
                <a:cubicBezTo>
                  <a:pt x="10080" y="18756"/>
                  <a:pt x="10080" y="18756"/>
                  <a:pt x="10080" y="17956"/>
                </a:cubicBezTo>
                <a:cubicBezTo>
                  <a:pt x="10800" y="17956"/>
                  <a:pt x="10800" y="17956"/>
                  <a:pt x="10800" y="17956"/>
                </a:cubicBezTo>
                <a:cubicBezTo>
                  <a:pt x="11520" y="18756"/>
                  <a:pt x="11520" y="19556"/>
                  <a:pt x="11520" y="19556"/>
                </a:cubicBezTo>
                <a:cubicBezTo>
                  <a:pt x="11520" y="19556"/>
                  <a:pt x="12240" y="19556"/>
                  <a:pt x="12240" y="19556"/>
                </a:cubicBezTo>
                <a:cubicBezTo>
                  <a:pt x="12240" y="20356"/>
                  <a:pt x="12240" y="20356"/>
                  <a:pt x="12240" y="20356"/>
                </a:cubicBezTo>
                <a:cubicBezTo>
                  <a:pt x="12960" y="20356"/>
                  <a:pt x="12960" y="20356"/>
                  <a:pt x="12960" y="21156"/>
                </a:cubicBezTo>
                <a:cubicBezTo>
                  <a:pt x="12960" y="20356"/>
                  <a:pt x="13680" y="20356"/>
                  <a:pt x="13680" y="20356"/>
                </a:cubicBezTo>
                <a:cubicBezTo>
                  <a:pt x="14400" y="20356"/>
                  <a:pt x="15120" y="20356"/>
                  <a:pt x="15120" y="20356"/>
                </a:cubicBezTo>
                <a:cubicBezTo>
                  <a:pt x="15120" y="20356"/>
                  <a:pt x="15120" y="21156"/>
                  <a:pt x="15120" y="21156"/>
                </a:cubicBezTo>
                <a:cubicBezTo>
                  <a:pt x="15840" y="21156"/>
                  <a:pt x="15840" y="20356"/>
                  <a:pt x="15840" y="20356"/>
                </a:cubicBezTo>
                <a:cubicBezTo>
                  <a:pt x="15840" y="20356"/>
                  <a:pt x="16560" y="19556"/>
                  <a:pt x="17280" y="19556"/>
                </a:cubicBezTo>
                <a:cubicBezTo>
                  <a:pt x="17280" y="19556"/>
                  <a:pt x="17280" y="20356"/>
                  <a:pt x="18000" y="20356"/>
                </a:cubicBezTo>
                <a:cubicBezTo>
                  <a:pt x="18720" y="20356"/>
                  <a:pt x="18720" y="19556"/>
                  <a:pt x="18720" y="18756"/>
                </a:cubicBezTo>
                <a:cubicBezTo>
                  <a:pt x="19440" y="17956"/>
                  <a:pt x="20880" y="17156"/>
                  <a:pt x="21600" y="1635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39" name="Shape 1958"/>
          <p:cNvSpPr/>
          <p:nvPr/>
        </p:nvSpPr>
        <p:spPr bwMode="auto">
          <a:xfrm>
            <a:off x="7046913" y="1756570"/>
            <a:ext cx="95250" cy="12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21600"/>
                </a:moveTo>
                <a:cubicBezTo>
                  <a:pt x="10800" y="21600"/>
                  <a:pt x="10800" y="21600"/>
                  <a:pt x="8640" y="21600"/>
                </a:cubicBezTo>
                <a:cubicBezTo>
                  <a:pt x="8640" y="21600"/>
                  <a:pt x="8640" y="21600"/>
                  <a:pt x="8640" y="21600"/>
                </a:cubicBezTo>
                <a:close/>
                <a:moveTo>
                  <a:pt x="21600" y="13292"/>
                </a:moveTo>
                <a:cubicBezTo>
                  <a:pt x="21600" y="13292"/>
                  <a:pt x="21600" y="13292"/>
                  <a:pt x="21600" y="13292"/>
                </a:cubicBezTo>
                <a:cubicBezTo>
                  <a:pt x="19440" y="13292"/>
                  <a:pt x="17280" y="8308"/>
                  <a:pt x="17280" y="6646"/>
                </a:cubicBezTo>
                <a:cubicBezTo>
                  <a:pt x="12960" y="4985"/>
                  <a:pt x="10800" y="1662"/>
                  <a:pt x="6480" y="0"/>
                </a:cubicBezTo>
                <a:cubicBezTo>
                  <a:pt x="6480" y="3323"/>
                  <a:pt x="0" y="0"/>
                  <a:pt x="0" y="3323"/>
                </a:cubicBezTo>
                <a:cubicBezTo>
                  <a:pt x="0" y="4985"/>
                  <a:pt x="4320" y="8308"/>
                  <a:pt x="4320" y="8308"/>
                </a:cubicBezTo>
                <a:cubicBezTo>
                  <a:pt x="4320" y="8308"/>
                  <a:pt x="2160" y="8308"/>
                  <a:pt x="2160" y="8308"/>
                </a:cubicBezTo>
                <a:cubicBezTo>
                  <a:pt x="0" y="8308"/>
                  <a:pt x="2160" y="9969"/>
                  <a:pt x="2160" y="9969"/>
                </a:cubicBezTo>
                <a:cubicBezTo>
                  <a:pt x="4320" y="11631"/>
                  <a:pt x="4320" y="11631"/>
                  <a:pt x="4320" y="13292"/>
                </a:cubicBezTo>
                <a:cubicBezTo>
                  <a:pt x="6480" y="13292"/>
                  <a:pt x="6480" y="13292"/>
                  <a:pt x="6480" y="14954"/>
                </a:cubicBezTo>
                <a:cubicBezTo>
                  <a:pt x="6480" y="14954"/>
                  <a:pt x="4320" y="14954"/>
                  <a:pt x="6480" y="14954"/>
                </a:cubicBezTo>
                <a:cubicBezTo>
                  <a:pt x="4320" y="16615"/>
                  <a:pt x="6480" y="19938"/>
                  <a:pt x="8640" y="18277"/>
                </a:cubicBezTo>
                <a:cubicBezTo>
                  <a:pt x="8640" y="18277"/>
                  <a:pt x="8640" y="19938"/>
                  <a:pt x="6480" y="19938"/>
                </a:cubicBezTo>
                <a:cubicBezTo>
                  <a:pt x="6480" y="19938"/>
                  <a:pt x="8640" y="19938"/>
                  <a:pt x="8640" y="19938"/>
                </a:cubicBezTo>
                <a:cubicBezTo>
                  <a:pt x="6480" y="19938"/>
                  <a:pt x="6480" y="19938"/>
                  <a:pt x="6480" y="19938"/>
                </a:cubicBezTo>
                <a:cubicBezTo>
                  <a:pt x="6480" y="19938"/>
                  <a:pt x="8640" y="21600"/>
                  <a:pt x="8640" y="21600"/>
                </a:cubicBezTo>
                <a:cubicBezTo>
                  <a:pt x="8640" y="19938"/>
                  <a:pt x="10800" y="21600"/>
                  <a:pt x="10800" y="19938"/>
                </a:cubicBezTo>
                <a:cubicBezTo>
                  <a:pt x="10800" y="19938"/>
                  <a:pt x="10800" y="19938"/>
                  <a:pt x="10800" y="19938"/>
                </a:cubicBezTo>
                <a:cubicBezTo>
                  <a:pt x="10800" y="19938"/>
                  <a:pt x="12960" y="21600"/>
                  <a:pt x="12960" y="19938"/>
                </a:cubicBezTo>
                <a:cubicBezTo>
                  <a:pt x="12960" y="19938"/>
                  <a:pt x="10800" y="19938"/>
                  <a:pt x="12960" y="18277"/>
                </a:cubicBezTo>
                <a:cubicBezTo>
                  <a:pt x="12960" y="18277"/>
                  <a:pt x="12960" y="19938"/>
                  <a:pt x="15120" y="19938"/>
                </a:cubicBezTo>
                <a:cubicBezTo>
                  <a:pt x="15120" y="19938"/>
                  <a:pt x="12960" y="18277"/>
                  <a:pt x="12960" y="18277"/>
                </a:cubicBezTo>
                <a:cubicBezTo>
                  <a:pt x="15120" y="16615"/>
                  <a:pt x="17280" y="18277"/>
                  <a:pt x="17280" y="18277"/>
                </a:cubicBezTo>
                <a:cubicBezTo>
                  <a:pt x="15120" y="16615"/>
                  <a:pt x="19440" y="18277"/>
                  <a:pt x="19440" y="16615"/>
                </a:cubicBezTo>
                <a:cubicBezTo>
                  <a:pt x="21600" y="16615"/>
                  <a:pt x="21600" y="14954"/>
                  <a:pt x="21600" y="13292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0" name="Shape 1959"/>
          <p:cNvSpPr/>
          <p:nvPr/>
        </p:nvSpPr>
        <p:spPr bwMode="auto">
          <a:xfrm>
            <a:off x="4454526" y="3499645"/>
            <a:ext cx="403225" cy="365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86" y="7958"/>
                </a:moveTo>
                <a:cubicBezTo>
                  <a:pt x="21086" y="7958"/>
                  <a:pt x="20571" y="7958"/>
                  <a:pt x="20057" y="7958"/>
                </a:cubicBezTo>
                <a:cubicBezTo>
                  <a:pt x="20057" y="7958"/>
                  <a:pt x="20571" y="8526"/>
                  <a:pt x="20057" y="8526"/>
                </a:cubicBezTo>
                <a:cubicBezTo>
                  <a:pt x="19543" y="9095"/>
                  <a:pt x="19029" y="8526"/>
                  <a:pt x="18514" y="7958"/>
                </a:cubicBezTo>
                <a:cubicBezTo>
                  <a:pt x="18514" y="7389"/>
                  <a:pt x="19029" y="6253"/>
                  <a:pt x="19543" y="6253"/>
                </a:cubicBezTo>
                <a:cubicBezTo>
                  <a:pt x="19543" y="6253"/>
                  <a:pt x="19543" y="6253"/>
                  <a:pt x="19543" y="6253"/>
                </a:cubicBezTo>
                <a:cubicBezTo>
                  <a:pt x="20057" y="6253"/>
                  <a:pt x="20057" y="6821"/>
                  <a:pt x="20057" y="6253"/>
                </a:cubicBezTo>
                <a:cubicBezTo>
                  <a:pt x="20571" y="5684"/>
                  <a:pt x="20057" y="5116"/>
                  <a:pt x="20057" y="4547"/>
                </a:cubicBezTo>
                <a:cubicBezTo>
                  <a:pt x="20057" y="3979"/>
                  <a:pt x="20057" y="2842"/>
                  <a:pt x="19543" y="1705"/>
                </a:cubicBezTo>
                <a:cubicBezTo>
                  <a:pt x="19543" y="1705"/>
                  <a:pt x="19543" y="568"/>
                  <a:pt x="19543" y="568"/>
                </a:cubicBezTo>
                <a:cubicBezTo>
                  <a:pt x="19029" y="0"/>
                  <a:pt x="18000" y="0"/>
                  <a:pt x="17486" y="0"/>
                </a:cubicBezTo>
                <a:cubicBezTo>
                  <a:pt x="17486" y="0"/>
                  <a:pt x="16971" y="0"/>
                  <a:pt x="16971" y="0"/>
                </a:cubicBezTo>
                <a:cubicBezTo>
                  <a:pt x="16457" y="0"/>
                  <a:pt x="16457" y="568"/>
                  <a:pt x="15943" y="568"/>
                </a:cubicBezTo>
                <a:cubicBezTo>
                  <a:pt x="15943" y="568"/>
                  <a:pt x="15429" y="568"/>
                  <a:pt x="15429" y="1137"/>
                </a:cubicBezTo>
                <a:cubicBezTo>
                  <a:pt x="15429" y="1137"/>
                  <a:pt x="14914" y="1705"/>
                  <a:pt x="14914" y="1705"/>
                </a:cubicBezTo>
                <a:cubicBezTo>
                  <a:pt x="14914" y="1705"/>
                  <a:pt x="14400" y="2274"/>
                  <a:pt x="13886" y="2274"/>
                </a:cubicBezTo>
                <a:cubicBezTo>
                  <a:pt x="13886" y="2842"/>
                  <a:pt x="13886" y="3411"/>
                  <a:pt x="13371" y="3979"/>
                </a:cubicBezTo>
                <a:cubicBezTo>
                  <a:pt x="12857" y="3979"/>
                  <a:pt x="12857" y="3979"/>
                  <a:pt x="12343" y="4547"/>
                </a:cubicBezTo>
                <a:cubicBezTo>
                  <a:pt x="12343" y="4547"/>
                  <a:pt x="12343" y="4547"/>
                  <a:pt x="12343" y="5116"/>
                </a:cubicBezTo>
                <a:cubicBezTo>
                  <a:pt x="11829" y="5684"/>
                  <a:pt x="11829" y="6253"/>
                  <a:pt x="10800" y="6253"/>
                </a:cubicBezTo>
                <a:cubicBezTo>
                  <a:pt x="10286" y="6253"/>
                  <a:pt x="9771" y="5684"/>
                  <a:pt x="9257" y="5684"/>
                </a:cubicBezTo>
                <a:cubicBezTo>
                  <a:pt x="8743" y="5116"/>
                  <a:pt x="8743" y="5116"/>
                  <a:pt x="8229" y="6253"/>
                </a:cubicBezTo>
                <a:cubicBezTo>
                  <a:pt x="7714" y="7389"/>
                  <a:pt x="6686" y="7958"/>
                  <a:pt x="5657" y="7958"/>
                </a:cubicBezTo>
                <a:cubicBezTo>
                  <a:pt x="5657" y="7958"/>
                  <a:pt x="5143" y="7958"/>
                  <a:pt x="5143" y="7389"/>
                </a:cubicBezTo>
                <a:cubicBezTo>
                  <a:pt x="5657" y="6821"/>
                  <a:pt x="5657" y="6821"/>
                  <a:pt x="5657" y="6821"/>
                </a:cubicBezTo>
                <a:cubicBezTo>
                  <a:pt x="5657" y="5684"/>
                  <a:pt x="5143" y="5116"/>
                  <a:pt x="4629" y="4547"/>
                </a:cubicBezTo>
                <a:cubicBezTo>
                  <a:pt x="4629" y="5116"/>
                  <a:pt x="4629" y="6253"/>
                  <a:pt x="4629" y="6821"/>
                </a:cubicBezTo>
                <a:cubicBezTo>
                  <a:pt x="4629" y="7958"/>
                  <a:pt x="4629" y="8526"/>
                  <a:pt x="4629" y="9095"/>
                </a:cubicBezTo>
                <a:cubicBezTo>
                  <a:pt x="4629" y="9663"/>
                  <a:pt x="4629" y="10232"/>
                  <a:pt x="4629" y="10232"/>
                </a:cubicBezTo>
                <a:cubicBezTo>
                  <a:pt x="4114" y="10800"/>
                  <a:pt x="4114" y="10800"/>
                  <a:pt x="4114" y="10800"/>
                </a:cubicBezTo>
                <a:cubicBezTo>
                  <a:pt x="3600" y="10800"/>
                  <a:pt x="3600" y="11368"/>
                  <a:pt x="3600" y="11368"/>
                </a:cubicBezTo>
                <a:cubicBezTo>
                  <a:pt x="3086" y="11368"/>
                  <a:pt x="3086" y="11368"/>
                  <a:pt x="3086" y="11368"/>
                </a:cubicBezTo>
                <a:cubicBezTo>
                  <a:pt x="2571" y="11368"/>
                  <a:pt x="1543" y="11368"/>
                  <a:pt x="1029" y="10800"/>
                </a:cubicBezTo>
                <a:cubicBezTo>
                  <a:pt x="1029" y="10800"/>
                  <a:pt x="1029" y="10232"/>
                  <a:pt x="1029" y="10232"/>
                </a:cubicBezTo>
                <a:cubicBezTo>
                  <a:pt x="514" y="9663"/>
                  <a:pt x="514" y="10232"/>
                  <a:pt x="514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1368"/>
                  <a:pt x="0" y="11937"/>
                  <a:pt x="0" y="11937"/>
                </a:cubicBezTo>
                <a:cubicBezTo>
                  <a:pt x="514" y="12505"/>
                  <a:pt x="514" y="13074"/>
                  <a:pt x="1029" y="13642"/>
                </a:cubicBezTo>
                <a:cubicBezTo>
                  <a:pt x="1029" y="14779"/>
                  <a:pt x="1543" y="15916"/>
                  <a:pt x="2057" y="17053"/>
                </a:cubicBezTo>
                <a:cubicBezTo>
                  <a:pt x="2057" y="18189"/>
                  <a:pt x="1543" y="17621"/>
                  <a:pt x="1543" y="18189"/>
                </a:cubicBezTo>
                <a:cubicBezTo>
                  <a:pt x="1543" y="18758"/>
                  <a:pt x="2057" y="18758"/>
                  <a:pt x="2057" y="19326"/>
                </a:cubicBezTo>
                <a:cubicBezTo>
                  <a:pt x="2057" y="19326"/>
                  <a:pt x="2057" y="19326"/>
                  <a:pt x="2057" y="19895"/>
                </a:cubicBezTo>
                <a:cubicBezTo>
                  <a:pt x="2057" y="19895"/>
                  <a:pt x="2057" y="19895"/>
                  <a:pt x="2057" y="19895"/>
                </a:cubicBezTo>
                <a:cubicBezTo>
                  <a:pt x="2057" y="19895"/>
                  <a:pt x="2057" y="20463"/>
                  <a:pt x="2057" y="20463"/>
                </a:cubicBezTo>
                <a:cubicBezTo>
                  <a:pt x="2057" y="19895"/>
                  <a:pt x="3086" y="19895"/>
                  <a:pt x="2571" y="20463"/>
                </a:cubicBezTo>
                <a:cubicBezTo>
                  <a:pt x="3086" y="20463"/>
                  <a:pt x="3600" y="20463"/>
                  <a:pt x="3600" y="21032"/>
                </a:cubicBezTo>
                <a:cubicBezTo>
                  <a:pt x="3600" y="21032"/>
                  <a:pt x="4114" y="21600"/>
                  <a:pt x="4114" y="21600"/>
                </a:cubicBezTo>
                <a:cubicBezTo>
                  <a:pt x="4629" y="21032"/>
                  <a:pt x="4629" y="21032"/>
                  <a:pt x="5143" y="21032"/>
                </a:cubicBezTo>
                <a:cubicBezTo>
                  <a:pt x="5657" y="20463"/>
                  <a:pt x="6171" y="21032"/>
                  <a:pt x="6686" y="20463"/>
                </a:cubicBezTo>
                <a:cubicBezTo>
                  <a:pt x="6686" y="20463"/>
                  <a:pt x="7200" y="20463"/>
                  <a:pt x="7200" y="19895"/>
                </a:cubicBezTo>
                <a:cubicBezTo>
                  <a:pt x="8229" y="19895"/>
                  <a:pt x="9257" y="19895"/>
                  <a:pt x="9771" y="19895"/>
                </a:cubicBezTo>
                <a:cubicBezTo>
                  <a:pt x="10286" y="20463"/>
                  <a:pt x="10286" y="20463"/>
                  <a:pt x="10286" y="20463"/>
                </a:cubicBezTo>
                <a:cubicBezTo>
                  <a:pt x="10286" y="20463"/>
                  <a:pt x="10800" y="19895"/>
                  <a:pt x="10800" y="19895"/>
                </a:cubicBezTo>
                <a:cubicBezTo>
                  <a:pt x="10800" y="19895"/>
                  <a:pt x="11314" y="19895"/>
                  <a:pt x="11314" y="19895"/>
                </a:cubicBezTo>
                <a:cubicBezTo>
                  <a:pt x="11314" y="19895"/>
                  <a:pt x="11314" y="19895"/>
                  <a:pt x="11314" y="19895"/>
                </a:cubicBezTo>
                <a:cubicBezTo>
                  <a:pt x="11829" y="19326"/>
                  <a:pt x="12343" y="19895"/>
                  <a:pt x="12343" y="19326"/>
                </a:cubicBezTo>
                <a:cubicBezTo>
                  <a:pt x="12857" y="19326"/>
                  <a:pt x="12857" y="19326"/>
                  <a:pt x="12857" y="19326"/>
                </a:cubicBezTo>
                <a:cubicBezTo>
                  <a:pt x="13371" y="18758"/>
                  <a:pt x="13886" y="17621"/>
                  <a:pt x="14400" y="17053"/>
                </a:cubicBezTo>
                <a:cubicBezTo>
                  <a:pt x="15943" y="15347"/>
                  <a:pt x="17486" y="13642"/>
                  <a:pt x="19029" y="11937"/>
                </a:cubicBezTo>
                <a:cubicBezTo>
                  <a:pt x="19543" y="11368"/>
                  <a:pt x="20057" y="11368"/>
                  <a:pt x="20571" y="10800"/>
                </a:cubicBezTo>
                <a:cubicBezTo>
                  <a:pt x="21086" y="9663"/>
                  <a:pt x="21086" y="9095"/>
                  <a:pt x="21600" y="7958"/>
                </a:cubicBezTo>
                <a:cubicBezTo>
                  <a:pt x="21086" y="7958"/>
                  <a:pt x="21086" y="7958"/>
                  <a:pt x="21086" y="7958"/>
                </a:cubicBezTo>
                <a:close/>
                <a:moveTo>
                  <a:pt x="16457" y="11937"/>
                </a:moveTo>
                <a:cubicBezTo>
                  <a:pt x="16457" y="12505"/>
                  <a:pt x="16457" y="13074"/>
                  <a:pt x="16457" y="13074"/>
                </a:cubicBezTo>
                <a:cubicBezTo>
                  <a:pt x="15943" y="13642"/>
                  <a:pt x="15429" y="13642"/>
                  <a:pt x="15429" y="13642"/>
                </a:cubicBezTo>
                <a:cubicBezTo>
                  <a:pt x="14914" y="14211"/>
                  <a:pt x="14914" y="14779"/>
                  <a:pt x="14400" y="14211"/>
                </a:cubicBezTo>
                <a:cubicBezTo>
                  <a:pt x="13886" y="13642"/>
                  <a:pt x="13886" y="13642"/>
                  <a:pt x="13886" y="13074"/>
                </a:cubicBezTo>
                <a:cubicBezTo>
                  <a:pt x="13371" y="12505"/>
                  <a:pt x="13886" y="12505"/>
                  <a:pt x="13886" y="11937"/>
                </a:cubicBezTo>
                <a:cubicBezTo>
                  <a:pt x="14400" y="11937"/>
                  <a:pt x="14400" y="11368"/>
                  <a:pt x="14914" y="11368"/>
                </a:cubicBezTo>
                <a:cubicBezTo>
                  <a:pt x="15429" y="10800"/>
                  <a:pt x="15429" y="10800"/>
                  <a:pt x="15943" y="11368"/>
                </a:cubicBezTo>
                <a:cubicBezTo>
                  <a:pt x="16457" y="11368"/>
                  <a:pt x="16457" y="11937"/>
                  <a:pt x="16457" y="1193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1" name="Shape 1960"/>
          <p:cNvSpPr/>
          <p:nvPr/>
        </p:nvSpPr>
        <p:spPr bwMode="auto">
          <a:xfrm>
            <a:off x="5076826" y="2518570"/>
            <a:ext cx="254000" cy="39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600" extrusionOk="0">
                <a:moveTo>
                  <a:pt x="21156" y="2634"/>
                </a:moveTo>
                <a:cubicBezTo>
                  <a:pt x="21156" y="2107"/>
                  <a:pt x="21156" y="1054"/>
                  <a:pt x="21156" y="527"/>
                </a:cubicBezTo>
                <a:cubicBezTo>
                  <a:pt x="21156" y="527"/>
                  <a:pt x="20356" y="0"/>
                  <a:pt x="20356" y="0"/>
                </a:cubicBezTo>
                <a:cubicBezTo>
                  <a:pt x="19556" y="0"/>
                  <a:pt x="19556" y="527"/>
                  <a:pt x="19556" y="527"/>
                </a:cubicBezTo>
                <a:cubicBezTo>
                  <a:pt x="18756" y="1054"/>
                  <a:pt x="17156" y="1054"/>
                  <a:pt x="16356" y="1054"/>
                </a:cubicBezTo>
                <a:cubicBezTo>
                  <a:pt x="16356" y="1580"/>
                  <a:pt x="15556" y="1054"/>
                  <a:pt x="15556" y="1054"/>
                </a:cubicBezTo>
                <a:cubicBezTo>
                  <a:pt x="14756" y="1054"/>
                  <a:pt x="14756" y="1580"/>
                  <a:pt x="13956" y="1580"/>
                </a:cubicBezTo>
                <a:cubicBezTo>
                  <a:pt x="13956" y="1580"/>
                  <a:pt x="13156" y="1580"/>
                  <a:pt x="13156" y="1580"/>
                </a:cubicBezTo>
                <a:cubicBezTo>
                  <a:pt x="12356" y="1580"/>
                  <a:pt x="12356" y="2107"/>
                  <a:pt x="11556" y="2107"/>
                </a:cubicBezTo>
                <a:cubicBezTo>
                  <a:pt x="10756" y="2107"/>
                  <a:pt x="10756" y="2107"/>
                  <a:pt x="9956" y="2107"/>
                </a:cubicBezTo>
                <a:cubicBezTo>
                  <a:pt x="9956" y="2107"/>
                  <a:pt x="9956" y="2107"/>
                  <a:pt x="9156" y="2107"/>
                </a:cubicBezTo>
                <a:cubicBezTo>
                  <a:pt x="8356" y="2634"/>
                  <a:pt x="7556" y="2634"/>
                  <a:pt x="6756" y="2634"/>
                </a:cubicBezTo>
                <a:cubicBezTo>
                  <a:pt x="5956" y="2107"/>
                  <a:pt x="5156" y="1580"/>
                  <a:pt x="4356" y="1054"/>
                </a:cubicBezTo>
                <a:cubicBezTo>
                  <a:pt x="4356" y="1054"/>
                  <a:pt x="3556" y="1580"/>
                  <a:pt x="3556" y="2107"/>
                </a:cubicBezTo>
                <a:cubicBezTo>
                  <a:pt x="3556" y="2634"/>
                  <a:pt x="3556" y="3161"/>
                  <a:pt x="4356" y="3161"/>
                </a:cubicBezTo>
                <a:cubicBezTo>
                  <a:pt x="4356" y="3688"/>
                  <a:pt x="5156" y="4741"/>
                  <a:pt x="5956" y="4741"/>
                </a:cubicBezTo>
                <a:cubicBezTo>
                  <a:pt x="7556" y="5268"/>
                  <a:pt x="9156" y="5795"/>
                  <a:pt x="10756" y="6322"/>
                </a:cubicBezTo>
                <a:cubicBezTo>
                  <a:pt x="12356" y="6322"/>
                  <a:pt x="13156" y="6322"/>
                  <a:pt x="14756" y="6322"/>
                </a:cubicBezTo>
                <a:cubicBezTo>
                  <a:pt x="13156" y="7376"/>
                  <a:pt x="11556" y="8956"/>
                  <a:pt x="9956" y="10010"/>
                </a:cubicBezTo>
                <a:cubicBezTo>
                  <a:pt x="9956" y="10537"/>
                  <a:pt x="9156" y="11063"/>
                  <a:pt x="8356" y="11063"/>
                </a:cubicBezTo>
                <a:cubicBezTo>
                  <a:pt x="7556" y="11590"/>
                  <a:pt x="5956" y="11063"/>
                  <a:pt x="5156" y="11590"/>
                </a:cubicBezTo>
                <a:cubicBezTo>
                  <a:pt x="4356" y="11590"/>
                  <a:pt x="4356" y="12117"/>
                  <a:pt x="3556" y="12117"/>
                </a:cubicBezTo>
                <a:cubicBezTo>
                  <a:pt x="3556" y="12644"/>
                  <a:pt x="2756" y="12117"/>
                  <a:pt x="1956" y="12644"/>
                </a:cubicBezTo>
                <a:cubicBezTo>
                  <a:pt x="1956" y="12644"/>
                  <a:pt x="1156" y="13171"/>
                  <a:pt x="1156" y="13698"/>
                </a:cubicBezTo>
                <a:cubicBezTo>
                  <a:pt x="1156" y="13698"/>
                  <a:pt x="356" y="14224"/>
                  <a:pt x="356" y="14751"/>
                </a:cubicBezTo>
                <a:cubicBezTo>
                  <a:pt x="-444" y="15805"/>
                  <a:pt x="356" y="16332"/>
                  <a:pt x="356" y="17385"/>
                </a:cubicBezTo>
                <a:cubicBezTo>
                  <a:pt x="356" y="17912"/>
                  <a:pt x="-444" y="18966"/>
                  <a:pt x="356" y="20020"/>
                </a:cubicBezTo>
                <a:cubicBezTo>
                  <a:pt x="356" y="20546"/>
                  <a:pt x="1156" y="21073"/>
                  <a:pt x="1156" y="21600"/>
                </a:cubicBezTo>
                <a:cubicBezTo>
                  <a:pt x="7556" y="16332"/>
                  <a:pt x="13156" y="10537"/>
                  <a:pt x="19556" y="5268"/>
                </a:cubicBezTo>
                <a:cubicBezTo>
                  <a:pt x="19556" y="4741"/>
                  <a:pt x="20356" y="4741"/>
                  <a:pt x="20356" y="4215"/>
                </a:cubicBezTo>
                <a:cubicBezTo>
                  <a:pt x="21156" y="3688"/>
                  <a:pt x="20356" y="2634"/>
                  <a:pt x="21156" y="263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2" name="Shape 1961"/>
          <p:cNvSpPr/>
          <p:nvPr/>
        </p:nvSpPr>
        <p:spPr bwMode="auto">
          <a:xfrm>
            <a:off x="7996238" y="3056732"/>
            <a:ext cx="139700" cy="11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7" h="21600" extrusionOk="0">
                <a:moveTo>
                  <a:pt x="20757" y="21600"/>
                </a:moveTo>
                <a:cubicBezTo>
                  <a:pt x="19317" y="19800"/>
                  <a:pt x="19317" y="19800"/>
                  <a:pt x="17877" y="19800"/>
                </a:cubicBezTo>
                <a:cubicBezTo>
                  <a:pt x="17877" y="19800"/>
                  <a:pt x="16437" y="18000"/>
                  <a:pt x="16437" y="19800"/>
                </a:cubicBezTo>
                <a:cubicBezTo>
                  <a:pt x="16437" y="19800"/>
                  <a:pt x="17877" y="19800"/>
                  <a:pt x="17877" y="19800"/>
                </a:cubicBezTo>
                <a:cubicBezTo>
                  <a:pt x="17877" y="19800"/>
                  <a:pt x="17877" y="21600"/>
                  <a:pt x="17877" y="21600"/>
                </a:cubicBezTo>
                <a:cubicBezTo>
                  <a:pt x="19317" y="21600"/>
                  <a:pt x="19317" y="21600"/>
                  <a:pt x="20757" y="21600"/>
                </a:cubicBezTo>
                <a:cubicBezTo>
                  <a:pt x="20757" y="21600"/>
                  <a:pt x="20757" y="21600"/>
                  <a:pt x="20757" y="21600"/>
                </a:cubicBezTo>
                <a:close/>
                <a:moveTo>
                  <a:pt x="14997" y="16200"/>
                </a:moveTo>
                <a:cubicBezTo>
                  <a:pt x="14997" y="16200"/>
                  <a:pt x="14997" y="14400"/>
                  <a:pt x="13557" y="14400"/>
                </a:cubicBezTo>
                <a:cubicBezTo>
                  <a:pt x="13557" y="14400"/>
                  <a:pt x="13557" y="14400"/>
                  <a:pt x="12117" y="14400"/>
                </a:cubicBezTo>
                <a:cubicBezTo>
                  <a:pt x="12117" y="14400"/>
                  <a:pt x="10677" y="12600"/>
                  <a:pt x="10677" y="14400"/>
                </a:cubicBezTo>
                <a:cubicBezTo>
                  <a:pt x="9237" y="18000"/>
                  <a:pt x="16437" y="18000"/>
                  <a:pt x="14997" y="16200"/>
                </a:cubicBezTo>
                <a:close/>
                <a:moveTo>
                  <a:pt x="17877" y="16200"/>
                </a:moveTo>
                <a:cubicBezTo>
                  <a:pt x="17877" y="14400"/>
                  <a:pt x="17877" y="14400"/>
                  <a:pt x="16437" y="12600"/>
                </a:cubicBezTo>
                <a:cubicBezTo>
                  <a:pt x="16437" y="12600"/>
                  <a:pt x="16437" y="12600"/>
                  <a:pt x="16437" y="10800"/>
                </a:cubicBezTo>
                <a:cubicBezTo>
                  <a:pt x="16437" y="10800"/>
                  <a:pt x="16437" y="7200"/>
                  <a:pt x="14997" y="9000"/>
                </a:cubicBezTo>
                <a:cubicBezTo>
                  <a:pt x="14997" y="9000"/>
                  <a:pt x="14997" y="10800"/>
                  <a:pt x="14997" y="12600"/>
                </a:cubicBezTo>
                <a:cubicBezTo>
                  <a:pt x="16437" y="12600"/>
                  <a:pt x="16437" y="14400"/>
                  <a:pt x="17877" y="16200"/>
                </a:cubicBezTo>
                <a:close/>
                <a:moveTo>
                  <a:pt x="12117" y="9000"/>
                </a:moveTo>
                <a:cubicBezTo>
                  <a:pt x="12117" y="9000"/>
                  <a:pt x="12117" y="9000"/>
                  <a:pt x="12117" y="9000"/>
                </a:cubicBezTo>
                <a:cubicBezTo>
                  <a:pt x="12117" y="9000"/>
                  <a:pt x="12117" y="7200"/>
                  <a:pt x="10677" y="7200"/>
                </a:cubicBezTo>
                <a:cubicBezTo>
                  <a:pt x="9237" y="5400"/>
                  <a:pt x="7797" y="3600"/>
                  <a:pt x="7797" y="3600"/>
                </a:cubicBezTo>
                <a:cubicBezTo>
                  <a:pt x="7797" y="5400"/>
                  <a:pt x="9237" y="7200"/>
                  <a:pt x="9237" y="7200"/>
                </a:cubicBezTo>
                <a:cubicBezTo>
                  <a:pt x="10677" y="9000"/>
                  <a:pt x="10677" y="9000"/>
                  <a:pt x="12117" y="9000"/>
                </a:cubicBezTo>
                <a:close/>
                <a:moveTo>
                  <a:pt x="597" y="1800"/>
                </a:moveTo>
                <a:cubicBezTo>
                  <a:pt x="2037" y="1800"/>
                  <a:pt x="2037" y="3600"/>
                  <a:pt x="3477" y="3600"/>
                </a:cubicBezTo>
                <a:cubicBezTo>
                  <a:pt x="2037" y="3600"/>
                  <a:pt x="2037" y="1800"/>
                  <a:pt x="2037" y="0"/>
                </a:cubicBezTo>
                <a:cubicBezTo>
                  <a:pt x="597" y="0"/>
                  <a:pt x="-843" y="0"/>
                  <a:pt x="597" y="1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3" name="Shape 1962"/>
          <p:cNvSpPr/>
          <p:nvPr/>
        </p:nvSpPr>
        <p:spPr bwMode="auto">
          <a:xfrm>
            <a:off x="4371976" y="1526381"/>
            <a:ext cx="71438" cy="3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0" h="21600" extrusionOk="0">
                <a:moveTo>
                  <a:pt x="20100" y="5400"/>
                </a:moveTo>
                <a:cubicBezTo>
                  <a:pt x="17400" y="5400"/>
                  <a:pt x="17400" y="0"/>
                  <a:pt x="17400" y="0"/>
                </a:cubicBezTo>
                <a:cubicBezTo>
                  <a:pt x="17400" y="0"/>
                  <a:pt x="17400" y="0"/>
                  <a:pt x="17400" y="0"/>
                </a:cubicBezTo>
                <a:cubicBezTo>
                  <a:pt x="14700" y="0"/>
                  <a:pt x="14700" y="0"/>
                  <a:pt x="14700" y="0"/>
                </a:cubicBezTo>
                <a:cubicBezTo>
                  <a:pt x="12000" y="5400"/>
                  <a:pt x="12000" y="0"/>
                  <a:pt x="9300" y="5400"/>
                </a:cubicBezTo>
                <a:cubicBezTo>
                  <a:pt x="6600" y="5400"/>
                  <a:pt x="6600" y="5400"/>
                  <a:pt x="6600" y="5400"/>
                </a:cubicBezTo>
                <a:cubicBezTo>
                  <a:pt x="3900" y="5400"/>
                  <a:pt x="3900" y="5400"/>
                  <a:pt x="1200" y="5400"/>
                </a:cubicBezTo>
                <a:cubicBezTo>
                  <a:pt x="-1500" y="10800"/>
                  <a:pt x="1200" y="10800"/>
                  <a:pt x="1200" y="10800"/>
                </a:cubicBezTo>
                <a:cubicBezTo>
                  <a:pt x="1200" y="10800"/>
                  <a:pt x="1200" y="10800"/>
                  <a:pt x="1200" y="10800"/>
                </a:cubicBezTo>
                <a:cubicBezTo>
                  <a:pt x="1200" y="10800"/>
                  <a:pt x="1200" y="10800"/>
                  <a:pt x="1200" y="10800"/>
                </a:cubicBezTo>
                <a:cubicBezTo>
                  <a:pt x="1200" y="10800"/>
                  <a:pt x="1200" y="16200"/>
                  <a:pt x="1200" y="10800"/>
                </a:cubicBezTo>
                <a:cubicBezTo>
                  <a:pt x="1200" y="16200"/>
                  <a:pt x="1200" y="16200"/>
                  <a:pt x="3900" y="21600"/>
                </a:cubicBezTo>
                <a:cubicBezTo>
                  <a:pt x="1200" y="21600"/>
                  <a:pt x="1200" y="21600"/>
                  <a:pt x="1200" y="21600"/>
                </a:cubicBezTo>
                <a:cubicBezTo>
                  <a:pt x="1200" y="21600"/>
                  <a:pt x="3900" y="21600"/>
                  <a:pt x="3900" y="21600"/>
                </a:cubicBezTo>
                <a:cubicBezTo>
                  <a:pt x="3900" y="21600"/>
                  <a:pt x="3900" y="21600"/>
                  <a:pt x="3900" y="21600"/>
                </a:cubicBezTo>
                <a:cubicBezTo>
                  <a:pt x="3900" y="21600"/>
                  <a:pt x="6600" y="21600"/>
                  <a:pt x="6600" y="21600"/>
                </a:cubicBezTo>
                <a:cubicBezTo>
                  <a:pt x="6600" y="21600"/>
                  <a:pt x="6600" y="16200"/>
                  <a:pt x="6600" y="16200"/>
                </a:cubicBezTo>
                <a:cubicBezTo>
                  <a:pt x="6600" y="16200"/>
                  <a:pt x="9300" y="21600"/>
                  <a:pt x="9300" y="21600"/>
                </a:cubicBezTo>
                <a:cubicBezTo>
                  <a:pt x="9300" y="21600"/>
                  <a:pt x="12000" y="21600"/>
                  <a:pt x="12000" y="21600"/>
                </a:cubicBezTo>
                <a:cubicBezTo>
                  <a:pt x="12000" y="21600"/>
                  <a:pt x="12000" y="16200"/>
                  <a:pt x="12000" y="16200"/>
                </a:cubicBezTo>
                <a:cubicBezTo>
                  <a:pt x="14700" y="16200"/>
                  <a:pt x="14700" y="16200"/>
                  <a:pt x="14700" y="10800"/>
                </a:cubicBezTo>
                <a:cubicBezTo>
                  <a:pt x="14700" y="10800"/>
                  <a:pt x="12000" y="10800"/>
                  <a:pt x="14700" y="10800"/>
                </a:cubicBezTo>
                <a:cubicBezTo>
                  <a:pt x="14700" y="5400"/>
                  <a:pt x="17400" y="5400"/>
                  <a:pt x="17400" y="5400"/>
                </a:cubicBezTo>
                <a:cubicBezTo>
                  <a:pt x="17400" y="5400"/>
                  <a:pt x="17400" y="5400"/>
                  <a:pt x="20100" y="5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4" name="Shape 1963"/>
          <p:cNvSpPr/>
          <p:nvPr/>
        </p:nvSpPr>
        <p:spPr bwMode="auto">
          <a:xfrm>
            <a:off x="4449764" y="1450181"/>
            <a:ext cx="123825" cy="4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39" h="21600" extrusionOk="0">
                <a:moveTo>
                  <a:pt x="19200" y="4320"/>
                </a:moveTo>
                <a:cubicBezTo>
                  <a:pt x="19200" y="4320"/>
                  <a:pt x="17657" y="4320"/>
                  <a:pt x="16114" y="4320"/>
                </a:cubicBezTo>
                <a:cubicBezTo>
                  <a:pt x="16114" y="0"/>
                  <a:pt x="16114" y="0"/>
                  <a:pt x="14572" y="0"/>
                </a:cubicBezTo>
                <a:cubicBezTo>
                  <a:pt x="14572" y="4320"/>
                  <a:pt x="14572" y="4320"/>
                  <a:pt x="14572" y="4320"/>
                </a:cubicBezTo>
                <a:cubicBezTo>
                  <a:pt x="13029" y="4320"/>
                  <a:pt x="13029" y="0"/>
                  <a:pt x="11486" y="4320"/>
                </a:cubicBezTo>
                <a:cubicBezTo>
                  <a:pt x="11486" y="4320"/>
                  <a:pt x="11486" y="4320"/>
                  <a:pt x="9943" y="4320"/>
                </a:cubicBezTo>
                <a:cubicBezTo>
                  <a:pt x="9943" y="4320"/>
                  <a:pt x="9943" y="4320"/>
                  <a:pt x="9943" y="0"/>
                </a:cubicBezTo>
                <a:cubicBezTo>
                  <a:pt x="8400" y="0"/>
                  <a:pt x="8400" y="0"/>
                  <a:pt x="8400" y="4320"/>
                </a:cubicBezTo>
                <a:cubicBezTo>
                  <a:pt x="6857" y="4320"/>
                  <a:pt x="6857" y="0"/>
                  <a:pt x="6857" y="0"/>
                </a:cubicBezTo>
                <a:cubicBezTo>
                  <a:pt x="5314" y="0"/>
                  <a:pt x="5314" y="4320"/>
                  <a:pt x="5314" y="4320"/>
                </a:cubicBezTo>
                <a:cubicBezTo>
                  <a:pt x="3772" y="4320"/>
                  <a:pt x="3772" y="4320"/>
                  <a:pt x="3772" y="8640"/>
                </a:cubicBezTo>
                <a:cubicBezTo>
                  <a:pt x="2229" y="8640"/>
                  <a:pt x="2229" y="8640"/>
                  <a:pt x="686" y="8640"/>
                </a:cubicBezTo>
                <a:cubicBezTo>
                  <a:pt x="686" y="8640"/>
                  <a:pt x="-857" y="12960"/>
                  <a:pt x="686" y="17280"/>
                </a:cubicBezTo>
                <a:cubicBezTo>
                  <a:pt x="686" y="21600"/>
                  <a:pt x="2229" y="21600"/>
                  <a:pt x="3772" y="21600"/>
                </a:cubicBezTo>
                <a:cubicBezTo>
                  <a:pt x="3772" y="21600"/>
                  <a:pt x="5314" y="21600"/>
                  <a:pt x="6857" y="21600"/>
                </a:cubicBezTo>
                <a:cubicBezTo>
                  <a:pt x="6857" y="21600"/>
                  <a:pt x="6857" y="21600"/>
                  <a:pt x="6857" y="21600"/>
                </a:cubicBezTo>
                <a:cubicBezTo>
                  <a:pt x="6857" y="21600"/>
                  <a:pt x="8400" y="17280"/>
                  <a:pt x="9943" y="17280"/>
                </a:cubicBezTo>
                <a:cubicBezTo>
                  <a:pt x="9943" y="17280"/>
                  <a:pt x="9943" y="17280"/>
                  <a:pt x="11486" y="17280"/>
                </a:cubicBezTo>
                <a:cubicBezTo>
                  <a:pt x="11486" y="17280"/>
                  <a:pt x="11486" y="12960"/>
                  <a:pt x="13029" y="12960"/>
                </a:cubicBezTo>
                <a:cubicBezTo>
                  <a:pt x="13029" y="12960"/>
                  <a:pt x="14572" y="12960"/>
                  <a:pt x="16114" y="12960"/>
                </a:cubicBezTo>
                <a:cubicBezTo>
                  <a:pt x="16114" y="12960"/>
                  <a:pt x="16114" y="17280"/>
                  <a:pt x="17657" y="17280"/>
                </a:cubicBezTo>
                <a:cubicBezTo>
                  <a:pt x="19200" y="17280"/>
                  <a:pt x="20743" y="8640"/>
                  <a:pt x="19200" y="4320"/>
                </a:cubicBezTo>
                <a:close/>
              </a:path>
            </a:pathLst>
          </a:custGeom>
          <a:solidFill>
            <a:srgbClr val="0B4EA2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5" name="Shape 1964"/>
          <p:cNvSpPr/>
          <p:nvPr/>
        </p:nvSpPr>
        <p:spPr bwMode="auto">
          <a:xfrm>
            <a:off x="3702051" y="2575720"/>
            <a:ext cx="77788" cy="85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00"/>
                </a:moveTo>
                <a:cubicBezTo>
                  <a:pt x="21600" y="12000"/>
                  <a:pt x="18900" y="12000"/>
                  <a:pt x="18900" y="12000"/>
                </a:cubicBezTo>
                <a:cubicBezTo>
                  <a:pt x="18900" y="9600"/>
                  <a:pt x="18900" y="9600"/>
                  <a:pt x="18900" y="9600"/>
                </a:cubicBezTo>
                <a:cubicBezTo>
                  <a:pt x="18900" y="7200"/>
                  <a:pt x="18900" y="7200"/>
                  <a:pt x="18900" y="7200"/>
                </a:cubicBezTo>
                <a:cubicBezTo>
                  <a:pt x="18900" y="7200"/>
                  <a:pt x="18900" y="4800"/>
                  <a:pt x="18900" y="4800"/>
                </a:cubicBezTo>
                <a:cubicBezTo>
                  <a:pt x="18900" y="4800"/>
                  <a:pt x="18900" y="2400"/>
                  <a:pt x="16200" y="2400"/>
                </a:cubicBezTo>
                <a:cubicBezTo>
                  <a:pt x="16200" y="0"/>
                  <a:pt x="16200" y="0"/>
                  <a:pt x="13500" y="0"/>
                </a:cubicBezTo>
                <a:cubicBezTo>
                  <a:pt x="10800" y="0"/>
                  <a:pt x="8100" y="0"/>
                  <a:pt x="5400" y="2400"/>
                </a:cubicBezTo>
                <a:cubicBezTo>
                  <a:pt x="5400" y="4800"/>
                  <a:pt x="2700" y="7200"/>
                  <a:pt x="0" y="7200"/>
                </a:cubicBezTo>
                <a:cubicBezTo>
                  <a:pt x="0" y="7200"/>
                  <a:pt x="2700" y="9600"/>
                  <a:pt x="2700" y="9600"/>
                </a:cubicBezTo>
                <a:cubicBezTo>
                  <a:pt x="0" y="9600"/>
                  <a:pt x="0" y="12000"/>
                  <a:pt x="2700" y="9600"/>
                </a:cubicBezTo>
                <a:cubicBezTo>
                  <a:pt x="2700" y="12000"/>
                  <a:pt x="2700" y="12000"/>
                  <a:pt x="0" y="12000"/>
                </a:cubicBezTo>
                <a:cubicBezTo>
                  <a:pt x="0" y="12000"/>
                  <a:pt x="2700" y="12000"/>
                  <a:pt x="2700" y="14400"/>
                </a:cubicBezTo>
                <a:cubicBezTo>
                  <a:pt x="2700" y="14400"/>
                  <a:pt x="2700" y="14400"/>
                  <a:pt x="2700" y="14400"/>
                </a:cubicBezTo>
                <a:cubicBezTo>
                  <a:pt x="5400" y="16800"/>
                  <a:pt x="5400" y="16800"/>
                  <a:pt x="5400" y="16800"/>
                </a:cubicBezTo>
                <a:cubicBezTo>
                  <a:pt x="5400" y="19200"/>
                  <a:pt x="5400" y="19200"/>
                  <a:pt x="8100" y="19200"/>
                </a:cubicBezTo>
                <a:cubicBezTo>
                  <a:pt x="10800" y="21600"/>
                  <a:pt x="10800" y="21600"/>
                  <a:pt x="13500" y="21600"/>
                </a:cubicBezTo>
                <a:cubicBezTo>
                  <a:pt x="16200" y="21600"/>
                  <a:pt x="18900" y="19200"/>
                  <a:pt x="18900" y="16800"/>
                </a:cubicBezTo>
                <a:cubicBezTo>
                  <a:pt x="18900" y="16800"/>
                  <a:pt x="18900" y="14400"/>
                  <a:pt x="21600" y="14400"/>
                </a:cubicBezTo>
                <a:cubicBezTo>
                  <a:pt x="21600" y="12000"/>
                  <a:pt x="21600" y="12000"/>
                  <a:pt x="21600" y="12000"/>
                </a:cubicBezTo>
                <a:cubicBezTo>
                  <a:pt x="21600" y="12000"/>
                  <a:pt x="21600" y="12000"/>
                  <a:pt x="21600" y="120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6" name="Shape 1965"/>
          <p:cNvSpPr/>
          <p:nvPr/>
        </p:nvSpPr>
        <p:spPr bwMode="auto">
          <a:xfrm>
            <a:off x="4495800" y="1545432"/>
            <a:ext cx="96838" cy="109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95" h="20600" extrusionOk="0">
                <a:moveTo>
                  <a:pt x="19145" y="16200"/>
                </a:moveTo>
                <a:cubicBezTo>
                  <a:pt x="19145" y="14400"/>
                  <a:pt x="17182" y="14400"/>
                  <a:pt x="17182" y="12600"/>
                </a:cubicBezTo>
                <a:cubicBezTo>
                  <a:pt x="17182" y="10800"/>
                  <a:pt x="17182" y="10800"/>
                  <a:pt x="17182" y="10800"/>
                </a:cubicBezTo>
                <a:cubicBezTo>
                  <a:pt x="19145" y="10800"/>
                  <a:pt x="17182" y="9000"/>
                  <a:pt x="19145" y="9000"/>
                </a:cubicBezTo>
                <a:cubicBezTo>
                  <a:pt x="17182" y="7200"/>
                  <a:pt x="17182" y="9000"/>
                  <a:pt x="15218" y="9000"/>
                </a:cubicBezTo>
                <a:cubicBezTo>
                  <a:pt x="15218" y="9000"/>
                  <a:pt x="13254" y="7200"/>
                  <a:pt x="11291" y="7200"/>
                </a:cubicBezTo>
                <a:cubicBezTo>
                  <a:pt x="13254" y="7200"/>
                  <a:pt x="13254" y="7200"/>
                  <a:pt x="13254" y="7200"/>
                </a:cubicBezTo>
                <a:cubicBezTo>
                  <a:pt x="13254" y="7200"/>
                  <a:pt x="11291" y="5400"/>
                  <a:pt x="11291" y="5400"/>
                </a:cubicBezTo>
                <a:cubicBezTo>
                  <a:pt x="11291" y="5400"/>
                  <a:pt x="13254" y="5400"/>
                  <a:pt x="11291" y="5400"/>
                </a:cubicBezTo>
                <a:cubicBezTo>
                  <a:pt x="11291" y="3600"/>
                  <a:pt x="9327" y="3600"/>
                  <a:pt x="9327" y="3600"/>
                </a:cubicBezTo>
                <a:cubicBezTo>
                  <a:pt x="9327" y="3600"/>
                  <a:pt x="9327" y="1800"/>
                  <a:pt x="9327" y="1800"/>
                </a:cubicBezTo>
                <a:cubicBezTo>
                  <a:pt x="9327" y="1800"/>
                  <a:pt x="7364" y="1800"/>
                  <a:pt x="7364" y="1800"/>
                </a:cubicBezTo>
                <a:cubicBezTo>
                  <a:pt x="5400" y="0"/>
                  <a:pt x="3436" y="0"/>
                  <a:pt x="1473" y="0"/>
                </a:cubicBezTo>
                <a:cubicBezTo>
                  <a:pt x="-491" y="1800"/>
                  <a:pt x="-491" y="3600"/>
                  <a:pt x="1473" y="3600"/>
                </a:cubicBezTo>
                <a:cubicBezTo>
                  <a:pt x="1473" y="3600"/>
                  <a:pt x="1473" y="3600"/>
                  <a:pt x="1473" y="3600"/>
                </a:cubicBezTo>
                <a:cubicBezTo>
                  <a:pt x="3436" y="5400"/>
                  <a:pt x="1473" y="3600"/>
                  <a:pt x="1473" y="5400"/>
                </a:cubicBezTo>
                <a:cubicBezTo>
                  <a:pt x="1473" y="5400"/>
                  <a:pt x="1473" y="5400"/>
                  <a:pt x="1473" y="5400"/>
                </a:cubicBezTo>
                <a:cubicBezTo>
                  <a:pt x="1473" y="7200"/>
                  <a:pt x="1473" y="7200"/>
                  <a:pt x="1473" y="7200"/>
                </a:cubicBezTo>
                <a:cubicBezTo>
                  <a:pt x="3436" y="5400"/>
                  <a:pt x="1473" y="9000"/>
                  <a:pt x="1473" y="9000"/>
                </a:cubicBezTo>
                <a:cubicBezTo>
                  <a:pt x="1473" y="10800"/>
                  <a:pt x="5400" y="12600"/>
                  <a:pt x="1473" y="12600"/>
                </a:cubicBezTo>
                <a:cubicBezTo>
                  <a:pt x="5400" y="14400"/>
                  <a:pt x="1473" y="12600"/>
                  <a:pt x="1473" y="14400"/>
                </a:cubicBezTo>
                <a:cubicBezTo>
                  <a:pt x="1473" y="16200"/>
                  <a:pt x="7364" y="16200"/>
                  <a:pt x="7364" y="18000"/>
                </a:cubicBezTo>
                <a:cubicBezTo>
                  <a:pt x="9327" y="16200"/>
                  <a:pt x="9327" y="16200"/>
                  <a:pt x="9327" y="16200"/>
                </a:cubicBezTo>
                <a:cubicBezTo>
                  <a:pt x="9327" y="16200"/>
                  <a:pt x="11291" y="16200"/>
                  <a:pt x="11291" y="16200"/>
                </a:cubicBezTo>
                <a:cubicBezTo>
                  <a:pt x="13254" y="18000"/>
                  <a:pt x="13254" y="18000"/>
                  <a:pt x="15218" y="18000"/>
                </a:cubicBezTo>
                <a:cubicBezTo>
                  <a:pt x="13254" y="19800"/>
                  <a:pt x="13254" y="19800"/>
                  <a:pt x="15218" y="19800"/>
                </a:cubicBezTo>
                <a:cubicBezTo>
                  <a:pt x="15218" y="21600"/>
                  <a:pt x="17182" y="19800"/>
                  <a:pt x="17182" y="19800"/>
                </a:cubicBezTo>
                <a:cubicBezTo>
                  <a:pt x="19145" y="19800"/>
                  <a:pt x="17182" y="18000"/>
                  <a:pt x="17182" y="18000"/>
                </a:cubicBezTo>
                <a:cubicBezTo>
                  <a:pt x="17182" y="18000"/>
                  <a:pt x="21109" y="16200"/>
                  <a:pt x="19145" y="162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7" name="Shape 1966"/>
          <p:cNvSpPr/>
          <p:nvPr/>
        </p:nvSpPr>
        <p:spPr bwMode="auto">
          <a:xfrm>
            <a:off x="3605214" y="2386807"/>
            <a:ext cx="146050" cy="12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2" h="20357" extrusionOk="0">
                <a:moveTo>
                  <a:pt x="20250" y="19671"/>
                </a:moveTo>
                <a:cubicBezTo>
                  <a:pt x="20250" y="18128"/>
                  <a:pt x="20250" y="13500"/>
                  <a:pt x="18900" y="15043"/>
                </a:cubicBezTo>
                <a:cubicBezTo>
                  <a:pt x="18900" y="15043"/>
                  <a:pt x="18900" y="15043"/>
                  <a:pt x="18900" y="13500"/>
                </a:cubicBezTo>
                <a:cubicBezTo>
                  <a:pt x="18900" y="13500"/>
                  <a:pt x="18900" y="13500"/>
                  <a:pt x="18900" y="11957"/>
                </a:cubicBezTo>
                <a:cubicBezTo>
                  <a:pt x="18900" y="11957"/>
                  <a:pt x="18900" y="11957"/>
                  <a:pt x="17550" y="10414"/>
                </a:cubicBezTo>
                <a:cubicBezTo>
                  <a:pt x="17550" y="8871"/>
                  <a:pt x="17550" y="8871"/>
                  <a:pt x="17550" y="8871"/>
                </a:cubicBezTo>
                <a:cubicBezTo>
                  <a:pt x="16200" y="7328"/>
                  <a:pt x="14850" y="5785"/>
                  <a:pt x="14850" y="4243"/>
                </a:cubicBezTo>
                <a:cubicBezTo>
                  <a:pt x="13500" y="2700"/>
                  <a:pt x="13500" y="2700"/>
                  <a:pt x="13500" y="2700"/>
                </a:cubicBezTo>
                <a:cubicBezTo>
                  <a:pt x="12150" y="2700"/>
                  <a:pt x="12150" y="2700"/>
                  <a:pt x="12150" y="2700"/>
                </a:cubicBezTo>
                <a:cubicBezTo>
                  <a:pt x="12150" y="1157"/>
                  <a:pt x="12150" y="1157"/>
                  <a:pt x="10800" y="1157"/>
                </a:cubicBezTo>
                <a:cubicBezTo>
                  <a:pt x="10800" y="-386"/>
                  <a:pt x="9450" y="-386"/>
                  <a:pt x="8100" y="1157"/>
                </a:cubicBezTo>
                <a:cubicBezTo>
                  <a:pt x="8100" y="1157"/>
                  <a:pt x="5400" y="1157"/>
                  <a:pt x="4050" y="1157"/>
                </a:cubicBezTo>
                <a:cubicBezTo>
                  <a:pt x="4050" y="1157"/>
                  <a:pt x="2700" y="2700"/>
                  <a:pt x="2700" y="4243"/>
                </a:cubicBezTo>
                <a:cubicBezTo>
                  <a:pt x="1350" y="5785"/>
                  <a:pt x="1350" y="7328"/>
                  <a:pt x="0" y="8871"/>
                </a:cubicBezTo>
                <a:cubicBezTo>
                  <a:pt x="0" y="8871"/>
                  <a:pt x="0" y="8871"/>
                  <a:pt x="0" y="8871"/>
                </a:cubicBezTo>
                <a:cubicBezTo>
                  <a:pt x="0" y="8871"/>
                  <a:pt x="1350" y="11957"/>
                  <a:pt x="1350" y="11957"/>
                </a:cubicBezTo>
                <a:cubicBezTo>
                  <a:pt x="2700" y="11957"/>
                  <a:pt x="2700" y="11957"/>
                  <a:pt x="2700" y="11957"/>
                </a:cubicBezTo>
                <a:cubicBezTo>
                  <a:pt x="1350" y="13500"/>
                  <a:pt x="2700" y="13500"/>
                  <a:pt x="2700" y="15043"/>
                </a:cubicBezTo>
                <a:cubicBezTo>
                  <a:pt x="2700" y="15043"/>
                  <a:pt x="5400" y="15043"/>
                  <a:pt x="5400" y="15043"/>
                </a:cubicBezTo>
                <a:cubicBezTo>
                  <a:pt x="5400" y="15043"/>
                  <a:pt x="5400" y="15043"/>
                  <a:pt x="6750" y="15043"/>
                </a:cubicBezTo>
                <a:cubicBezTo>
                  <a:pt x="6750" y="15043"/>
                  <a:pt x="6750" y="13500"/>
                  <a:pt x="6750" y="13500"/>
                </a:cubicBezTo>
                <a:cubicBezTo>
                  <a:pt x="8100" y="13500"/>
                  <a:pt x="8100" y="13500"/>
                  <a:pt x="9450" y="15043"/>
                </a:cubicBezTo>
                <a:cubicBezTo>
                  <a:pt x="10800" y="15043"/>
                  <a:pt x="12150" y="15043"/>
                  <a:pt x="12150" y="15043"/>
                </a:cubicBezTo>
                <a:cubicBezTo>
                  <a:pt x="12150" y="16585"/>
                  <a:pt x="9450" y="15043"/>
                  <a:pt x="9450" y="15043"/>
                </a:cubicBezTo>
                <a:cubicBezTo>
                  <a:pt x="8100" y="15043"/>
                  <a:pt x="8100" y="15043"/>
                  <a:pt x="6750" y="15043"/>
                </a:cubicBezTo>
                <a:cubicBezTo>
                  <a:pt x="6750" y="15043"/>
                  <a:pt x="5400" y="15043"/>
                  <a:pt x="5400" y="15043"/>
                </a:cubicBezTo>
                <a:cubicBezTo>
                  <a:pt x="5400" y="15043"/>
                  <a:pt x="5400" y="16585"/>
                  <a:pt x="5400" y="16585"/>
                </a:cubicBezTo>
                <a:cubicBezTo>
                  <a:pt x="5400" y="16585"/>
                  <a:pt x="4050" y="16585"/>
                  <a:pt x="2700" y="16585"/>
                </a:cubicBezTo>
                <a:cubicBezTo>
                  <a:pt x="1350" y="16585"/>
                  <a:pt x="1350" y="18128"/>
                  <a:pt x="1350" y="19671"/>
                </a:cubicBezTo>
                <a:cubicBezTo>
                  <a:pt x="2700" y="18128"/>
                  <a:pt x="2700" y="18128"/>
                  <a:pt x="2700" y="18128"/>
                </a:cubicBezTo>
                <a:cubicBezTo>
                  <a:pt x="2700" y="18128"/>
                  <a:pt x="2700" y="18128"/>
                  <a:pt x="2700" y="19671"/>
                </a:cubicBezTo>
                <a:cubicBezTo>
                  <a:pt x="2700" y="18128"/>
                  <a:pt x="1350" y="19671"/>
                  <a:pt x="2700" y="19671"/>
                </a:cubicBezTo>
                <a:cubicBezTo>
                  <a:pt x="2700" y="19671"/>
                  <a:pt x="5400" y="19671"/>
                  <a:pt x="5400" y="19671"/>
                </a:cubicBezTo>
                <a:cubicBezTo>
                  <a:pt x="6750" y="19671"/>
                  <a:pt x="6750" y="18128"/>
                  <a:pt x="8100" y="18128"/>
                </a:cubicBezTo>
                <a:cubicBezTo>
                  <a:pt x="9450" y="18128"/>
                  <a:pt x="10800" y="18128"/>
                  <a:pt x="12150" y="18128"/>
                </a:cubicBezTo>
                <a:cubicBezTo>
                  <a:pt x="13500" y="18128"/>
                  <a:pt x="14850" y="18128"/>
                  <a:pt x="14850" y="19671"/>
                </a:cubicBezTo>
                <a:cubicBezTo>
                  <a:pt x="14850" y="19671"/>
                  <a:pt x="14850" y="19671"/>
                  <a:pt x="16200" y="19671"/>
                </a:cubicBezTo>
                <a:cubicBezTo>
                  <a:pt x="17550" y="19671"/>
                  <a:pt x="21600" y="21214"/>
                  <a:pt x="20250" y="19671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8" name="Shape 1967"/>
          <p:cNvSpPr/>
          <p:nvPr/>
        </p:nvSpPr>
        <p:spPr bwMode="auto">
          <a:xfrm>
            <a:off x="4343400" y="1600995"/>
            <a:ext cx="12700" cy="14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00" h="21600" extrusionOk="0">
                <a:moveTo>
                  <a:pt x="0" y="0"/>
                </a:moveTo>
                <a:cubicBezTo>
                  <a:pt x="0" y="21600"/>
                  <a:pt x="0" y="0"/>
                  <a:pt x="0" y="21600"/>
                </a:cubicBezTo>
                <a:cubicBezTo>
                  <a:pt x="21600" y="21600"/>
                  <a:pt x="0" y="21600"/>
                  <a:pt x="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49" name="Shape 1968"/>
          <p:cNvSpPr/>
          <p:nvPr/>
        </p:nvSpPr>
        <p:spPr bwMode="auto">
          <a:xfrm>
            <a:off x="4767264" y="2893221"/>
            <a:ext cx="52387" cy="52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1" h="19491" extrusionOk="0">
                <a:moveTo>
                  <a:pt x="19491" y="10800"/>
                </a:moveTo>
                <a:cubicBezTo>
                  <a:pt x="19491" y="10800"/>
                  <a:pt x="19491" y="7200"/>
                  <a:pt x="19491" y="3600"/>
                </a:cubicBezTo>
                <a:cubicBezTo>
                  <a:pt x="19491" y="3600"/>
                  <a:pt x="15891" y="3600"/>
                  <a:pt x="15891" y="0"/>
                </a:cubicBezTo>
                <a:cubicBezTo>
                  <a:pt x="12291" y="0"/>
                  <a:pt x="12291" y="3600"/>
                  <a:pt x="12291" y="3600"/>
                </a:cubicBezTo>
                <a:cubicBezTo>
                  <a:pt x="12291" y="3600"/>
                  <a:pt x="8691" y="3600"/>
                  <a:pt x="8691" y="3600"/>
                </a:cubicBezTo>
                <a:cubicBezTo>
                  <a:pt x="8691" y="3600"/>
                  <a:pt x="5091" y="3600"/>
                  <a:pt x="5091" y="7200"/>
                </a:cubicBezTo>
                <a:cubicBezTo>
                  <a:pt x="1491" y="7200"/>
                  <a:pt x="5091" y="10800"/>
                  <a:pt x="5091" y="14400"/>
                </a:cubicBezTo>
                <a:cubicBezTo>
                  <a:pt x="1491" y="14400"/>
                  <a:pt x="-2109" y="18000"/>
                  <a:pt x="1491" y="18000"/>
                </a:cubicBezTo>
                <a:cubicBezTo>
                  <a:pt x="1491" y="14400"/>
                  <a:pt x="5091" y="18000"/>
                  <a:pt x="8691" y="18000"/>
                </a:cubicBezTo>
                <a:cubicBezTo>
                  <a:pt x="12291" y="21600"/>
                  <a:pt x="12291" y="18000"/>
                  <a:pt x="12291" y="14400"/>
                </a:cubicBezTo>
                <a:cubicBezTo>
                  <a:pt x="12291" y="14400"/>
                  <a:pt x="12291" y="14400"/>
                  <a:pt x="12291" y="14400"/>
                </a:cubicBezTo>
                <a:cubicBezTo>
                  <a:pt x="12291" y="14400"/>
                  <a:pt x="15891" y="14400"/>
                  <a:pt x="15891" y="14400"/>
                </a:cubicBezTo>
                <a:cubicBezTo>
                  <a:pt x="15891" y="14400"/>
                  <a:pt x="15891" y="14400"/>
                  <a:pt x="15891" y="14400"/>
                </a:cubicBezTo>
                <a:cubicBezTo>
                  <a:pt x="19491" y="14400"/>
                  <a:pt x="19491" y="14400"/>
                  <a:pt x="19491" y="10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0" name="Shape 1969"/>
          <p:cNvSpPr/>
          <p:nvPr/>
        </p:nvSpPr>
        <p:spPr bwMode="auto">
          <a:xfrm>
            <a:off x="4500563" y="669133"/>
            <a:ext cx="3240087" cy="1014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extrusionOk="0">
                <a:moveTo>
                  <a:pt x="7264" y="408"/>
                </a:moveTo>
                <a:cubicBezTo>
                  <a:pt x="7329" y="408"/>
                  <a:pt x="7457" y="408"/>
                  <a:pt x="7586" y="408"/>
                </a:cubicBezTo>
                <a:cubicBezTo>
                  <a:pt x="7586" y="408"/>
                  <a:pt x="7779" y="408"/>
                  <a:pt x="7779" y="408"/>
                </a:cubicBezTo>
                <a:cubicBezTo>
                  <a:pt x="7714" y="204"/>
                  <a:pt x="7714" y="204"/>
                  <a:pt x="7779" y="204"/>
                </a:cubicBezTo>
                <a:cubicBezTo>
                  <a:pt x="7779" y="204"/>
                  <a:pt x="7650" y="204"/>
                  <a:pt x="7650" y="204"/>
                </a:cubicBezTo>
                <a:cubicBezTo>
                  <a:pt x="7586" y="0"/>
                  <a:pt x="7521" y="0"/>
                  <a:pt x="7457" y="0"/>
                </a:cubicBezTo>
                <a:cubicBezTo>
                  <a:pt x="7393" y="0"/>
                  <a:pt x="7071" y="204"/>
                  <a:pt x="7329" y="204"/>
                </a:cubicBezTo>
                <a:cubicBezTo>
                  <a:pt x="7264" y="408"/>
                  <a:pt x="7200" y="204"/>
                  <a:pt x="7200" y="408"/>
                </a:cubicBezTo>
                <a:cubicBezTo>
                  <a:pt x="7200" y="408"/>
                  <a:pt x="7200" y="408"/>
                  <a:pt x="7264" y="408"/>
                </a:cubicBezTo>
                <a:close/>
                <a:moveTo>
                  <a:pt x="3729" y="4483"/>
                </a:moveTo>
                <a:cubicBezTo>
                  <a:pt x="3729" y="4483"/>
                  <a:pt x="3729" y="4483"/>
                  <a:pt x="3729" y="4483"/>
                </a:cubicBezTo>
                <a:cubicBezTo>
                  <a:pt x="3729" y="4687"/>
                  <a:pt x="3793" y="4687"/>
                  <a:pt x="3857" y="4687"/>
                </a:cubicBezTo>
                <a:cubicBezTo>
                  <a:pt x="3857" y="4687"/>
                  <a:pt x="3793" y="4483"/>
                  <a:pt x="3729" y="4483"/>
                </a:cubicBezTo>
                <a:cubicBezTo>
                  <a:pt x="3729" y="4483"/>
                  <a:pt x="3729" y="4483"/>
                  <a:pt x="3729" y="4483"/>
                </a:cubicBezTo>
                <a:close/>
                <a:moveTo>
                  <a:pt x="8164" y="611"/>
                </a:moveTo>
                <a:cubicBezTo>
                  <a:pt x="8164" y="611"/>
                  <a:pt x="8164" y="611"/>
                  <a:pt x="8229" y="611"/>
                </a:cubicBezTo>
                <a:cubicBezTo>
                  <a:pt x="8164" y="611"/>
                  <a:pt x="8164" y="611"/>
                  <a:pt x="8164" y="611"/>
                </a:cubicBezTo>
                <a:cubicBezTo>
                  <a:pt x="8164" y="611"/>
                  <a:pt x="8164" y="611"/>
                  <a:pt x="8164" y="611"/>
                </a:cubicBezTo>
                <a:close/>
                <a:moveTo>
                  <a:pt x="7714" y="408"/>
                </a:moveTo>
                <a:cubicBezTo>
                  <a:pt x="7650" y="408"/>
                  <a:pt x="7586" y="408"/>
                  <a:pt x="7521" y="611"/>
                </a:cubicBezTo>
                <a:cubicBezTo>
                  <a:pt x="7521" y="611"/>
                  <a:pt x="7457" y="611"/>
                  <a:pt x="7457" y="815"/>
                </a:cubicBezTo>
                <a:cubicBezTo>
                  <a:pt x="7586" y="815"/>
                  <a:pt x="7714" y="815"/>
                  <a:pt x="7843" y="815"/>
                </a:cubicBezTo>
                <a:cubicBezTo>
                  <a:pt x="7907" y="1019"/>
                  <a:pt x="8036" y="1019"/>
                  <a:pt x="8100" y="1019"/>
                </a:cubicBezTo>
                <a:cubicBezTo>
                  <a:pt x="8164" y="1019"/>
                  <a:pt x="8229" y="1019"/>
                  <a:pt x="8293" y="1019"/>
                </a:cubicBezTo>
                <a:cubicBezTo>
                  <a:pt x="8229" y="815"/>
                  <a:pt x="8164" y="815"/>
                  <a:pt x="8100" y="815"/>
                </a:cubicBezTo>
                <a:cubicBezTo>
                  <a:pt x="8164" y="815"/>
                  <a:pt x="8164" y="815"/>
                  <a:pt x="8164" y="815"/>
                </a:cubicBezTo>
                <a:cubicBezTo>
                  <a:pt x="8164" y="815"/>
                  <a:pt x="8164" y="611"/>
                  <a:pt x="8164" y="611"/>
                </a:cubicBezTo>
                <a:cubicBezTo>
                  <a:pt x="8100" y="611"/>
                  <a:pt x="8036" y="611"/>
                  <a:pt x="7971" y="408"/>
                </a:cubicBezTo>
                <a:cubicBezTo>
                  <a:pt x="7971" y="611"/>
                  <a:pt x="7971" y="611"/>
                  <a:pt x="7971" y="611"/>
                </a:cubicBezTo>
                <a:cubicBezTo>
                  <a:pt x="7971" y="611"/>
                  <a:pt x="7843" y="611"/>
                  <a:pt x="7907" y="408"/>
                </a:cubicBezTo>
                <a:cubicBezTo>
                  <a:pt x="7843" y="408"/>
                  <a:pt x="7779" y="408"/>
                  <a:pt x="7714" y="408"/>
                </a:cubicBezTo>
                <a:close/>
                <a:moveTo>
                  <a:pt x="7393" y="2853"/>
                </a:moveTo>
                <a:cubicBezTo>
                  <a:pt x="7393" y="2853"/>
                  <a:pt x="7329" y="2853"/>
                  <a:pt x="7329" y="2853"/>
                </a:cubicBezTo>
                <a:cubicBezTo>
                  <a:pt x="7457" y="2853"/>
                  <a:pt x="7457" y="2853"/>
                  <a:pt x="7393" y="2853"/>
                </a:cubicBezTo>
                <a:close/>
                <a:moveTo>
                  <a:pt x="4371" y="2242"/>
                </a:moveTo>
                <a:cubicBezTo>
                  <a:pt x="4371" y="2242"/>
                  <a:pt x="4307" y="2242"/>
                  <a:pt x="4243" y="2242"/>
                </a:cubicBezTo>
                <a:cubicBezTo>
                  <a:pt x="4243" y="2242"/>
                  <a:pt x="4114" y="2445"/>
                  <a:pt x="4050" y="2445"/>
                </a:cubicBezTo>
                <a:cubicBezTo>
                  <a:pt x="4050" y="2445"/>
                  <a:pt x="4050" y="2445"/>
                  <a:pt x="4114" y="2445"/>
                </a:cubicBezTo>
                <a:cubicBezTo>
                  <a:pt x="4050" y="2445"/>
                  <a:pt x="4050" y="2649"/>
                  <a:pt x="4050" y="2649"/>
                </a:cubicBezTo>
                <a:cubicBezTo>
                  <a:pt x="4050" y="2649"/>
                  <a:pt x="3986" y="2649"/>
                  <a:pt x="3986" y="2649"/>
                </a:cubicBezTo>
                <a:cubicBezTo>
                  <a:pt x="3986" y="2649"/>
                  <a:pt x="3986" y="2649"/>
                  <a:pt x="3986" y="2649"/>
                </a:cubicBezTo>
                <a:cubicBezTo>
                  <a:pt x="3921" y="2853"/>
                  <a:pt x="3921" y="2649"/>
                  <a:pt x="3857" y="2649"/>
                </a:cubicBezTo>
                <a:cubicBezTo>
                  <a:pt x="3921" y="2853"/>
                  <a:pt x="3921" y="2649"/>
                  <a:pt x="3986" y="2853"/>
                </a:cubicBezTo>
                <a:cubicBezTo>
                  <a:pt x="3921" y="2853"/>
                  <a:pt x="3921" y="2853"/>
                  <a:pt x="3857" y="2853"/>
                </a:cubicBezTo>
                <a:cubicBezTo>
                  <a:pt x="3921" y="3057"/>
                  <a:pt x="3921" y="3057"/>
                  <a:pt x="3921" y="3057"/>
                </a:cubicBezTo>
                <a:cubicBezTo>
                  <a:pt x="3857" y="3057"/>
                  <a:pt x="3857" y="3057"/>
                  <a:pt x="3857" y="3260"/>
                </a:cubicBezTo>
                <a:cubicBezTo>
                  <a:pt x="3793" y="3260"/>
                  <a:pt x="3793" y="3260"/>
                  <a:pt x="3729" y="3260"/>
                </a:cubicBezTo>
                <a:cubicBezTo>
                  <a:pt x="3729" y="3464"/>
                  <a:pt x="3793" y="3464"/>
                  <a:pt x="3793" y="3464"/>
                </a:cubicBezTo>
                <a:cubicBezTo>
                  <a:pt x="3857" y="3464"/>
                  <a:pt x="3921" y="3464"/>
                  <a:pt x="3921" y="3464"/>
                </a:cubicBezTo>
                <a:cubicBezTo>
                  <a:pt x="3986" y="3464"/>
                  <a:pt x="4050" y="3668"/>
                  <a:pt x="4114" y="3464"/>
                </a:cubicBezTo>
                <a:cubicBezTo>
                  <a:pt x="4114" y="3464"/>
                  <a:pt x="4114" y="3464"/>
                  <a:pt x="4179" y="3464"/>
                </a:cubicBezTo>
                <a:cubicBezTo>
                  <a:pt x="4179" y="3464"/>
                  <a:pt x="4114" y="3260"/>
                  <a:pt x="4114" y="3260"/>
                </a:cubicBezTo>
                <a:cubicBezTo>
                  <a:pt x="4179" y="3260"/>
                  <a:pt x="4243" y="3464"/>
                  <a:pt x="4179" y="3260"/>
                </a:cubicBezTo>
                <a:cubicBezTo>
                  <a:pt x="4243" y="3260"/>
                  <a:pt x="4307" y="3057"/>
                  <a:pt x="4243" y="3057"/>
                </a:cubicBezTo>
                <a:cubicBezTo>
                  <a:pt x="4243" y="3057"/>
                  <a:pt x="4243" y="3057"/>
                  <a:pt x="4307" y="3057"/>
                </a:cubicBezTo>
                <a:cubicBezTo>
                  <a:pt x="4307" y="3057"/>
                  <a:pt x="4307" y="2853"/>
                  <a:pt x="4307" y="2853"/>
                </a:cubicBezTo>
                <a:cubicBezTo>
                  <a:pt x="4307" y="2853"/>
                  <a:pt x="4307" y="2853"/>
                  <a:pt x="4371" y="2853"/>
                </a:cubicBezTo>
                <a:cubicBezTo>
                  <a:pt x="4371" y="2853"/>
                  <a:pt x="4371" y="2853"/>
                  <a:pt x="4371" y="2853"/>
                </a:cubicBezTo>
                <a:cubicBezTo>
                  <a:pt x="4371" y="2853"/>
                  <a:pt x="4371" y="2853"/>
                  <a:pt x="4436" y="2853"/>
                </a:cubicBezTo>
                <a:cubicBezTo>
                  <a:pt x="4371" y="2853"/>
                  <a:pt x="4371" y="2853"/>
                  <a:pt x="4371" y="2853"/>
                </a:cubicBezTo>
                <a:cubicBezTo>
                  <a:pt x="4436" y="2649"/>
                  <a:pt x="4436" y="2649"/>
                  <a:pt x="4500" y="2649"/>
                </a:cubicBezTo>
                <a:cubicBezTo>
                  <a:pt x="4564" y="2445"/>
                  <a:pt x="4693" y="2445"/>
                  <a:pt x="4757" y="2445"/>
                </a:cubicBezTo>
                <a:cubicBezTo>
                  <a:pt x="4886" y="2242"/>
                  <a:pt x="5079" y="2242"/>
                  <a:pt x="5207" y="2038"/>
                </a:cubicBezTo>
                <a:cubicBezTo>
                  <a:pt x="5207" y="1834"/>
                  <a:pt x="5143" y="1834"/>
                  <a:pt x="5079" y="1834"/>
                </a:cubicBezTo>
                <a:cubicBezTo>
                  <a:pt x="5014" y="1834"/>
                  <a:pt x="4950" y="1834"/>
                  <a:pt x="4886" y="1834"/>
                </a:cubicBezTo>
                <a:cubicBezTo>
                  <a:pt x="4886" y="2038"/>
                  <a:pt x="4886" y="2038"/>
                  <a:pt x="4886" y="2038"/>
                </a:cubicBezTo>
                <a:cubicBezTo>
                  <a:pt x="4693" y="2038"/>
                  <a:pt x="4500" y="2038"/>
                  <a:pt x="4371" y="2242"/>
                </a:cubicBezTo>
                <a:close/>
                <a:moveTo>
                  <a:pt x="5657" y="3668"/>
                </a:moveTo>
                <a:cubicBezTo>
                  <a:pt x="5657" y="3872"/>
                  <a:pt x="5786" y="3668"/>
                  <a:pt x="5850" y="3668"/>
                </a:cubicBezTo>
                <a:cubicBezTo>
                  <a:pt x="5786" y="3464"/>
                  <a:pt x="5593" y="3464"/>
                  <a:pt x="5657" y="3668"/>
                </a:cubicBezTo>
                <a:close/>
                <a:moveTo>
                  <a:pt x="6557" y="4075"/>
                </a:moveTo>
                <a:cubicBezTo>
                  <a:pt x="6621" y="4075"/>
                  <a:pt x="6686" y="4075"/>
                  <a:pt x="6686" y="3872"/>
                </a:cubicBezTo>
                <a:cubicBezTo>
                  <a:pt x="6686" y="3872"/>
                  <a:pt x="6557" y="3872"/>
                  <a:pt x="6557" y="4075"/>
                </a:cubicBezTo>
                <a:close/>
                <a:moveTo>
                  <a:pt x="4371" y="4891"/>
                </a:moveTo>
                <a:cubicBezTo>
                  <a:pt x="4307" y="4687"/>
                  <a:pt x="4243" y="4483"/>
                  <a:pt x="4179" y="4483"/>
                </a:cubicBezTo>
                <a:cubicBezTo>
                  <a:pt x="4114" y="4483"/>
                  <a:pt x="4050" y="4279"/>
                  <a:pt x="4050" y="4279"/>
                </a:cubicBezTo>
                <a:cubicBezTo>
                  <a:pt x="4050" y="4279"/>
                  <a:pt x="4050" y="4075"/>
                  <a:pt x="4050" y="4075"/>
                </a:cubicBezTo>
                <a:cubicBezTo>
                  <a:pt x="3986" y="3872"/>
                  <a:pt x="3986" y="4075"/>
                  <a:pt x="4050" y="3872"/>
                </a:cubicBezTo>
                <a:cubicBezTo>
                  <a:pt x="4050" y="3872"/>
                  <a:pt x="4050" y="3872"/>
                  <a:pt x="4050" y="3872"/>
                </a:cubicBezTo>
                <a:cubicBezTo>
                  <a:pt x="4050" y="3872"/>
                  <a:pt x="4050" y="3668"/>
                  <a:pt x="4050" y="3668"/>
                </a:cubicBezTo>
                <a:cubicBezTo>
                  <a:pt x="3986" y="3668"/>
                  <a:pt x="3921" y="3668"/>
                  <a:pt x="3793" y="3668"/>
                </a:cubicBezTo>
                <a:cubicBezTo>
                  <a:pt x="3793" y="3668"/>
                  <a:pt x="3600" y="3668"/>
                  <a:pt x="3729" y="3668"/>
                </a:cubicBezTo>
                <a:cubicBezTo>
                  <a:pt x="3729" y="3668"/>
                  <a:pt x="3664" y="3668"/>
                  <a:pt x="3664" y="3872"/>
                </a:cubicBezTo>
                <a:cubicBezTo>
                  <a:pt x="3664" y="3872"/>
                  <a:pt x="3664" y="3872"/>
                  <a:pt x="3729" y="3872"/>
                </a:cubicBezTo>
                <a:cubicBezTo>
                  <a:pt x="3664" y="3872"/>
                  <a:pt x="3664" y="4075"/>
                  <a:pt x="3664" y="4075"/>
                </a:cubicBezTo>
                <a:cubicBezTo>
                  <a:pt x="3664" y="4075"/>
                  <a:pt x="3600" y="4075"/>
                  <a:pt x="3600" y="4075"/>
                </a:cubicBezTo>
                <a:cubicBezTo>
                  <a:pt x="3536" y="4279"/>
                  <a:pt x="3600" y="4483"/>
                  <a:pt x="3664" y="4483"/>
                </a:cubicBezTo>
                <a:cubicBezTo>
                  <a:pt x="3664" y="4483"/>
                  <a:pt x="3793" y="4483"/>
                  <a:pt x="3857" y="4483"/>
                </a:cubicBezTo>
                <a:cubicBezTo>
                  <a:pt x="3793" y="4483"/>
                  <a:pt x="3921" y="4687"/>
                  <a:pt x="3921" y="4687"/>
                </a:cubicBezTo>
                <a:cubicBezTo>
                  <a:pt x="3921" y="4687"/>
                  <a:pt x="3921" y="4687"/>
                  <a:pt x="3921" y="4687"/>
                </a:cubicBezTo>
                <a:cubicBezTo>
                  <a:pt x="3921" y="4687"/>
                  <a:pt x="3921" y="4687"/>
                  <a:pt x="3921" y="4687"/>
                </a:cubicBezTo>
                <a:cubicBezTo>
                  <a:pt x="3921" y="4687"/>
                  <a:pt x="3921" y="4687"/>
                  <a:pt x="3857" y="4687"/>
                </a:cubicBezTo>
                <a:cubicBezTo>
                  <a:pt x="3857" y="4687"/>
                  <a:pt x="3857" y="4687"/>
                  <a:pt x="3921" y="4687"/>
                </a:cubicBezTo>
                <a:cubicBezTo>
                  <a:pt x="3857" y="4687"/>
                  <a:pt x="3857" y="4687"/>
                  <a:pt x="3857" y="4687"/>
                </a:cubicBezTo>
                <a:cubicBezTo>
                  <a:pt x="3921" y="4891"/>
                  <a:pt x="3986" y="4891"/>
                  <a:pt x="4050" y="4891"/>
                </a:cubicBezTo>
                <a:cubicBezTo>
                  <a:pt x="4050" y="4687"/>
                  <a:pt x="4243" y="4891"/>
                  <a:pt x="4243" y="4891"/>
                </a:cubicBezTo>
                <a:cubicBezTo>
                  <a:pt x="4243" y="4891"/>
                  <a:pt x="4243" y="4891"/>
                  <a:pt x="4243" y="4891"/>
                </a:cubicBezTo>
                <a:cubicBezTo>
                  <a:pt x="4307" y="4891"/>
                  <a:pt x="4307" y="4891"/>
                  <a:pt x="4371" y="4891"/>
                </a:cubicBezTo>
                <a:close/>
                <a:moveTo>
                  <a:pt x="4757" y="5298"/>
                </a:moveTo>
                <a:cubicBezTo>
                  <a:pt x="4757" y="5094"/>
                  <a:pt x="4629" y="4891"/>
                  <a:pt x="4564" y="4891"/>
                </a:cubicBezTo>
                <a:cubicBezTo>
                  <a:pt x="4500" y="4891"/>
                  <a:pt x="4500" y="5094"/>
                  <a:pt x="4564" y="5094"/>
                </a:cubicBezTo>
                <a:cubicBezTo>
                  <a:pt x="4629" y="5298"/>
                  <a:pt x="4629" y="5298"/>
                  <a:pt x="4693" y="5298"/>
                </a:cubicBezTo>
                <a:cubicBezTo>
                  <a:pt x="4693" y="5298"/>
                  <a:pt x="4821" y="5502"/>
                  <a:pt x="4757" y="5298"/>
                </a:cubicBezTo>
                <a:close/>
                <a:moveTo>
                  <a:pt x="12986" y="2445"/>
                </a:moveTo>
                <a:cubicBezTo>
                  <a:pt x="12986" y="2445"/>
                  <a:pt x="13050" y="2445"/>
                  <a:pt x="13050" y="2445"/>
                </a:cubicBezTo>
                <a:cubicBezTo>
                  <a:pt x="12986" y="2445"/>
                  <a:pt x="12986" y="2445"/>
                  <a:pt x="12986" y="2445"/>
                </a:cubicBezTo>
                <a:cubicBezTo>
                  <a:pt x="12986" y="2445"/>
                  <a:pt x="13050" y="2445"/>
                  <a:pt x="13050" y="2649"/>
                </a:cubicBezTo>
                <a:cubicBezTo>
                  <a:pt x="13050" y="2649"/>
                  <a:pt x="13050" y="2649"/>
                  <a:pt x="13050" y="2649"/>
                </a:cubicBezTo>
                <a:cubicBezTo>
                  <a:pt x="13114" y="2649"/>
                  <a:pt x="13243" y="2853"/>
                  <a:pt x="13307" y="2853"/>
                </a:cubicBezTo>
                <a:cubicBezTo>
                  <a:pt x="13307" y="2853"/>
                  <a:pt x="13500" y="3057"/>
                  <a:pt x="13436" y="2853"/>
                </a:cubicBezTo>
                <a:cubicBezTo>
                  <a:pt x="13500" y="2853"/>
                  <a:pt x="13564" y="2853"/>
                  <a:pt x="13629" y="2853"/>
                </a:cubicBezTo>
                <a:cubicBezTo>
                  <a:pt x="13693" y="2853"/>
                  <a:pt x="13757" y="2853"/>
                  <a:pt x="13821" y="2853"/>
                </a:cubicBezTo>
                <a:cubicBezTo>
                  <a:pt x="13757" y="2649"/>
                  <a:pt x="13629" y="2649"/>
                  <a:pt x="13564" y="2445"/>
                </a:cubicBezTo>
                <a:cubicBezTo>
                  <a:pt x="13564" y="2445"/>
                  <a:pt x="13693" y="2445"/>
                  <a:pt x="13629" y="2445"/>
                </a:cubicBezTo>
                <a:cubicBezTo>
                  <a:pt x="13693" y="2649"/>
                  <a:pt x="13950" y="2853"/>
                  <a:pt x="13950" y="2649"/>
                </a:cubicBezTo>
                <a:cubicBezTo>
                  <a:pt x="13886" y="2649"/>
                  <a:pt x="13886" y="2445"/>
                  <a:pt x="13950" y="2445"/>
                </a:cubicBezTo>
                <a:cubicBezTo>
                  <a:pt x="13821" y="2445"/>
                  <a:pt x="13693" y="2445"/>
                  <a:pt x="13500" y="2242"/>
                </a:cubicBezTo>
                <a:cubicBezTo>
                  <a:pt x="13500" y="2242"/>
                  <a:pt x="13371" y="2242"/>
                  <a:pt x="13371" y="2242"/>
                </a:cubicBezTo>
                <a:cubicBezTo>
                  <a:pt x="13307" y="2242"/>
                  <a:pt x="13371" y="2445"/>
                  <a:pt x="13436" y="2445"/>
                </a:cubicBezTo>
                <a:cubicBezTo>
                  <a:pt x="13307" y="2445"/>
                  <a:pt x="13243" y="2242"/>
                  <a:pt x="13114" y="2242"/>
                </a:cubicBezTo>
                <a:cubicBezTo>
                  <a:pt x="13050" y="2242"/>
                  <a:pt x="13050" y="2242"/>
                  <a:pt x="12986" y="2242"/>
                </a:cubicBezTo>
                <a:cubicBezTo>
                  <a:pt x="12986" y="2242"/>
                  <a:pt x="12986" y="2445"/>
                  <a:pt x="12986" y="2445"/>
                </a:cubicBezTo>
                <a:close/>
                <a:moveTo>
                  <a:pt x="13886" y="3260"/>
                </a:moveTo>
                <a:cubicBezTo>
                  <a:pt x="13886" y="3260"/>
                  <a:pt x="13886" y="3260"/>
                  <a:pt x="13821" y="3260"/>
                </a:cubicBezTo>
                <a:cubicBezTo>
                  <a:pt x="13821" y="3260"/>
                  <a:pt x="13821" y="3260"/>
                  <a:pt x="13821" y="3464"/>
                </a:cubicBezTo>
                <a:cubicBezTo>
                  <a:pt x="13821" y="3464"/>
                  <a:pt x="13821" y="3464"/>
                  <a:pt x="13821" y="3464"/>
                </a:cubicBezTo>
                <a:cubicBezTo>
                  <a:pt x="13821" y="3464"/>
                  <a:pt x="13757" y="3464"/>
                  <a:pt x="13757" y="3464"/>
                </a:cubicBezTo>
                <a:cubicBezTo>
                  <a:pt x="13821" y="3668"/>
                  <a:pt x="13886" y="3668"/>
                  <a:pt x="14014" y="3668"/>
                </a:cubicBezTo>
                <a:cubicBezTo>
                  <a:pt x="14079" y="3668"/>
                  <a:pt x="14143" y="3668"/>
                  <a:pt x="14207" y="3668"/>
                </a:cubicBezTo>
                <a:cubicBezTo>
                  <a:pt x="14143" y="3464"/>
                  <a:pt x="14014" y="3464"/>
                  <a:pt x="13886" y="3260"/>
                </a:cubicBezTo>
                <a:close/>
                <a:moveTo>
                  <a:pt x="18900" y="4687"/>
                </a:moveTo>
                <a:cubicBezTo>
                  <a:pt x="18964" y="4891"/>
                  <a:pt x="18964" y="4687"/>
                  <a:pt x="19029" y="4687"/>
                </a:cubicBezTo>
                <a:cubicBezTo>
                  <a:pt x="19093" y="4687"/>
                  <a:pt x="19286" y="4687"/>
                  <a:pt x="19286" y="4687"/>
                </a:cubicBezTo>
                <a:cubicBezTo>
                  <a:pt x="19221" y="4687"/>
                  <a:pt x="18836" y="4279"/>
                  <a:pt x="18900" y="4687"/>
                </a:cubicBezTo>
                <a:close/>
                <a:moveTo>
                  <a:pt x="17871" y="5298"/>
                </a:moveTo>
                <a:cubicBezTo>
                  <a:pt x="17936" y="5298"/>
                  <a:pt x="18000" y="5298"/>
                  <a:pt x="18064" y="5502"/>
                </a:cubicBezTo>
                <a:cubicBezTo>
                  <a:pt x="18064" y="5298"/>
                  <a:pt x="18064" y="5298"/>
                  <a:pt x="18064" y="5298"/>
                </a:cubicBezTo>
                <a:cubicBezTo>
                  <a:pt x="18064" y="5298"/>
                  <a:pt x="18064" y="5298"/>
                  <a:pt x="18064" y="5298"/>
                </a:cubicBezTo>
                <a:cubicBezTo>
                  <a:pt x="18064" y="5298"/>
                  <a:pt x="17871" y="5094"/>
                  <a:pt x="17871" y="5298"/>
                </a:cubicBezTo>
                <a:close/>
                <a:moveTo>
                  <a:pt x="14079" y="2445"/>
                </a:moveTo>
                <a:cubicBezTo>
                  <a:pt x="14143" y="2853"/>
                  <a:pt x="14207" y="2649"/>
                  <a:pt x="14336" y="2649"/>
                </a:cubicBezTo>
                <a:cubicBezTo>
                  <a:pt x="14464" y="2649"/>
                  <a:pt x="14593" y="2853"/>
                  <a:pt x="14657" y="2853"/>
                </a:cubicBezTo>
                <a:cubicBezTo>
                  <a:pt x="14657" y="2649"/>
                  <a:pt x="14464" y="2649"/>
                  <a:pt x="14400" y="2649"/>
                </a:cubicBezTo>
                <a:cubicBezTo>
                  <a:pt x="14336" y="2649"/>
                  <a:pt x="14271" y="2445"/>
                  <a:pt x="14207" y="2649"/>
                </a:cubicBezTo>
                <a:cubicBezTo>
                  <a:pt x="14207" y="2649"/>
                  <a:pt x="14143" y="2649"/>
                  <a:pt x="14143" y="2649"/>
                </a:cubicBezTo>
                <a:cubicBezTo>
                  <a:pt x="14143" y="2649"/>
                  <a:pt x="14079" y="2445"/>
                  <a:pt x="14079" y="2445"/>
                </a:cubicBezTo>
                <a:close/>
                <a:moveTo>
                  <a:pt x="8357" y="1426"/>
                </a:moveTo>
                <a:cubicBezTo>
                  <a:pt x="8486" y="1426"/>
                  <a:pt x="8614" y="1426"/>
                  <a:pt x="8679" y="1223"/>
                </a:cubicBezTo>
                <a:cubicBezTo>
                  <a:pt x="8743" y="1223"/>
                  <a:pt x="8871" y="1223"/>
                  <a:pt x="8936" y="1223"/>
                </a:cubicBezTo>
                <a:cubicBezTo>
                  <a:pt x="8871" y="1019"/>
                  <a:pt x="8807" y="1019"/>
                  <a:pt x="8743" y="1019"/>
                </a:cubicBezTo>
                <a:cubicBezTo>
                  <a:pt x="8679" y="815"/>
                  <a:pt x="8614" y="815"/>
                  <a:pt x="8550" y="1019"/>
                </a:cubicBezTo>
                <a:cubicBezTo>
                  <a:pt x="8550" y="1019"/>
                  <a:pt x="8550" y="815"/>
                  <a:pt x="8550" y="815"/>
                </a:cubicBezTo>
                <a:cubicBezTo>
                  <a:pt x="8550" y="815"/>
                  <a:pt x="8486" y="815"/>
                  <a:pt x="8421" y="815"/>
                </a:cubicBezTo>
                <a:cubicBezTo>
                  <a:pt x="8486" y="815"/>
                  <a:pt x="8486" y="815"/>
                  <a:pt x="8486" y="815"/>
                </a:cubicBezTo>
                <a:cubicBezTo>
                  <a:pt x="8421" y="815"/>
                  <a:pt x="8421" y="815"/>
                  <a:pt x="8421" y="815"/>
                </a:cubicBezTo>
                <a:cubicBezTo>
                  <a:pt x="8421" y="815"/>
                  <a:pt x="8421" y="815"/>
                  <a:pt x="8421" y="815"/>
                </a:cubicBezTo>
                <a:cubicBezTo>
                  <a:pt x="8357" y="815"/>
                  <a:pt x="8357" y="1019"/>
                  <a:pt x="8421" y="1019"/>
                </a:cubicBezTo>
                <a:cubicBezTo>
                  <a:pt x="8357" y="1019"/>
                  <a:pt x="8357" y="1019"/>
                  <a:pt x="8357" y="1223"/>
                </a:cubicBezTo>
                <a:cubicBezTo>
                  <a:pt x="8357" y="1223"/>
                  <a:pt x="8357" y="1223"/>
                  <a:pt x="8357" y="1223"/>
                </a:cubicBezTo>
                <a:cubicBezTo>
                  <a:pt x="8357" y="1223"/>
                  <a:pt x="8357" y="1223"/>
                  <a:pt x="8357" y="1223"/>
                </a:cubicBezTo>
                <a:cubicBezTo>
                  <a:pt x="8357" y="1223"/>
                  <a:pt x="8357" y="1426"/>
                  <a:pt x="8357" y="1426"/>
                </a:cubicBezTo>
                <a:cubicBezTo>
                  <a:pt x="8357" y="1426"/>
                  <a:pt x="8357" y="1426"/>
                  <a:pt x="8357" y="1426"/>
                </a:cubicBezTo>
                <a:close/>
                <a:moveTo>
                  <a:pt x="10029" y="2038"/>
                </a:moveTo>
                <a:cubicBezTo>
                  <a:pt x="10029" y="2038"/>
                  <a:pt x="10029" y="2038"/>
                  <a:pt x="10093" y="2038"/>
                </a:cubicBezTo>
                <a:cubicBezTo>
                  <a:pt x="10093" y="2038"/>
                  <a:pt x="10093" y="2038"/>
                  <a:pt x="10093" y="2038"/>
                </a:cubicBezTo>
                <a:cubicBezTo>
                  <a:pt x="10029" y="2038"/>
                  <a:pt x="10029" y="2038"/>
                  <a:pt x="9964" y="2038"/>
                </a:cubicBezTo>
                <a:cubicBezTo>
                  <a:pt x="9964" y="2038"/>
                  <a:pt x="10029" y="2038"/>
                  <a:pt x="10029" y="2038"/>
                </a:cubicBezTo>
                <a:close/>
                <a:moveTo>
                  <a:pt x="10350" y="3057"/>
                </a:moveTo>
                <a:cubicBezTo>
                  <a:pt x="10350" y="3057"/>
                  <a:pt x="10350" y="3057"/>
                  <a:pt x="10350" y="3057"/>
                </a:cubicBezTo>
                <a:cubicBezTo>
                  <a:pt x="10350" y="3057"/>
                  <a:pt x="10350" y="3057"/>
                  <a:pt x="10286" y="3057"/>
                </a:cubicBezTo>
                <a:cubicBezTo>
                  <a:pt x="10350" y="3057"/>
                  <a:pt x="10479" y="3260"/>
                  <a:pt x="10543" y="3057"/>
                </a:cubicBezTo>
                <a:cubicBezTo>
                  <a:pt x="10543" y="3057"/>
                  <a:pt x="10414" y="3057"/>
                  <a:pt x="10350" y="3057"/>
                </a:cubicBezTo>
                <a:close/>
                <a:moveTo>
                  <a:pt x="19993" y="15894"/>
                </a:moveTo>
                <a:cubicBezTo>
                  <a:pt x="19929" y="15691"/>
                  <a:pt x="19929" y="15894"/>
                  <a:pt x="19929" y="15894"/>
                </a:cubicBezTo>
                <a:cubicBezTo>
                  <a:pt x="19929" y="15894"/>
                  <a:pt x="19929" y="15894"/>
                  <a:pt x="19929" y="15894"/>
                </a:cubicBezTo>
                <a:cubicBezTo>
                  <a:pt x="19929" y="16098"/>
                  <a:pt x="19929" y="16098"/>
                  <a:pt x="19929" y="16098"/>
                </a:cubicBezTo>
                <a:cubicBezTo>
                  <a:pt x="19929" y="16098"/>
                  <a:pt x="19864" y="16098"/>
                  <a:pt x="19864" y="16098"/>
                </a:cubicBezTo>
                <a:cubicBezTo>
                  <a:pt x="19929" y="16098"/>
                  <a:pt x="19929" y="16302"/>
                  <a:pt x="19929" y="16302"/>
                </a:cubicBezTo>
                <a:cubicBezTo>
                  <a:pt x="19929" y="16098"/>
                  <a:pt x="19993" y="16098"/>
                  <a:pt x="19993" y="15894"/>
                </a:cubicBezTo>
                <a:close/>
                <a:moveTo>
                  <a:pt x="4371" y="18951"/>
                </a:moveTo>
                <a:cubicBezTo>
                  <a:pt x="4371" y="18951"/>
                  <a:pt x="4371" y="18951"/>
                  <a:pt x="4371" y="18951"/>
                </a:cubicBezTo>
                <a:cubicBezTo>
                  <a:pt x="4371" y="18951"/>
                  <a:pt x="4371" y="18951"/>
                  <a:pt x="4371" y="18951"/>
                </a:cubicBezTo>
                <a:close/>
                <a:moveTo>
                  <a:pt x="20764" y="13449"/>
                </a:moveTo>
                <a:cubicBezTo>
                  <a:pt x="20700" y="13245"/>
                  <a:pt x="20636" y="13042"/>
                  <a:pt x="20571" y="13245"/>
                </a:cubicBezTo>
                <a:cubicBezTo>
                  <a:pt x="20636" y="13245"/>
                  <a:pt x="20700" y="13449"/>
                  <a:pt x="20829" y="13449"/>
                </a:cubicBezTo>
                <a:cubicBezTo>
                  <a:pt x="20764" y="13449"/>
                  <a:pt x="20764" y="13449"/>
                  <a:pt x="20764" y="13449"/>
                </a:cubicBezTo>
                <a:close/>
                <a:moveTo>
                  <a:pt x="16586" y="13449"/>
                </a:moveTo>
                <a:cubicBezTo>
                  <a:pt x="16586" y="13449"/>
                  <a:pt x="16714" y="13653"/>
                  <a:pt x="16714" y="13653"/>
                </a:cubicBezTo>
                <a:cubicBezTo>
                  <a:pt x="16714" y="13449"/>
                  <a:pt x="16714" y="13449"/>
                  <a:pt x="16714" y="13245"/>
                </a:cubicBezTo>
                <a:cubicBezTo>
                  <a:pt x="16714" y="13245"/>
                  <a:pt x="16650" y="13245"/>
                  <a:pt x="16586" y="13245"/>
                </a:cubicBezTo>
                <a:cubicBezTo>
                  <a:pt x="16586" y="13245"/>
                  <a:pt x="16586" y="13449"/>
                  <a:pt x="16586" y="13449"/>
                </a:cubicBezTo>
                <a:close/>
                <a:moveTo>
                  <a:pt x="19607" y="11411"/>
                </a:moveTo>
                <a:cubicBezTo>
                  <a:pt x="19671" y="11411"/>
                  <a:pt x="19671" y="11208"/>
                  <a:pt x="19736" y="11208"/>
                </a:cubicBezTo>
                <a:cubicBezTo>
                  <a:pt x="19736" y="11208"/>
                  <a:pt x="19671" y="11004"/>
                  <a:pt x="19671" y="11004"/>
                </a:cubicBezTo>
                <a:cubicBezTo>
                  <a:pt x="19671" y="11004"/>
                  <a:pt x="19607" y="11004"/>
                  <a:pt x="19607" y="11004"/>
                </a:cubicBezTo>
                <a:cubicBezTo>
                  <a:pt x="19607" y="11208"/>
                  <a:pt x="19607" y="11208"/>
                  <a:pt x="19607" y="11411"/>
                </a:cubicBezTo>
                <a:close/>
                <a:moveTo>
                  <a:pt x="16714" y="13857"/>
                </a:moveTo>
                <a:cubicBezTo>
                  <a:pt x="16650" y="13857"/>
                  <a:pt x="16779" y="13857"/>
                  <a:pt x="16779" y="14060"/>
                </a:cubicBezTo>
                <a:cubicBezTo>
                  <a:pt x="16714" y="14060"/>
                  <a:pt x="16714" y="14060"/>
                  <a:pt x="16714" y="14060"/>
                </a:cubicBezTo>
                <a:cubicBezTo>
                  <a:pt x="16650" y="13857"/>
                  <a:pt x="16650" y="13653"/>
                  <a:pt x="16586" y="13653"/>
                </a:cubicBezTo>
                <a:cubicBezTo>
                  <a:pt x="16521" y="13449"/>
                  <a:pt x="16393" y="13653"/>
                  <a:pt x="16329" y="13449"/>
                </a:cubicBezTo>
                <a:cubicBezTo>
                  <a:pt x="16329" y="13449"/>
                  <a:pt x="16329" y="13449"/>
                  <a:pt x="16329" y="13245"/>
                </a:cubicBezTo>
                <a:cubicBezTo>
                  <a:pt x="16393" y="13245"/>
                  <a:pt x="16393" y="13042"/>
                  <a:pt x="16393" y="13042"/>
                </a:cubicBezTo>
                <a:cubicBezTo>
                  <a:pt x="16457" y="12838"/>
                  <a:pt x="16457" y="12838"/>
                  <a:pt x="16457" y="12634"/>
                </a:cubicBezTo>
                <a:cubicBezTo>
                  <a:pt x="16521" y="12634"/>
                  <a:pt x="16457" y="12430"/>
                  <a:pt x="16457" y="12430"/>
                </a:cubicBezTo>
                <a:cubicBezTo>
                  <a:pt x="16521" y="12226"/>
                  <a:pt x="16521" y="12226"/>
                  <a:pt x="16521" y="12023"/>
                </a:cubicBezTo>
                <a:cubicBezTo>
                  <a:pt x="16521" y="12023"/>
                  <a:pt x="16521" y="11819"/>
                  <a:pt x="16586" y="11819"/>
                </a:cubicBezTo>
                <a:cubicBezTo>
                  <a:pt x="16586" y="11819"/>
                  <a:pt x="16586" y="11819"/>
                  <a:pt x="16586" y="11819"/>
                </a:cubicBezTo>
                <a:cubicBezTo>
                  <a:pt x="16586" y="11615"/>
                  <a:pt x="16586" y="11615"/>
                  <a:pt x="16586" y="11615"/>
                </a:cubicBezTo>
                <a:cubicBezTo>
                  <a:pt x="16586" y="11411"/>
                  <a:pt x="16586" y="11411"/>
                  <a:pt x="16650" y="11208"/>
                </a:cubicBezTo>
                <a:cubicBezTo>
                  <a:pt x="16650" y="11208"/>
                  <a:pt x="16650" y="11004"/>
                  <a:pt x="16650" y="11004"/>
                </a:cubicBezTo>
                <a:cubicBezTo>
                  <a:pt x="16714" y="10800"/>
                  <a:pt x="16714" y="10800"/>
                  <a:pt x="16779" y="10800"/>
                </a:cubicBezTo>
                <a:cubicBezTo>
                  <a:pt x="16843" y="10800"/>
                  <a:pt x="16971" y="10800"/>
                  <a:pt x="17100" y="11004"/>
                </a:cubicBezTo>
                <a:cubicBezTo>
                  <a:pt x="17100" y="11004"/>
                  <a:pt x="17164" y="11004"/>
                  <a:pt x="17164" y="11004"/>
                </a:cubicBezTo>
                <a:cubicBezTo>
                  <a:pt x="17164" y="11004"/>
                  <a:pt x="17164" y="10800"/>
                  <a:pt x="17164" y="10800"/>
                </a:cubicBezTo>
                <a:cubicBezTo>
                  <a:pt x="17164" y="10800"/>
                  <a:pt x="17229" y="10800"/>
                  <a:pt x="17293" y="11004"/>
                </a:cubicBezTo>
                <a:cubicBezTo>
                  <a:pt x="17357" y="11004"/>
                  <a:pt x="17357" y="10800"/>
                  <a:pt x="17421" y="10800"/>
                </a:cubicBezTo>
                <a:cubicBezTo>
                  <a:pt x="17421" y="10800"/>
                  <a:pt x="17486" y="11004"/>
                  <a:pt x="17486" y="11004"/>
                </a:cubicBezTo>
                <a:cubicBezTo>
                  <a:pt x="17486" y="10800"/>
                  <a:pt x="17486" y="11004"/>
                  <a:pt x="17486" y="10800"/>
                </a:cubicBezTo>
                <a:cubicBezTo>
                  <a:pt x="17486" y="10800"/>
                  <a:pt x="17486" y="10800"/>
                  <a:pt x="17550" y="10800"/>
                </a:cubicBezTo>
                <a:cubicBezTo>
                  <a:pt x="17486" y="10800"/>
                  <a:pt x="17486" y="10800"/>
                  <a:pt x="17486" y="10800"/>
                </a:cubicBezTo>
                <a:cubicBezTo>
                  <a:pt x="17486" y="10596"/>
                  <a:pt x="17679" y="10800"/>
                  <a:pt x="17679" y="10800"/>
                </a:cubicBezTo>
                <a:cubicBezTo>
                  <a:pt x="17679" y="10800"/>
                  <a:pt x="17679" y="10800"/>
                  <a:pt x="17679" y="10800"/>
                </a:cubicBezTo>
                <a:cubicBezTo>
                  <a:pt x="17743" y="10800"/>
                  <a:pt x="17743" y="10800"/>
                  <a:pt x="17807" y="10800"/>
                </a:cubicBezTo>
                <a:cubicBezTo>
                  <a:pt x="17871" y="10800"/>
                  <a:pt x="17936" y="11004"/>
                  <a:pt x="18000" y="11004"/>
                </a:cubicBezTo>
                <a:cubicBezTo>
                  <a:pt x="17936" y="11004"/>
                  <a:pt x="17871" y="11004"/>
                  <a:pt x="17871" y="11004"/>
                </a:cubicBezTo>
                <a:cubicBezTo>
                  <a:pt x="17936" y="11208"/>
                  <a:pt x="17936" y="11208"/>
                  <a:pt x="18000" y="11208"/>
                </a:cubicBezTo>
                <a:cubicBezTo>
                  <a:pt x="18000" y="11004"/>
                  <a:pt x="18064" y="11208"/>
                  <a:pt x="18064" y="11208"/>
                </a:cubicBezTo>
                <a:cubicBezTo>
                  <a:pt x="18129" y="11004"/>
                  <a:pt x="18129" y="11004"/>
                  <a:pt x="18129" y="11004"/>
                </a:cubicBezTo>
                <a:cubicBezTo>
                  <a:pt x="18129" y="11004"/>
                  <a:pt x="18129" y="11004"/>
                  <a:pt x="18129" y="11004"/>
                </a:cubicBezTo>
                <a:cubicBezTo>
                  <a:pt x="18193" y="11004"/>
                  <a:pt x="18193" y="11004"/>
                  <a:pt x="18193" y="11004"/>
                </a:cubicBezTo>
                <a:cubicBezTo>
                  <a:pt x="18257" y="11004"/>
                  <a:pt x="18257" y="11004"/>
                  <a:pt x="18257" y="11004"/>
                </a:cubicBezTo>
                <a:cubicBezTo>
                  <a:pt x="18321" y="11004"/>
                  <a:pt x="18321" y="11004"/>
                  <a:pt x="18386" y="11004"/>
                </a:cubicBezTo>
                <a:cubicBezTo>
                  <a:pt x="18321" y="10800"/>
                  <a:pt x="18257" y="10800"/>
                  <a:pt x="18257" y="10800"/>
                </a:cubicBezTo>
                <a:cubicBezTo>
                  <a:pt x="18193" y="10800"/>
                  <a:pt x="18129" y="10596"/>
                  <a:pt x="18129" y="10596"/>
                </a:cubicBezTo>
                <a:cubicBezTo>
                  <a:pt x="18129" y="10392"/>
                  <a:pt x="18193" y="10392"/>
                  <a:pt x="18193" y="10189"/>
                </a:cubicBezTo>
                <a:cubicBezTo>
                  <a:pt x="18193" y="10189"/>
                  <a:pt x="18193" y="9985"/>
                  <a:pt x="18193" y="9985"/>
                </a:cubicBezTo>
                <a:cubicBezTo>
                  <a:pt x="18193" y="9985"/>
                  <a:pt x="18193" y="9781"/>
                  <a:pt x="18193" y="9781"/>
                </a:cubicBezTo>
                <a:cubicBezTo>
                  <a:pt x="18193" y="9781"/>
                  <a:pt x="18193" y="9781"/>
                  <a:pt x="18193" y="9781"/>
                </a:cubicBezTo>
                <a:cubicBezTo>
                  <a:pt x="18193" y="9577"/>
                  <a:pt x="18193" y="9577"/>
                  <a:pt x="18257" y="9577"/>
                </a:cubicBezTo>
                <a:cubicBezTo>
                  <a:pt x="18321" y="9577"/>
                  <a:pt x="18386" y="9374"/>
                  <a:pt x="18386" y="9577"/>
                </a:cubicBezTo>
                <a:cubicBezTo>
                  <a:pt x="18450" y="9577"/>
                  <a:pt x="18450" y="9577"/>
                  <a:pt x="18514" y="9577"/>
                </a:cubicBezTo>
                <a:cubicBezTo>
                  <a:pt x="18514" y="9577"/>
                  <a:pt x="18514" y="9374"/>
                  <a:pt x="18579" y="9577"/>
                </a:cubicBezTo>
                <a:cubicBezTo>
                  <a:pt x="18579" y="9577"/>
                  <a:pt x="18579" y="9577"/>
                  <a:pt x="18643" y="9781"/>
                </a:cubicBezTo>
                <a:cubicBezTo>
                  <a:pt x="18643" y="9781"/>
                  <a:pt x="18643" y="9781"/>
                  <a:pt x="18643" y="9985"/>
                </a:cubicBezTo>
                <a:cubicBezTo>
                  <a:pt x="18707" y="9985"/>
                  <a:pt x="18643" y="9985"/>
                  <a:pt x="18707" y="9985"/>
                </a:cubicBezTo>
                <a:cubicBezTo>
                  <a:pt x="18707" y="9985"/>
                  <a:pt x="18707" y="9985"/>
                  <a:pt x="18771" y="9985"/>
                </a:cubicBezTo>
                <a:cubicBezTo>
                  <a:pt x="18771" y="9985"/>
                  <a:pt x="18771" y="10189"/>
                  <a:pt x="18771" y="10189"/>
                </a:cubicBezTo>
                <a:cubicBezTo>
                  <a:pt x="18771" y="10189"/>
                  <a:pt x="18836" y="10189"/>
                  <a:pt x="18836" y="10189"/>
                </a:cubicBezTo>
                <a:cubicBezTo>
                  <a:pt x="18836" y="9985"/>
                  <a:pt x="18900" y="9577"/>
                  <a:pt x="18900" y="9577"/>
                </a:cubicBezTo>
                <a:cubicBezTo>
                  <a:pt x="18964" y="9577"/>
                  <a:pt x="18964" y="9577"/>
                  <a:pt x="18964" y="9577"/>
                </a:cubicBezTo>
                <a:cubicBezTo>
                  <a:pt x="19029" y="9577"/>
                  <a:pt x="18964" y="9577"/>
                  <a:pt x="18964" y="9577"/>
                </a:cubicBezTo>
                <a:cubicBezTo>
                  <a:pt x="18900" y="9374"/>
                  <a:pt x="18900" y="9170"/>
                  <a:pt x="18836" y="9170"/>
                </a:cubicBezTo>
                <a:cubicBezTo>
                  <a:pt x="18900" y="8966"/>
                  <a:pt x="19029" y="8966"/>
                  <a:pt x="19157" y="9170"/>
                </a:cubicBezTo>
                <a:cubicBezTo>
                  <a:pt x="19093" y="9170"/>
                  <a:pt x="19093" y="9170"/>
                  <a:pt x="19093" y="9170"/>
                </a:cubicBezTo>
                <a:cubicBezTo>
                  <a:pt x="19093" y="9170"/>
                  <a:pt x="19093" y="9170"/>
                  <a:pt x="19093" y="9170"/>
                </a:cubicBezTo>
                <a:cubicBezTo>
                  <a:pt x="19093" y="9170"/>
                  <a:pt x="19029" y="9170"/>
                  <a:pt x="19029" y="9170"/>
                </a:cubicBezTo>
                <a:cubicBezTo>
                  <a:pt x="19029" y="9374"/>
                  <a:pt x="19093" y="9577"/>
                  <a:pt x="19093" y="9577"/>
                </a:cubicBezTo>
                <a:cubicBezTo>
                  <a:pt x="19093" y="9577"/>
                  <a:pt x="19093" y="9577"/>
                  <a:pt x="19093" y="9577"/>
                </a:cubicBezTo>
                <a:cubicBezTo>
                  <a:pt x="19093" y="9781"/>
                  <a:pt x="19157" y="9781"/>
                  <a:pt x="19157" y="9781"/>
                </a:cubicBezTo>
                <a:cubicBezTo>
                  <a:pt x="19157" y="9985"/>
                  <a:pt x="19157" y="9985"/>
                  <a:pt x="19221" y="9985"/>
                </a:cubicBezTo>
                <a:cubicBezTo>
                  <a:pt x="19157" y="10189"/>
                  <a:pt x="19093" y="10189"/>
                  <a:pt x="19093" y="10189"/>
                </a:cubicBezTo>
                <a:cubicBezTo>
                  <a:pt x="19093" y="10392"/>
                  <a:pt x="19093" y="10392"/>
                  <a:pt x="19093" y="10392"/>
                </a:cubicBezTo>
                <a:cubicBezTo>
                  <a:pt x="19093" y="10392"/>
                  <a:pt x="19093" y="10392"/>
                  <a:pt x="19093" y="10596"/>
                </a:cubicBezTo>
                <a:cubicBezTo>
                  <a:pt x="19093" y="10596"/>
                  <a:pt x="19093" y="10596"/>
                  <a:pt x="19093" y="10800"/>
                </a:cubicBezTo>
                <a:cubicBezTo>
                  <a:pt x="19093" y="10800"/>
                  <a:pt x="19029" y="10800"/>
                  <a:pt x="19029" y="10800"/>
                </a:cubicBezTo>
                <a:cubicBezTo>
                  <a:pt x="19029" y="11004"/>
                  <a:pt x="19029" y="11004"/>
                  <a:pt x="19029" y="11208"/>
                </a:cubicBezTo>
                <a:cubicBezTo>
                  <a:pt x="19093" y="11411"/>
                  <a:pt x="19029" y="11615"/>
                  <a:pt x="19029" y="11615"/>
                </a:cubicBezTo>
                <a:cubicBezTo>
                  <a:pt x="19029" y="11615"/>
                  <a:pt x="18964" y="11615"/>
                  <a:pt x="18964" y="11615"/>
                </a:cubicBezTo>
                <a:cubicBezTo>
                  <a:pt x="18964" y="11615"/>
                  <a:pt x="18964" y="11819"/>
                  <a:pt x="18964" y="11819"/>
                </a:cubicBezTo>
                <a:cubicBezTo>
                  <a:pt x="18964" y="11819"/>
                  <a:pt x="18900" y="11819"/>
                  <a:pt x="18900" y="11819"/>
                </a:cubicBezTo>
                <a:cubicBezTo>
                  <a:pt x="18836" y="11819"/>
                  <a:pt x="18900" y="11819"/>
                  <a:pt x="18964" y="12023"/>
                </a:cubicBezTo>
                <a:cubicBezTo>
                  <a:pt x="18964" y="12023"/>
                  <a:pt x="18900" y="12226"/>
                  <a:pt x="18964" y="12430"/>
                </a:cubicBezTo>
                <a:cubicBezTo>
                  <a:pt x="18964" y="12430"/>
                  <a:pt x="19029" y="12634"/>
                  <a:pt x="19093" y="12838"/>
                </a:cubicBezTo>
                <a:cubicBezTo>
                  <a:pt x="19157" y="13042"/>
                  <a:pt x="19221" y="13245"/>
                  <a:pt x="19286" y="13449"/>
                </a:cubicBezTo>
                <a:cubicBezTo>
                  <a:pt x="19479" y="14060"/>
                  <a:pt x="19607" y="14468"/>
                  <a:pt x="19800" y="15079"/>
                </a:cubicBezTo>
                <a:cubicBezTo>
                  <a:pt x="19800" y="15079"/>
                  <a:pt x="19993" y="15691"/>
                  <a:pt x="19993" y="15691"/>
                </a:cubicBezTo>
                <a:cubicBezTo>
                  <a:pt x="20057" y="15691"/>
                  <a:pt x="20057" y="15283"/>
                  <a:pt x="20057" y="15079"/>
                </a:cubicBezTo>
                <a:cubicBezTo>
                  <a:pt x="20057" y="15079"/>
                  <a:pt x="19993" y="14875"/>
                  <a:pt x="19993" y="14672"/>
                </a:cubicBezTo>
                <a:cubicBezTo>
                  <a:pt x="19993" y="14672"/>
                  <a:pt x="19929" y="14672"/>
                  <a:pt x="19929" y="14468"/>
                </a:cubicBezTo>
                <a:cubicBezTo>
                  <a:pt x="19929" y="14468"/>
                  <a:pt x="19993" y="14468"/>
                  <a:pt x="19993" y="14468"/>
                </a:cubicBezTo>
                <a:cubicBezTo>
                  <a:pt x="19993" y="14264"/>
                  <a:pt x="20057" y="14468"/>
                  <a:pt x="20121" y="14468"/>
                </a:cubicBezTo>
                <a:cubicBezTo>
                  <a:pt x="20057" y="14264"/>
                  <a:pt x="19993" y="14060"/>
                  <a:pt x="19993" y="13857"/>
                </a:cubicBezTo>
                <a:cubicBezTo>
                  <a:pt x="19929" y="13857"/>
                  <a:pt x="19993" y="13653"/>
                  <a:pt x="19993" y="13653"/>
                </a:cubicBezTo>
                <a:cubicBezTo>
                  <a:pt x="20057" y="13449"/>
                  <a:pt x="20057" y="13653"/>
                  <a:pt x="20121" y="13653"/>
                </a:cubicBezTo>
                <a:cubicBezTo>
                  <a:pt x="20186" y="13449"/>
                  <a:pt x="20057" y="13245"/>
                  <a:pt x="19993" y="13245"/>
                </a:cubicBezTo>
                <a:cubicBezTo>
                  <a:pt x="19993" y="13042"/>
                  <a:pt x="19864" y="12838"/>
                  <a:pt x="19929" y="12634"/>
                </a:cubicBezTo>
                <a:cubicBezTo>
                  <a:pt x="19864" y="12634"/>
                  <a:pt x="19929" y="12430"/>
                  <a:pt x="19929" y="12430"/>
                </a:cubicBezTo>
                <a:cubicBezTo>
                  <a:pt x="19929" y="12634"/>
                  <a:pt x="19929" y="12634"/>
                  <a:pt x="19929" y="12634"/>
                </a:cubicBezTo>
                <a:cubicBezTo>
                  <a:pt x="19929" y="12634"/>
                  <a:pt x="20057" y="12838"/>
                  <a:pt x="20057" y="12838"/>
                </a:cubicBezTo>
                <a:cubicBezTo>
                  <a:pt x="20121" y="12634"/>
                  <a:pt x="19929" y="12430"/>
                  <a:pt x="19929" y="12430"/>
                </a:cubicBezTo>
                <a:cubicBezTo>
                  <a:pt x="19864" y="12226"/>
                  <a:pt x="19800" y="12023"/>
                  <a:pt x="19800" y="12023"/>
                </a:cubicBezTo>
                <a:cubicBezTo>
                  <a:pt x="19736" y="11819"/>
                  <a:pt x="19800" y="11819"/>
                  <a:pt x="19736" y="11819"/>
                </a:cubicBezTo>
                <a:cubicBezTo>
                  <a:pt x="19736" y="11615"/>
                  <a:pt x="19671" y="11615"/>
                  <a:pt x="19607" y="11615"/>
                </a:cubicBezTo>
                <a:cubicBezTo>
                  <a:pt x="19607" y="11819"/>
                  <a:pt x="19671" y="11819"/>
                  <a:pt x="19671" y="11819"/>
                </a:cubicBezTo>
                <a:cubicBezTo>
                  <a:pt x="19607" y="11615"/>
                  <a:pt x="19543" y="11615"/>
                  <a:pt x="19479" y="11411"/>
                </a:cubicBezTo>
                <a:cubicBezTo>
                  <a:pt x="19479" y="11208"/>
                  <a:pt x="19479" y="11004"/>
                  <a:pt x="19479" y="11004"/>
                </a:cubicBezTo>
                <a:cubicBezTo>
                  <a:pt x="19479" y="11004"/>
                  <a:pt x="19479" y="11004"/>
                  <a:pt x="19479" y="11004"/>
                </a:cubicBezTo>
                <a:cubicBezTo>
                  <a:pt x="19479" y="10800"/>
                  <a:pt x="19350" y="10800"/>
                  <a:pt x="19350" y="10596"/>
                </a:cubicBezTo>
                <a:cubicBezTo>
                  <a:pt x="19414" y="10392"/>
                  <a:pt x="19414" y="10596"/>
                  <a:pt x="19479" y="10596"/>
                </a:cubicBezTo>
                <a:cubicBezTo>
                  <a:pt x="19479" y="10392"/>
                  <a:pt x="19543" y="10596"/>
                  <a:pt x="19607" y="10596"/>
                </a:cubicBezTo>
                <a:cubicBezTo>
                  <a:pt x="19607" y="10596"/>
                  <a:pt x="19543" y="10596"/>
                  <a:pt x="19543" y="10392"/>
                </a:cubicBezTo>
                <a:cubicBezTo>
                  <a:pt x="19607" y="10392"/>
                  <a:pt x="19607" y="10189"/>
                  <a:pt x="19671" y="10392"/>
                </a:cubicBezTo>
                <a:cubicBezTo>
                  <a:pt x="19671" y="10392"/>
                  <a:pt x="19736" y="10596"/>
                  <a:pt x="19736" y="10596"/>
                </a:cubicBezTo>
                <a:cubicBezTo>
                  <a:pt x="19800" y="10596"/>
                  <a:pt x="19736" y="10392"/>
                  <a:pt x="19736" y="10392"/>
                </a:cubicBezTo>
                <a:cubicBezTo>
                  <a:pt x="19800" y="10392"/>
                  <a:pt x="19800" y="10392"/>
                  <a:pt x="19800" y="10392"/>
                </a:cubicBezTo>
                <a:cubicBezTo>
                  <a:pt x="19929" y="9985"/>
                  <a:pt x="20121" y="10392"/>
                  <a:pt x="20314" y="10596"/>
                </a:cubicBezTo>
                <a:cubicBezTo>
                  <a:pt x="20250" y="10596"/>
                  <a:pt x="20250" y="10392"/>
                  <a:pt x="20250" y="10392"/>
                </a:cubicBezTo>
                <a:cubicBezTo>
                  <a:pt x="20250" y="10189"/>
                  <a:pt x="20250" y="10189"/>
                  <a:pt x="20250" y="10189"/>
                </a:cubicBezTo>
                <a:cubicBezTo>
                  <a:pt x="20314" y="10189"/>
                  <a:pt x="20314" y="9985"/>
                  <a:pt x="20314" y="9985"/>
                </a:cubicBezTo>
                <a:cubicBezTo>
                  <a:pt x="20314" y="9985"/>
                  <a:pt x="20314" y="9985"/>
                  <a:pt x="20314" y="9985"/>
                </a:cubicBezTo>
                <a:cubicBezTo>
                  <a:pt x="20314" y="9781"/>
                  <a:pt x="20314" y="9781"/>
                  <a:pt x="20314" y="9781"/>
                </a:cubicBezTo>
                <a:cubicBezTo>
                  <a:pt x="20314" y="9781"/>
                  <a:pt x="20379" y="9781"/>
                  <a:pt x="20379" y="9781"/>
                </a:cubicBezTo>
                <a:cubicBezTo>
                  <a:pt x="20314" y="9781"/>
                  <a:pt x="20314" y="9781"/>
                  <a:pt x="20314" y="9781"/>
                </a:cubicBezTo>
                <a:cubicBezTo>
                  <a:pt x="20314" y="9781"/>
                  <a:pt x="20379" y="9781"/>
                  <a:pt x="20379" y="9781"/>
                </a:cubicBezTo>
                <a:cubicBezTo>
                  <a:pt x="20379" y="9781"/>
                  <a:pt x="20379" y="9577"/>
                  <a:pt x="20379" y="9577"/>
                </a:cubicBezTo>
                <a:cubicBezTo>
                  <a:pt x="20379" y="9577"/>
                  <a:pt x="20443" y="9577"/>
                  <a:pt x="20443" y="9374"/>
                </a:cubicBezTo>
                <a:cubicBezTo>
                  <a:pt x="20507" y="9374"/>
                  <a:pt x="20571" y="9170"/>
                  <a:pt x="20636" y="9170"/>
                </a:cubicBezTo>
                <a:cubicBezTo>
                  <a:pt x="20636" y="9170"/>
                  <a:pt x="20571" y="9170"/>
                  <a:pt x="20571" y="8966"/>
                </a:cubicBezTo>
                <a:cubicBezTo>
                  <a:pt x="20636" y="8966"/>
                  <a:pt x="20700" y="9170"/>
                  <a:pt x="20700" y="9170"/>
                </a:cubicBezTo>
                <a:cubicBezTo>
                  <a:pt x="20829" y="9170"/>
                  <a:pt x="20893" y="9170"/>
                  <a:pt x="20957" y="9170"/>
                </a:cubicBezTo>
                <a:cubicBezTo>
                  <a:pt x="20957" y="9170"/>
                  <a:pt x="20957" y="9170"/>
                  <a:pt x="20957" y="8966"/>
                </a:cubicBezTo>
                <a:cubicBezTo>
                  <a:pt x="20893" y="8966"/>
                  <a:pt x="20829" y="8966"/>
                  <a:pt x="20829" y="8762"/>
                </a:cubicBezTo>
                <a:cubicBezTo>
                  <a:pt x="20764" y="8762"/>
                  <a:pt x="20700" y="8762"/>
                  <a:pt x="20636" y="8558"/>
                </a:cubicBezTo>
                <a:cubicBezTo>
                  <a:pt x="20636" y="8558"/>
                  <a:pt x="20636" y="8558"/>
                  <a:pt x="20700" y="8762"/>
                </a:cubicBezTo>
                <a:cubicBezTo>
                  <a:pt x="20636" y="8558"/>
                  <a:pt x="20636" y="8558"/>
                  <a:pt x="20571" y="8558"/>
                </a:cubicBezTo>
                <a:cubicBezTo>
                  <a:pt x="20571" y="8558"/>
                  <a:pt x="20636" y="8558"/>
                  <a:pt x="20636" y="8558"/>
                </a:cubicBezTo>
                <a:cubicBezTo>
                  <a:pt x="20571" y="8355"/>
                  <a:pt x="20443" y="8355"/>
                  <a:pt x="20379" y="8151"/>
                </a:cubicBezTo>
                <a:cubicBezTo>
                  <a:pt x="20379" y="8151"/>
                  <a:pt x="20379" y="8151"/>
                  <a:pt x="20379" y="8151"/>
                </a:cubicBezTo>
                <a:cubicBezTo>
                  <a:pt x="20314" y="8151"/>
                  <a:pt x="20250" y="7947"/>
                  <a:pt x="20250" y="7947"/>
                </a:cubicBezTo>
                <a:cubicBezTo>
                  <a:pt x="20186" y="7947"/>
                  <a:pt x="20121" y="7947"/>
                  <a:pt x="20057" y="7947"/>
                </a:cubicBezTo>
                <a:cubicBezTo>
                  <a:pt x="20057" y="7743"/>
                  <a:pt x="19864" y="7947"/>
                  <a:pt x="19864" y="7947"/>
                </a:cubicBezTo>
                <a:cubicBezTo>
                  <a:pt x="19864" y="7947"/>
                  <a:pt x="19929" y="7947"/>
                  <a:pt x="19929" y="7947"/>
                </a:cubicBezTo>
                <a:cubicBezTo>
                  <a:pt x="19929" y="7947"/>
                  <a:pt x="19993" y="7743"/>
                  <a:pt x="19993" y="7743"/>
                </a:cubicBezTo>
                <a:cubicBezTo>
                  <a:pt x="20057" y="7743"/>
                  <a:pt x="20121" y="7947"/>
                  <a:pt x="20186" y="7947"/>
                </a:cubicBezTo>
                <a:cubicBezTo>
                  <a:pt x="20121" y="7743"/>
                  <a:pt x="20057" y="7743"/>
                  <a:pt x="19993" y="7743"/>
                </a:cubicBezTo>
                <a:cubicBezTo>
                  <a:pt x="20057" y="7743"/>
                  <a:pt x="20186" y="7947"/>
                  <a:pt x="20250" y="7947"/>
                </a:cubicBezTo>
                <a:cubicBezTo>
                  <a:pt x="20314" y="7947"/>
                  <a:pt x="20379" y="7947"/>
                  <a:pt x="20379" y="7947"/>
                </a:cubicBezTo>
                <a:cubicBezTo>
                  <a:pt x="20443" y="7947"/>
                  <a:pt x="20443" y="7947"/>
                  <a:pt x="20443" y="7743"/>
                </a:cubicBezTo>
                <a:cubicBezTo>
                  <a:pt x="20571" y="7743"/>
                  <a:pt x="20250" y="7336"/>
                  <a:pt x="20250" y="7132"/>
                </a:cubicBezTo>
                <a:cubicBezTo>
                  <a:pt x="20250" y="7132"/>
                  <a:pt x="20250" y="7132"/>
                  <a:pt x="20314" y="7132"/>
                </a:cubicBezTo>
                <a:cubicBezTo>
                  <a:pt x="20314" y="7132"/>
                  <a:pt x="20250" y="7132"/>
                  <a:pt x="20250" y="7132"/>
                </a:cubicBezTo>
                <a:cubicBezTo>
                  <a:pt x="20250" y="7132"/>
                  <a:pt x="20250" y="7132"/>
                  <a:pt x="20250" y="7132"/>
                </a:cubicBezTo>
                <a:cubicBezTo>
                  <a:pt x="20250" y="7132"/>
                  <a:pt x="20250" y="7132"/>
                  <a:pt x="20250" y="7132"/>
                </a:cubicBezTo>
                <a:cubicBezTo>
                  <a:pt x="20314" y="7132"/>
                  <a:pt x="20379" y="7336"/>
                  <a:pt x="20314" y="7132"/>
                </a:cubicBezTo>
                <a:cubicBezTo>
                  <a:pt x="20379" y="7132"/>
                  <a:pt x="20379" y="7132"/>
                  <a:pt x="20379" y="7336"/>
                </a:cubicBezTo>
                <a:cubicBezTo>
                  <a:pt x="20379" y="7336"/>
                  <a:pt x="20379" y="7336"/>
                  <a:pt x="20379" y="7336"/>
                </a:cubicBezTo>
                <a:cubicBezTo>
                  <a:pt x="20443" y="7336"/>
                  <a:pt x="20507" y="7540"/>
                  <a:pt x="20636" y="7540"/>
                </a:cubicBezTo>
                <a:cubicBezTo>
                  <a:pt x="20636" y="7540"/>
                  <a:pt x="20700" y="7540"/>
                  <a:pt x="20700" y="7540"/>
                </a:cubicBezTo>
                <a:cubicBezTo>
                  <a:pt x="20764" y="7540"/>
                  <a:pt x="20764" y="7540"/>
                  <a:pt x="20829" y="7540"/>
                </a:cubicBezTo>
                <a:cubicBezTo>
                  <a:pt x="21021" y="7743"/>
                  <a:pt x="21214" y="7947"/>
                  <a:pt x="21471" y="8151"/>
                </a:cubicBezTo>
                <a:cubicBezTo>
                  <a:pt x="21471" y="8151"/>
                  <a:pt x="21471" y="8151"/>
                  <a:pt x="21471" y="8151"/>
                </a:cubicBezTo>
                <a:cubicBezTo>
                  <a:pt x="21471" y="8151"/>
                  <a:pt x="21471" y="8151"/>
                  <a:pt x="21536" y="8151"/>
                </a:cubicBezTo>
                <a:cubicBezTo>
                  <a:pt x="21536" y="8151"/>
                  <a:pt x="21536" y="8151"/>
                  <a:pt x="21471" y="8151"/>
                </a:cubicBezTo>
                <a:cubicBezTo>
                  <a:pt x="21536" y="8151"/>
                  <a:pt x="21536" y="8151"/>
                  <a:pt x="21600" y="8151"/>
                </a:cubicBezTo>
                <a:cubicBezTo>
                  <a:pt x="21536" y="7947"/>
                  <a:pt x="21471" y="7947"/>
                  <a:pt x="21407" y="7947"/>
                </a:cubicBezTo>
                <a:cubicBezTo>
                  <a:pt x="21471" y="7743"/>
                  <a:pt x="21471" y="7743"/>
                  <a:pt x="21343" y="7743"/>
                </a:cubicBezTo>
                <a:cubicBezTo>
                  <a:pt x="21343" y="7743"/>
                  <a:pt x="21407" y="7743"/>
                  <a:pt x="21407" y="7743"/>
                </a:cubicBezTo>
                <a:cubicBezTo>
                  <a:pt x="21407" y="7540"/>
                  <a:pt x="21279" y="7540"/>
                  <a:pt x="21214" y="7540"/>
                </a:cubicBezTo>
                <a:cubicBezTo>
                  <a:pt x="21343" y="7336"/>
                  <a:pt x="21407" y="7540"/>
                  <a:pt x="21471" y="7540"/>
                </a:cubicBezTo>
                <a:cubicBezTo>
                  <a:pt x="21471" y="7540"/>
                  <a:pt x="21407" y="7540"/>
                  <a:pt x="21407" y="7336"/>
                </a:cubicBezTo>
                <a:cubicBezTo>
                  <a:pt x="21407" y="7336"/>
                  <a:pt x="21471" y="7540"/>
                  <a:pt x="21536" y="7540"/>
                </a:cubicBezTo>
                <a:cubicBezTo>
                  <a:pt x="21536" y="7336"/>
                  <a:pt x="21471" y="7336"/>
                  <a:pt x="21471" y="7336"/>
                </a:cubicBezTo>
                <a:cubicBezTo>
                  <a:pt x="21471" y="7336"/>
                  <a:pt x="21536" y="7336"/>
                  <a:pt x="21536" y="7336"/>
                </a:cubicBezTo>
                <a:cubicBezTo>
                  <a:pt x="21536" y="7336"/>
                  <a:pt x="21536" y="7336"/>
                  <a:pt x="21536" y="7336"/>
                </a:cubicBezTo>
                <a:cubicBezTo>
                  <a:pt x="21471" y="7132"/>
                  <a:pt x="21407" y="7132"/>
                  <a:pt x="21407" y="7132"/>
                </a:cubicBezTo>
                <a:cubicBezTo>
                  <a:pt x="21343" y="6928"/>
                  <a:pt x="21214" y="6928"/>
                  <a:pt x="21150" y="6928"/>
                </a:cubicBezTo>
                <a:cubicBezTo>
                  <a:pt x="21086" y="6928"/>
                  <a:pt x="20957" y="6725"/>
                  <a:pt x="20893" y="6725"/>
                </a:cubicBezTo>
                <a:cubicBezTo>
                  <a:pt x="20893" y="6725"/>
                  <a:pt x="20957" y="6725"/>
                  <a:pt x="20957" y="6725"/>
                </a:cubicBezTo>
                <a:cubicBezTo>
                  <a:pt x="20957" y="6725"/>
                  <a:pt x="20893" y="6725"/>
                  <a:pt x="20893" y="6725"/>
                </a:cubicBezTo>
                <a:cubicBezTo>
                  <a:pt x="20893" y="6725"/>
                  <a:pt x="20893" y="6725"/>
                  <a:pt x="20893" y="6725"/>
                </a:cubicBezTo>
                <a:cubicBezTo>
                  <a:pt x="20893" y="6928"/>
                  <a:pt x="20893" y="6725"/>
                  <a:pt x="20829" y="6725"/>
                </a:cubicBezTo>
                <a:cubicBezTo>
                  <a:pt x="20829" y="6725"/>
                  <a:pt x="20700" y="6725"/>
                  <a:pt x="20700" y="6725"/>
                </a:cubicBezTo>
                <a:cubicBezTo>
                  <a:pt x="20700" y="6725"/>
                  <a:pt x="20829" y="6928"/>
                  <a:pt x="20829" y="6928"/>
                </a:cubicBezTo>
                <a:cubicBezTo>
                  <a:pt x="20893" y="6928"/>
                  <a:pt x="20957" y="6928"/>
                  <a:pt x="20957" y="7132"/>
                </a:cubicBezTo>
                <a:cubicBezTo>
                  <a:pt x="20957" y="7132"/>
                  <a:pt x="20893" y="6928"/>
                  <a:pt x="20893" y="7132"/>
                </a:cubicBezTo>
                <a:cubicBezTo>
                  <a:pt x="20764" y="6928"/>
                  <a:pt x="20636" y="6725"/>
                  <a:pt x="20507" y="6521"/>
                </a:cubicBezTo>
                <a:cubicBezTo>
                  <a:pt x="20507" y="6521"/>
                  <a:pt x="20507" y="6521"/>
                  <a:pt x="20507" y="6521"/>
                </a:cubicBezTo>
                <a:cubicBezTo>
                  <a:pt x="20443" y="6521"/>
                  <a:pt x="20379" y="6317"/>
                  <a:pt x="20314" y="6317"/>
                </a:cubicBezTo>
                <a:cubicBezTo>
                  <a:pt x="20250" y="6317"/>
                  <a:pt x="20057" y="6113"/>
                  <a:pt x="19993" y="6113"/>
                </a:cubicBezTo>
                <a:cubicBezTo>
                  <a:pt x="19993" y="6113"/>
                  <a:pt x="19929" y="5909"/>
                  <a:pt x="19864" y="5909"/>
                </a:cubicBezTo>
                <a:cubicBezTo>
                  <a:pt x="19864" y="5909"/>
                  <a:pt x="19929" y="6113"/>
                  <a:pt x="19993" y="6113"/>
                </a:cubicBezTo>
                <a:cubicBezTo>
                  <a:pt x="19929" y="6113"/>
                  <a:pt x="19800" y="5909"/>
                  <a:pt x="19800" y="5909"/>
                </a:cubicBezTo>
                <a:cubicBezTo>
                  <a:pt x="19800" y="5909"/>
                  <a:pt x="19800" y="5909"/>
                  <a:pt x="19800" y="5909"/>
                </a:cubicBezTo>
                <a:cubicBezTo>
                  <a:pt x="19607" y="5706"/>
                  <a:pt x="19414" y="5706"/>
                  <a:pt x="19221" y="5502"/>
                </a:cubicBezTo>
                <a:cubicBezTo>
                  <a:pt x="19093" y="5502"/>
                  <a:pt x="18900" y="5502"/>
                  <a:pt x="18771" y="5298"/>
                </a:cubicBezTo>
                <a:cubicBezTo>
                  <a:pt x="18707" y="5298"/>
                  <a:pt x="18579" y="5298"/>
                  <a:pt x="18514" y="5298"/>
                </a:cubicBezTo>
                <a:cubicBezTo>
                  <a:pt x="18514" y="5298"/>
                  <a:pt x="18514" y="5298"/>
                  <a:pt x="18514" y="5298"/>
                </a:cubicBezTo>
                <a:cubicBezTo>
                  <a:pt x="18386" y="5298"/>
                  <a:pt x="18257" y="5298"/>
                  <a:pt x="18129" y="5094"/>
                </a:cubicBezTo>
                <a:cubicBezTo>
                  <a:pt x="18193" y="5298"/>
                  <a:pt x="18193" y="5298"/>
                  <a:pt x="18257" y="5502"/>
                </a:cubicBezTo>
                <a:cubicBezTo>
                  <a:pt x="18257" y="5502"/>
                  <a:pt x="18450" y="5706"/>
                  <a:pt x="18450" y="5706"/>
                </a:cubicBezTo>
                <a:cubicBezTo>
                  <a:pt x="18257" y="5706"/>
                  <a:pt x="18129" y="5502"/>
                  <a:pt x="18000" y="5502"/>
                </a:cubicBezTo>
                <a:cubicBezTo>
                  <a:pt x="18000" y="5502"/>
                  <a:pt x="17871" y="5298"/>
                  <a:pt x="17871" y="5298"/>
                </a:cubicBezTo>
                <a:cubicBezTo>
                  <a:pt x="17807" y="5298"/>
                  <a:pt x="17807" y="5502"/>
                  <a:pt x="17743" y="5502"/>
                </a:cubicBezTo>
                <a:cubicBezTo>
                  <a:pt x="17614" y="5502"/>
                  <a:pt x="17421" y="5502"/>
                  <a:pt x="17293" y="5502"/>
                </a:cubicBezTo>
                <a:cubicBezTo>
                  <a:pt x="17229" y="5502"/>
                  <a:pt x="17164" y="5298"/>
                  <a:pt x="17164" y="5502"/>
                </a:cubicBezTo>
                <a:cubicBezTo>
                  <a:pt x="17229" y="5706"/>
                  <a:pt x="17293" y="5706"/>
                  <a:pt x="17293" y="5909"/>
                </a:cubicBezTo>
                <a:cubicBezTo>
                  <a:pt x="17293" y="5909"/>
                  <a:pt x="17293" y="5909"/>
                  <a:pt x="17293" y="5909"/>
                </a:cubicBezTo>
                <a:cubicBezTo>
                  <a:pt x="17293" y="5909"/>
                  <a:pt x="17293" y="5909"/>
                  <a:pt x="17293" y="5909"/>
                </a:cubicBezTo>
                <a:cubicBezTo>
                  <a:pt x="17357" y="5706"/>
                  <a:pt x="16971" y="5502"/>
                  <a:pt x="16907" y="5298"/>
                </a:cubicBezTo>
                <a:cubicBezTo>
                  <a:pt x="16907" y="5298"/>
                  <a:pt x="16843" y="5094"/>
                  <a:pt x="16843" y="5094"/>
                </a:cubicBezTo>
                <a:cubicBezTo>
                  <a:pt x="16779" y="5094"/>
                  <a:pt x="16714" y="5094"/>
                  <a:pt x="16650" y="5094"/>
                </a:cubicBezTo>
                <a:cubicBezTo>
                  <a:pt x="16329" y="4891"/>
                  <a:pt x="16007" y="4891"/>
                  <a:pt x="15686" y="4687"/>
                </a:cubicBezTo>
                <a:cubicBezTo>
                  <a:pt x="15686" y="4687"/>
                  <a:pt x="15686" y="4687"/>
                  <a:pt x="15686" y="4687"/>
                </a:cubicBezTo>
                <a:cubicBezTo>
                  <a:pt x="15621" y="4687"/>
                  <a:pt x="15493" y="4483"/>
                  <a:pt x="15429" y="4687"/>
                </a:cubicBezTo>
                <a:cubicBezTo>
                  <a:pt x="15429" y="4483"/>
                  <a:pt x="15429" y="4483"/>
                  <a:pt x="15429" y="4483"/>
                </a:cubicBezTo>
                <a:cubicBezTo>
                  <a:pt x="15364" y="4483"/>
                  <a:pt x="15236" y="4483"/>
                  <a:pt x="15171" y="4279"/>
                </a:cubicBezTo>
                <a:cubicBezTo>
                  <a:pt x="15236" y="4279"/>
                  <a:pt x="15236" y="4279"/>
                  <a:pt x="15300" y="4279"/>
                </a:cubicBezTo>
                <a:cubicBezTo>
                  <a:pt x="15236" y="4279"/>
                  <a:pt x="15171" y="4279"/>
                  <a:pt x="15107" y="4075"/>
                </a:cubicBezTo>
                <a:cubicBezTo>
                  <a:pt x="15043" y="4075"/>
                  <a:pt x="14914" y="4075"/>
                  <a:pt x="14850" y="4075"/>
                </a:cubicBezTo>
                <a:cubicBezTo>
                  <a:pt x="14850" y="4075"/>
                  <a:pt x="14850" y="4279"/>
                  <a:pt x="14850" y="4279"/>
                </a:cubicBezTo>
                <a:cubicBezTo>
                  <a:pt x="14786" y="4483"/>
                  <a:pt x="14721" y="4279"/>
                  <a:pt x="14657" y="4279"/>
                </a:cubicBezTo>
                <a:cubicBezTo>
                  <a:pt x="14721" y="4279"/>
                  <a:pt x="14721" y="4279"/>
                  <a:pt x="14786" y="4279"/>
                </a:cubicBezTo>
                <a:cubicBezTo>
                  <a:pt x="14721" y="4279"/>
                  <a:pt x="14721" y="4075"/>
                  <a:pt x="14721" y="4075"/>
                </a:cubicBezTo>
                <a:cubicBezTo>
                  <a:pt x="14721" y="4075"/>
                  <a:pt x="14721" y="4075"/>
                  <a:pt x="14786" y="4075"/>
                </a:cubicBezTo>
                <a:cubicBezTo>
                  <a:pt x="14786" y="4075"/>
                  <a:pt x="14786" y="4279"/>
                  <a:pt x="14786" y="4279"/>
                </a:cubicBezTo>
                <a:cubicBezTo>
                  <a:pt x="14850" y="4279"/>
                  <a:pt x="14850" y="4075"/>
                  <a:pt x="14786" y="4075"/>
                </a:cubicBezTo>
                <a:cubicBezTo>
                  <a:pt x="14786" y="4075"/>
                  <a:pt x="14657" y="4075"/>
                  <a:pt x="14657" y="4075"/>
                </a:cubicBezTo>
                <a:cubicBezTo>
                  <a:pt x="14593" y="4075"/>
                  <a:pt x="14529" y="4075"/>
                  <a:pt x="14529" y="4075"/>
                </a:cubicBezTo>
                <a:cubicBezTo>
                  <a:pt x="14529" y="4075"/>
                  <a:pt x="14529" y="4075"/>
                  <a:pt x="14593" y="4075"/>
                </a:cubicBezTo>
                <a:cubicBezTo>
                  <a:pt x="14657" y="4075"/>
                  <a:pt x="14657" y="4075"/>
                  <a:pt x="14721" y="4075"/>
                </a:cubicBezTo>
                <a:cubicBezTo>
                  <a:pt x="14721" y="3872"/>
                  <a:pt x="14657" y="4075"/>
                  <a:pt x="14657" y="3872"/>
                </a:cubicBezTo>
                <a:cubicBezTo>
                  <a:pt x="14529" y="3872"/>
                  <a:pt x="14464" y="3872"/>
                  <a:pt x="14336" y="3872"/>
                </a:cubicBezTo>
                <a:cubicBezTo>
                  <a:pt x="14207" y="3872"/>
                  <a:pt x="14079" y="3872"/>
                  <a:pt x="13950" y="3872"/>
                </a:cubicBezTo>
                <a:cubicBezTo>
                  <a:pt x="14014" y="3872"/>
                  <a:pt x="14014" y="3872"/>
                  <a:pt x="14079" y="3872"/>
                </a:cubicBezTo>
                <a:cubicBezTo>
                  <a:pt x="14014" y="3872"/>
                  <a:pt x="13950" y="3872"/>
                  <a:pt x="13886" y="4075"/>
                </a:cubicBezTo>
                <a:cubicBezTo>
                  <a:pt x="13886" y="4075"/>
                  <a:pt x="14014" y="4075"/>
                  <a:pt x="14079" y="4075"/>
                </a:cubicBezTo>
                <a:cubicBezTo>
                  <a:pt x="14014" y="4075"/>
                  <a:pt x="14014" y="4075"/>
                  <a:pt x="14014" y="4075"/>
                </a:cubicBezTo>
                <a:cubicBezTo>
                  <a:pt x="14014" y="4279"/>
                  <a:pt x="14014" y="4075"/>
                  <a:pt x="14014" y="4279"/>
                </a:cubicBezTo>
                <a:cubicBezTo>
                  <a:pt x="14079" y="4279"/>
                  <a:pt x="14079" y="4483"/>
                  <a:pt x="14143" y="4483"/>
                </a:cubicBezTo>
                <a:cubicBezTo>
                  <a:pt x="14079" y="4483"/>
                  <a:pt x="14014" y="4483"/>
                  <a:pt x="13950" y="4483"/>
                </a:cubicBezTo>
                <a:cubicBezTo>
                  <a:pt x="13886" y="4483"/>
                  <a:pt x="13950" y="4483"/>
                  <a:pt x="14014" y="4483"/>
                </a:cubicBezTo>
                <a:cubicBezTo>
                  <a:pt x="13950" y="4483"/>
                  <a:pt x="13950" y="4483"/>
                  <a:pt x="13950" y="4687"/>
                </a:cubicBezTo>
                <a:cubicBezTo>
                  <a:pt x="13950" y="4687"/>
                  <a:pt x="13950" y="4687"/>
                  <a:pt x="14014" y="4687"/>
                </a:cubicBezTo>
                <a:cubicBezTo>
                  <a:pt x="13886" y="4687"/>
                  <a:pt x="13564" y="4279"/>
                  <a:pt x="13564" y="4483"/>
                </a:cubicBezTo>
                <a:cubicBezTo>
                  <a:pt x="13436" y="4483"/>
                  <a:pt x="13371" y="4279"/>
                  <a:pt x="13243" y="4279"/>
                </a:cubicBezTo>
                <a:cubicBezTo>
                  <a:pt x="13243" y="4279"/>
                  <a:pt x="13243" y="4279"/>
                  <a:pt x="13179" y="4279"/>
                </a:cubicBezTo>
                <a:cubicBezTo>
                  <a:pt x="13179" y="4279"/>
                  <a:pt x="13243" y="4483"/>
                  <a:pt x="13243" y="4483"/>
                </a:cubicBezTo>
                <a:cubicBezTo>
                  <a:pt x="13243" y="4687"/>
                  <a:pt x="13243" y="4687"/>
                  <a:pt x="13243" y="4891"/>
                </a:cubicBezTo>
                <a:cubicBezTo>
                  <a:pt x="13243" y="4891"/>
                  <a:pt x="13179" y="4687"/>
                  <a:pt x="13179" y="4687"/>
                </a:cubicBezTo>
                <a:cubicBezTo>
                  <a:pt x="13179" y="4687"/>
                  <a:pt x="13179" y="4687"/>
                  <a:pt x="13179" y="4687"/>
                </a:cubicBezTo>
                <a:cubicBezTo>
                  <a:pt x="13050" y="4687"/>
                  <a:pt x="12921" y="4483"/>
                  <a:pt x="12793" y="4279"/>
                </a:cubicBezTo>
                <a:cubicBezTo>
                  <a:pt x="12793" y="4279"/>
                  <a:pt x="12857" y="4279"/>
                  <a:pt x="12857" y="4279"/>
                </a:cubicBezTo>
                <a:cubicBezTo>
                  <a:pt x="12857" y="4279"/>
                  <a:pt x="12793" y="4279"/>
                  <a:pt x="12793" y="4279"/>
                </a:cubicBezTo>
                <a:cubicBezTo>
                  <a:pt x="12857" y="4279"/>
                  <a:pt x="12729" y="4279"/>
                  <a:pt x="12729" y="4279"/>
                </a:cubicBezTo>
                <a:cubicBezTo>
                  <a:pt x="12664" y="4075"/>
                  <a:pt x="12600" y="4075"/>
                  <a:pt x="12536" y="4075"/>
                </a:cubicBezTo>
                <a:cubicBezTo>
                  <a:pt x="12600" y="4075"/>
                  <a:pt x="12729" y="4075"/>
                  <a:pt x="12793" y="4075"/>
                </a:cubicBezTo>
                <a:cubicBezTo>
                  <a:pt x="12793" y="3872"/>
                  <a:pt x="12664" y="3872"/>
                  <a:pt x="12600" y="3872"/>
                </a:cubicBezTo>
                <a:cubicBezTo>
                  <a:pt x="12600" y="3872"/>
                  <a:pt x="12664" y="3872"/>
                  <a:pt x="12664" y="3872"/>
                </a:cubicBezTo>
                <a:cubicBezTo>
                  <a:pt x="12600" y="3872"/>
                  <a:pt x="12600" y="3668"/>
                  <a:pt x="12536" y="3872"/>
                </a:cubicBezTo>
                <a:cubicBezTo>
                  <a:pt x="12536" y="3668"/>
                  <a:pt x="12600" y="3668"/>
                  <a:pt x="12600" y="3668"/>
                </a:cubicBezTo>
                <a:cubicBezTo>
                  <a:pt x="12536" y="3668"/>
                  <a:pt x="12471" y="3668"/>
                  <a:pt x="12407" y="3464"/>
                </a:cubicBezTo>
                <a:cubicBezTo>
                  <a:pt x="12343" y="3464"/>
                  <a:pt x="12279" y="3464"/>
                  <a:pt x="12214" y="3464"/>
                </a:cubicBezTo>
                <a:cubicBezTo>
                  <a:pt x="12214" y="3464"/>
                  <a:pt x="12214" y="3464"/>
                  <a:pt x="12214" y="3464"/>
                </a:cubicBezTo>
                <a:cubicBezTo>
                  <a:pt x="12214" y="3464"/>
                  <a:pt x="12214" y="3464"/>
                  <a:pt x="12150" y="3464"/>
                </a:cubicBezTo>
                <a:cubicBezTo>
                  <a:pt x="12150" y="3464"/>
                  <a:pt x="12086" y="3464"/>
                  <a:pt x="12086" y="3464"/>
                </a:cubicBezTo>
                <a:cubicBezTo>
                  <a:pt x="12021" y="3464"/>
                  <a:pt x="11957" y="3464"/>
                  <a:pt x="11893" y="3464"/>
                </a:cubicBezTo>
                <a:cubicBezTo>
                  <a:pt x="11893" y="3464"/>
                  <a:pt x="11829" y="3464"/>
                  <a:pt x="11829" y="3464"/>
                </a:cubicBezTo>
                <a:cubicBezTo>
                  <a:pt x="11829" y="3464"/>
                  <a:pt x="11893" y="3668"/>
                  <a:pt x="11893" y="3668"/>
                </a:cubicBezTo>
                <a:cubicBezTo>
                  <a:pt x="11893" y="3872"/>
                  <a:pt x="11893" y="3668"/>
                  <a:pt x="11829" y="3668"/>
                </a:cubicBezTo>
                <a:cubicBezTo>
                  <a:pt x="11829" y="3668"/>
                  <a:pt x="11829" y="3668"/>
                  <a:pt x="11893" y="3668"/>
                </a:cubicBezTo>
                <a:cubicBezTo>
                  <a:pt x="11764" y="3872"/>
                  <a:pt x="11636" y="3668"/>
                  <a:pt x="11507" y="3668"/>
                </a:cubicBezTo>
                <a:cubicBezTo>
                  <a:pt x="11507" y="3668"/>
                  <a:pt x="11314" y="3668"/>
                  <a:pt x="11250" y="3464"/>
                </a:cubicBezTo>
                <a:cubicBezTo>
                  <a:pt x="11314" y="3464"/>
                  <a:pt x="11314" y="3464"/>
                  <a:pt x="11314" y="3464"/>
                </a:cubicBezTo>
                <a:cubicBezTo>
                  <a:pt x="11250" y="3464"/>
                  <a:pt x="11121" y="3464"/>
                  <a:pt x="10993" y="3464"/>
                </a:cubicBezTo>
                <a:cubicBezTo>
                  <a:pt x="10929" y="3464"/>
                  <a:pt x="10800" y="3464"/>
                  <a:pt x="10671" y="3464"/>
                </a:cubicBezTo>
                <a:cubicBezTo>
                  <a:pt x="10736" y="3464"/>
                  <a:pt x="10736" y="3464"/>
                  <a:pt x="10736" y="3464"/>
                </a:cubicBezTo>
                <a:cubicBezTo>
                  <a:pt x="10736" y="3668"/>
                  <a:pt x="10736" y="3668"/>
                  <a:pt x="10736" y="3668"/>
                </a:cubicBezTo>
                <a:cubicBezTo>
                  <a:pt x="10800" y="3668"/>
                  <a:pt x="10736" y="3872"/>
                  <a:pt x="10736" y="3872"/>
                </a:cubicBezTo>
                <a:cubicBezTo>
                  <a:pt x="10800" y="3872"/>
                  <a:pt x="10800" y="3872"/>
                  <a:pt x="10864" y="3872"/>
                </a:cubicBezTo>
                <a:cubicBezTo>
                  <a:pt x="10800" y="3872"/>
                  <a:pt x="10800" y="3872"/>
                  <a:pt x="10736" y="3872"/>
                </a:cubicBezTo>
                <a:cubicBezTo>
                  <a:pt x="10736" y="3668"/>
                  <a:pt x="10736" y="3668"/>
                  <a:pt x="10736" y="3668"/>
                </a:cubicBezTo>
                <a:cubicBezTo>
                  <a:pt x="10736" y="3464"/>
                  <a:pt x="10671" y="3464"/>
                  <a:pt x="10671" y="3464"/>
                </a:cubicBezTo>
                <a:cubicBezTo>
                  <a:pt x="10671" y="3464"/>
                  <a:pt x="10671" y="3464"/>
                  <a:pt x="10671" y="3464"/>
                </a:cubicBezTo>
                <a:cubicBezTo>
                  <a:pt x="10607" y="3260"/>
                  <a:pt x="10543" y="3260"/>
                  <a:pt x="10543" y="3260"/>
                </a:cubicBezTo>
                <a:cubicBezTo>
                  <a:pt x="10607" y="3260"/>
                  <a:pt x="10543" y="3260"/>
                  <a:pt x="10543" y="3260"/>
                </a:cubicBezTo>
                <a:cubicBezTo>
                  <a:pt x="10479" y="3260"/>
                  <a:pt x="10414" y="3260"/>
                  <a:pt x="10350" y="3260"/>
                </a:cubicBezTo>
                <a:cubicBezTo>
                  <a:pt x="10350" y="3260"/>
                  <a:pt x="10350" y="3260"/>
                  <a:pt x="10350" y="3260"/>
                </a:cubicBezTo>
                <a:cubicBezTo>
                  <a:pt x="10350" y="3260"/>
                  <a:pt x="10350" y="3260"/>
                  <a:pt x="10350" y="3260"/>
                </a:cubicBezTo>
                <a:cubicBezTo>
                  <a:pt x="10350" y="3260"/>
                  <a:pt x="10350" y="3260"/>
                  <a:pt x="10350" y="3260"/>
                </a:cubicBezTo>
                <a:cubicBezTo>
                  <a:pt x="10286" y="3260"/>
                  <a:pt x="10221" y="3260"/>
                  <a:pt x="10221" y="3260"/>
                </a:cubicBezTo>
                <a:cubicBezTo>
                  <a:pt x="10221" y="3464"/>
                  <a:pt x="10286" y="3260"/>
                  <a:pt x="10350" y="3464"/>
                </a:cubicBezTo>
                <a:cubicBezTo>
                  <a:pt x="10286" y="3464"/>
                  <a:pt x="10221" y="3464"/>
                  <a:pt x="10221" y="3464"/>
                </a:cubicBezTo>
                <a:cubicBezTo>
                  <a:pt x="10157" y="3464"/>
                  <a:pt x="10093" y="3668"/>
                  <a:pt x="10093" y="3668"/>
                </a:cubicBezTo>
                <a:cubicBezTo>
                  <a:pt x="10029" y="3668"/>
                  <a:pt x="9964" y="3668"/>
                  <a:pt x="9900" y="3668"/>
                </a:cubicBezTo>
                <a:cubicBezTo>
                  <a:pt x="9900" y="3668"/>
                  <a:pt x="9900" y="3668"/>
                  <a:pt x="9900" y="3668"/>
                </a:cubicBezTo>
                <a:cubicBezTo>
                  <a:pt x="9900" y="3872"/>
                  <a:pt x="9836" y="3872"/>
                  <a:pt x="9836" y="3872"/>
                </a:cubicBezTo>
                <a:cubicBezTo>
                  <a:pt x="9836" y="3872"/>
                  <a:pt x="9836" y="3668"/>
                  <a:pt x="9900" y="3668"/>
                </a:cubicBezTo>
                <a:cubicBezTo>
                  <a:pt x="9900" y="3464"/>
                  <a:pt x="9900" y="3464"/>
                  <a:pt x="9900" y="3464"/>
                </a:cubicBezTo>
                <a:cubicBezTo>
                  <a:pt x="9964" y="3464"/>
                  <a:pt x="9900" y="3464"/>
                  <a:pt x="9964" y="3464"/>
                </a:cubicBezTo>
                <a:cubicBezTo>
                  <a:pt x="9964" y="3464"/>
                  <a:pt x="10029" y="3464"/>
                  <a:pt x="10029" y="3464"/>
                </a:cubicBezTo>
                <a:cubicBezTo>
                  <a:pt x="10093" y="3260"/>
                  <a:pt x="10093" y="3260"/>
                  <a:pt x="10157" y="3057"/>
                </a:cubicBezTo>
                <a:cubicBezTo>
                  <a:pt x="10157" y="3057"/>
                  <a:pt x="10157" y="3057"/>
                  <a:pt x="10157" y="3057"/>
                </a:cubicBezTo>
                <a:cubicBezTo>
                  <a:pt x="10157" y="3057"/>
                  <a:pt x="10221" y="3057"/>
                  <a:pt x="10221" y="2853"/>
                </a:cubicBezTo>
                <a:cubicBezTo>
                  <a:pt x="10286" y="2853"/>
                  <a:pt x="10350" y="2853"/>
                  <a:pt x="10414" y="2649"/>
                </a:cubicBezTo>
                <a:cubicBezTo>
                  <a:pt x="10414" y="2445"/>
                  <a:pt x="10221" y="2445"/>
                  <a:pt x="10157" y="2445"/>
                </a:cubicBezTo>
                <a:cubicBezTo>
                  <a:pt x="10221" y="2445"/>
                  <a:pt x="10286" y="2445"/>
                  <a:pt x="10350" y="2445"/>
                </a:cubicBezTo>
                <a:cubicBezTo>
                  <a:pt x="10350" y="2242"/>
                  <a:pt x="10221" y="2242"/>
                  <a:pt x="10157" y="2242"/>
                </a:cubicBezTo>
                <a:cubicBezTo>
                  <a:pt x="10221" y="2242"/>
                  <a:pt x="10221" y="2242"/>
                  <a:pt x="10157" y="2242"/>
                </a:cubicBezTo>
                <a:cubicBezTo>
                  <a:pt x="10157" y="2038"/>
                  <a:pt x="10029" y="2038"/>
                  <a:pt x="10029" y="2038"/>
                </a:cubicBezTo>
                <a:cubicBezTo>
                  <a:pt x="10029" y="2038"/>
                  <a:pt x="9579" y="2038"/>
                  <a:pt x="9514" y="2038"/>
                </a:cubicBezTo>
                <a:cubicBezTo>
                  <a:pt x="9514" y="2038"/>
                  <a:pt x="9514" y="2038"/>
                  <a:pt x="9514" y="2038"/>
                </a:cubicBezTo>
                <a:cubicBezTo>
                  <a:pt x="9514" y="2038"/>
                  <a:pt x="9386" y="2038"/>
                  <a:pt x="9386" y="2038"/>
                </a:cubicBezTo>
                <a:cubicBezTo>
                  <a:pt x="9386" y="2038"/>
                  <a:pt x="9386" y="2038"/>
                  <a:pt x="9450" y="1834"/>
                </a:cubicBezTo>
                <a:cubicBezTo>
                  <a:pt x="9321" y="1834"/>
                  <a:pt x="9193" y="1834"/>
                  <a:pt x="9064" y="1834"/>
                </a:cubicBezTo>
                <a:cubicBezTo>
                  <a:pt x="9064" y="1834"/>
                  <a:pt x="9129" y="1630"/>
                  <a:pt x="9193" y="1630"/>
                </a:cubicBezTo>
                <a:cubicBezTo>
                  <a:pt x="9000" y="1630"/>
                  <a:pt x="8871" y="1426"/>
                  <a:pt x="8679" y="1834"/>
                </a:cubicBezTo>
                <a:cubicBezTo>
                  <a:pt x="8743" y="2038"/>
                  <a:pt x="8807" y="2038"/>
                  <a:pt x="8871" y="2038"/>
                </a:cubicBezTo>
                <a:cubicBezTo>
                  <a:pt x="8807" y="2242"/>
                  <a:pt x="8614" y="2038"/>
                  <a:pt x="8550" y="2038"/>
                </a:cubicBezTo>
                <a:cubicBezTo>
                  <a:pt x="8614" y="2038"/>
                  <a:pt x="8679" y="2038"/>
                  <a:pt x="8679" y="2242"/>
                </a:cubicBezTo>
                <a:cubicBezTo>
                  <a:pt x="8743" y="2242"/>
                  <a:pt x="8743" y="2445"/>
                  <a:pt x="8743" y="2445"/>
                </a:cubicBezTo>
                <a:cubicBezTo>
                  <a:pt x="8743" y="2242"/>
                  <a:pt x="8614" y="2242"/>
                  <a:pt x="8614" y="2242"/>
                </a:cubicBezTo>
                <a:cubicBezTo>
                  <a:pt x="8550" y="2242"/>
                  <a:pt x="8550" y="2242"/>
                  <a:pt x="8486" y="2242"/>
                </a:cubicBezTo>
                <a:cubicBezTo>
                  <a:pt x="8486" y="2242"/>
                  <a:pt x="8421" y="2242"/>
                  <a:pt x="8357" y="2242"/>
                </a:cubicBezTo>
                <a:cubicBezTo>
                  <a:pt x="8357" y="2242"/>
                  <a:pt x="8293" y="2445"/>
                  <a:pt x="8293" y="2242"/>
                </a:cubicBezTo>
                <a:cubicBezTo>
                  <a:pt x="8293" y="2242"/>
                  <a:pt x="8293" y="2242"/>
                  <a:pt x="8293" y="2242"/>
                </a:cubicBezTo>
                <a:cubicBezTo>
                  <a:pt x="8164" y="2242"/>
                  <a:pt x="8036" y="2242"/>
                  <a:pt x="7971" y="2242"/>
                </a:cubicBezTo>
                <a:cubicBezTo>
                  <a:pt x="7971" y="2445"/>
                  <a:pt x="8036" y="2242"/>
                  <a:pt x="8100" y="2242"/>
                </a:cubicBezTo>
                <a:cubicBezTo>
                  <a:pt x="8036" y="2445"/>
                  <a:pt x="7971" y="2445"/>
                  <a:pt x="7907" y="2445"/>
                </a:cubicBezTo>
                <a:cubicBezTo>
                  <a:pt x="7779" y="2445"/>
                  <a:pt x="7650" y="2649"/>
                  <a:pt x="7521" y="2649"/>
                </a:cubicBezTo>
                <a:cubicBezTo>
                  <a:pt x="7521" y="2649"/>
                  <a:pt x="7393" y="2649"/>
                  <a:pt x="7393" y="2649"/>
                </a:cubicBezTo>
                <a:cubicBezTo>
                  <a:pt x="7457" y="2853"/>
                  <a:pt x="7521" y="2649"/>
                  <a:pt x="7457" y="2853"/>
                </a:cubicBezTo>
                <a:cubicBezTo>
                  <a:pt x="7457" y="2853"/>
                  <a:pt x="7393" y="2853"/>
                  <a:pt x="7329" y="2853"/>
                </a:cubicBezTo>
                <a:cubicBezTo>
                  <a:pt x="7329" y="2853"/>
                  <a:pt x="7329" y="2853"/>
                  <a:pt x="7329" y="2853"/>
                </a:cubicBezTo>
                <a:cubicBezTo>
                  <a:pt x="7329" y="3057"/>
                  <a:pt x="7521" y="3057"/>
                  <a:pt x="7521" y="3057"/>
                </a:cubicBezTo>
                <a:cubicBezTo>
                  <a:pt x="7457" y="3057"/>
                  <a:pt x="7393" y="2853"/>
                  <a:pt x="7393" y="3057"/>
                </a:cubicBezTo>
                <a:cubicBezTo>
                  <a:pt x="7457" y="3260"/>
                  <a:pt x="7586" y="3260"/>
                  <a:pt x="7650" y="3260"/>
                </a:cubicBezTo>
                <a:cubicBezTo>
                  <a:pt x="7586" y="3464"/>
                  <a:pt x="7521" y="3464"/>
                  <a:pt x="7521" y="3464"/>
                </a:cubicBezTo>
                <a:cubicBezTo>
                  <a:pt x="7457" y="3668"/>
                  <a:pt x="7586" y="3668"/>
                  <a:pt x="7586" y="3668"/>
                </a:cubicBezTo>
                <a:cubicBezTo>
                  <a:pt x="7586" y="3668"/>
                  <a:pt x="7521" y="3668"/>
                  <a:pt x="7457" y="3464"/>
                </a:cubicBezTo>
                <a:cubicBezTo>
                  <a:pt x="7457" y="3464"/>
                  <a:pt x="7521" y="3464"/>
                  <a:pt x="7586" y="3260"/>
                </a:cubicBezTo>
                <a:cubicBezTo>
                  <a:pt x="7521" y="3260"/>
                  <a:pt x="7457" y="3260"/>
                  <a:pt x="7393" y="3260"/>
                </a:cubicBezTo>
                <a:cubicBezTo>
                  <a:pt x="7393" y="3464"/>
                  <a:pt x="7329" y="3464"/>
                  <a:pt x="7264" y="3464"/>
                </a:cubicBezTo>
                <a:cubicBezTo>
                  <a:pt x="7136" y="3464"/>
                  <a:pt x="7007" y="3464"/>
                  <a:pt x="6879" y="3464"/>
                </a:cubicBezTo>
                <a:cubicBezTo>
                  <a:pt x="6879" y="3464"/>
                  <a:pt x="6879" y="3464"/>
                  <a:pt x="6879" y="3464"/>
                </a:cubicBezTo>
                <a:cubicBezTo>
                  <a:pt x="6814" y="3668"/>
                  <a:pt x="6879" y="3668"/>
                  <a:pt x="6879" y="3668"/>
                </a:cubicBezTo>
                <a:cubicBezTo>
                  <a:pt x="6943" y="3668"/>
                  <a:pt x="6943" y="3872"/>
                  <a:pt x="6943" y="3872"/>
                </a:cubicBezTo>
                <a:cubicBezTo>
                  <a:pt x="6943" y="3872"/>
                  <a:pt x="6943" y="3872"/>
                  <a:pt x="6943" y="3872"/>
                </a:cubicBezTo>
                <a:cubicBezTo>
                  <a:pt x="7007" y="3872"/>
                  <a:pt x="7071" y="4075"/>
                  <a:pt x="7071" y="4075"/>
                </a:cubicBezTo>
                <a:cubicBezTo>
                  <a:pt x="7136" y="4075"/>
                  <a:pt x="7200" y="4279"/>
                  <a:pt x="7264" y="4279"/>
                </a:cubicBezTo>
                <a:cubicBezTo>
                  <a:pt x="7329" y="4279"/>
                  <a:pt x="7393" y="4279"/>
                  <a:pt x="7393" y="4483"/>
                </a:cubicBezTo>
                <a:cubicBezTo>
                  <a:pt x="7457" y="4483"/>
                  <a:pt x="7393" y="4483"/>
                  <a:pt x="7393" y="4687"/>
                </a:cubicBezTo>
                <a:cubicBezTo>
                  <a:pt x="7457" y="4687"/>
                  <a:pt x="7650" y="5094"/>
                  <a:pt x="7521" y="5094"/>
                </a:cubicBezTo>
                <a:cubicBezTo>
                  <a:pt x="7521" y="5094"/>
                  <a:pt x="7521" y="5094"/>
                  <a:pt x="7521" y="5094"/>
                </a:cubicBezTo>
                <a:cubicBezTo>
                  <a:pt x="7457" y="5094"/>
                  <a:pt x="7457" y="4891"/>
                  <a:pt x="7457" y="4891"/>
                </a:cubicBezTo>
                <a:cubicBezTo>
                  <a:pt x="7393" y="4687"/>
                  <a:pt x="7329" y="4891"/>
                  <a:pt x="7393" y="5094"/>
                </a:cubicBezTo>
                <a:cubicBezTo>
                  <a:pt x="7329" y="4891"/>
                  <a:pt x="7393" y="4891"/>
                  <a:pt x="7329" y="4891"/>
                </a:cubicBezTo>
                <a:cubicBezTo>
                  <a:pt x="7329" y="4687"/>
                  <a:pt x="7329" y="4687"/>
                  <a:pt x="7329" y="4687"/>
                </a:cubicBezTo>
                <a:cubicBezTo>
                  <a:pt x="7329" y="4483"/>
                  <a:pt x="7393" y="4483"/>
                  <a:pt x="7393" y="4279"/>
                </a:cubicBezTo>
                <a:cubicBezTo>
                  <a:pt x="7264" y="4279"/>
                  <a:pt x="7136" y="4279"/>
                  <a:pt x="7007" y="4075"/>
                </a:cubicBezTo>
                <a:cubicBezTo>
                  <a:pt x="6879" y="4075"/>
                  <a:pt x="6750" y="4075"/>
                  <a:pt x="6621" y="4075"/>
                </a:cubicBezTo>
                <a:cubicBezTo>
                  <a:pt x="6621" y="4279"/>
                  <a:pt x="6686" y="4075"/>
                  <a:pt x="6750" y="4279"/>
                </a:cubicBezTo>
                <a:cubicBezTo>
                  <a:pt x="6686" y="4279"/>
                  <a:pt x="6686" y="4279"/>
                  <a:pt x="6621" y="4279"/>
                </a:cubicBezTo>
                <a:cubicBezTo>
                  <a:pt x="6557" y="4279"/>
                  <a:pt x="6557" y="4279"/>
                  <a:pt x="6493" y="4279"/>
                </a:cubicBezTo>
                <a:cubicBezTo>
                  <a:pt x="6557" y="4483"/>
                  <a:pt x="6621" y="4483"/>
                  <a:pt x="6750" y="4483"/>
                </a:cubicBezTo>
                <a:cubicBezTo>
                  <a:pt x="6814" y="4687"/>
                  <a:pt x="6879" y="4687"/>
                  <a:pt x="6943" y="4687"/>
                </a:cubicBezTo>
                <a:cubicBezTo>
                  <a:pt x="6943" y="4687"/>
                  <a:pt x="6943" y="4687"/>
                  <a:pt x="6943" y="4687"/>
                </a:cubicBezTo>
                <a:cubicBezTo>
                  <a:pt x="6879" y="4687"/>
                  <a:pt x="6750" y="4687"/>
                  <a:pt x="6686" y="4687"/>
                </a:cubicBezTo>
                <a:cubicBezTo>
                  <a:pt x="6621" y="4687"/>
                  <a:pt x="6493" y="4687"/>
                  <a:pt x="6429" y="4483"/>
                </a:cubicBezTo>
                <a:cubicBezTo>
                  <a:pt x="6429" y="4483"/>
                  <a:pt x="6493" y="4483"/>
                  <a:pt x="6429" y="4483"/>
                </a:cubicBezTo>
                <a:cubicBezTo>
                  <a:pt x="6429" y="4483"/>
                  <a:pt x="6429" y="4279"/>
                  <a:pt x="6429" y="4279"/>
                </a:cubicBezTo>
                <a:cubicBezTo>
                  <a:pt x="6364" y="4279"/>
                  <a:pt x="6429" y="4279"/>
                  <a:pt x="6429" y="4075"/>
                </a:cubicBezTo>
                <a:cubicBezTo>
                  <a:pt x="6429" y="3872"/>
                  <a:pt x="6300" y="3668"/>
                  <a:pt x="6236" y="3872"/>
                </a:cubicBezTo>
                <a:cubicBezTo>
                  <a:pt x="6300" y="3872"/>
                  <a:pt x="6364" y="4075"/>
                  <a:pt x="6364" y="4075"/>
                </a:cubicBezTo>
                <a:cubicBezTo>
                  <a:pt x="6300" y="4279"/>
                  <a:pt x="6171" y="4279"/>
                  <a:pt x="6171" y="4483"/>
                </a:cubicBezTo>
                <a:cubicBezTo>
                  <a:pt x="6171" y="4687"/>
                  <a:pt x="6364" y="4687"/>
                  <a:pt x="6364" y="4891"/>
                </a:cubicBezTo>
                <a:cubicBezTo>
                  <a:pt x="6429" y="5094"/>
                  <a:pt x="6429" y="4891"/>
                  <a:pt x="6429" y="5094"/>
                </a:cubicBezTo>
                <a:cubicBezTo>
                  <a:pt x="6429" y="5094"/>
                  <a:pt x="6364" y="5298"/>
                  <a:pt x="6429" y="5298"/>
                </a:cubicBezTo>
                <a:cubicBezTo>
                  <a:pt x="6429" y="5502"/>
                  <a:pt x="6429" y="5502"/>
                  <a:pt x="6493" y="5502"/>
                </a:cubicBezTo>
                <a:cubicBezTo>
                  <a:pt x="6493" y="5502"/>
                  <a:pt x="6493" y="5706"/>
                  <a:pt x="6493" y="5706"/>
                </a:cubicBezTo>
                <a:cubicBezTo>
                  <a:pt x="6557" y="5706"/>
                  <a:pt x="6621" y="5706"/>
                  <a:pt x="6686" y="5706"/>
                </a:cubicBezTo>
                <a:cubicBezTo>
                  <a:pt x="6750" y="5502"/>
                  <a:pt x="6879" y="5706"/>
                  <a:pt x="6943" y="5706"/>
                </a:cubicBezTo>
                <a:cubicBezTo>
                  <a:pt x="7007" y="5909"/>
                  <a:pt x="7007" y="5909"/>
                  <a:pt x="7071" y="6113"/>
                </a:cubicBezTo>
                <a:cubicBezTo>
                  <a:pt x="7007" y="6113"/>
                  <a:pt x="7071" y="6317"/>
                  <a:pt x="7071" y="6317"/>
                </a:cubicBezTo>
                <a:cubicBezTo>
                  <a:pt x="7136" y="6521"/>
                  <a:pt x="7200" y="6317"/>
                  <a:pt x="7264" y="6521"/>
                </a:cubicBezTo>
                <a:cubicBezTo>
                  <a:pt x="7200" y="6521"/>
                  <a:pt x="7071" y="6521"/>
                  <a:pt x="7007" y="6317"/>
                </a:cubicBezTo>
                <a:cubicBezTo>
                  <a:pt x="7007" y="6317"/>
                  <a:pt x="7007" y="6113"/>
                  <a:pt x="7007" y="6113"/>
                </a:cubicBezTo>
                <a:cubicBezTo>
                  <a:pt x="6943" y="5909"/>
                  <a:pt x="6879" y="5909"/>
                  <a:pt x="6879" y="5706"/>
                </a:cubicBezTo>
                <a:cubicBezTo>
                  <a:pt x="6814" y="5706"/>
                  <a:pt x="6686" y="5706"/>
                  <a:pt x="6621" y="5909"/>
                </a:cubicBezTo>
                <a:cubicBezTo>
                  <a:pt x="6557" y="5909"/>
                  <a:pt x="6686" y="6113"/>
                  <a:pt x="6686" y="6317"/>
                </a:cubicBezTo>
                <a:cubicBezTo>
                  <a:pt x="6750" y="6521"/>
                  <a:pt x="6686" y="6317"/>
                  <a:pt x="6686" y="6521"/>
                </a:cubicBezTo>
                <a:cubicBezTo>
                  <a:pt x="6686" y="6521"/>
                  <a:pt x="6686" y="6521"/>
                  <a:pt x="6686" y="6521"/>
                </a:cubicBezTo>
                <a:cubicBezTo>
                  <a:pt x="6686" y="6521"/>
                  <a:pt x="6686" y="6725"/>
                  <a:pt x="6686" y="6725"/>
                </a:cubicBezTo>
                <a:cubicBezTo>
                  <a:pt x="6686" y="6725"/>
                  <a:pt x="6621" y="6928"/>
                  <a:pt x="6557" y="6928"/>
                </a:cubicBezTo>
                <a:cubicBezTo>
                  <a:pt x="6557" y="6928"/>
                  <a:pt x="6557" y="6928"/>
                  <a:pt x="6557" y="6928"/>
                </a:cubicBezTo>
                <a:cubicBezTo>
                  <a:pt x="6557" y="6928"/>
                  <a:pt x="6557" y="7132"/>
                  <a:pt x="6557" y="7132"/>
                </a:cubicBezTo>
                <a:cubicBezTo>
                  <a:pt x="6493" y="7132"/>
                  <a:pt x="6364" y="7132"/>
                  <a:pt x="6300" y="7132"/>
                </a:cubicBezTo>
                <a:cubicBezTo>
                  <a:pt x="6236" y="6928"/>
                  <a:pt x="6107" y="7132"/>
                  <a:pt x="6107" y="6928"/>
                </a:cubicBezTo>
                <a:cubicBezTo>
                  <a:pt x="6171" y="6725"/>
                  <a:pt x="6236" y="6928"/>
                  <a:pt x="6300" y="6928"/>
                </a:cubicBezTo>
                <a:cubicBezTo>
                  <a:pt x="6300" y="6928"/>
                  <a:pt x="6300" y="6928"/>
                  <a:pt x="6300" y="6928"/>
                </a:cubicBezTo>
                <a:cubicBezTo>
                  <a:pt x="6300" y="7132"/>
                  <a:pt x="6364" y="6928"/>
                  <a:pt x="6429" y="6928"/>
                </a:cubicBezTo>
                <a:cubicBezTo>
                  <a:pt x="6429" y="6928"/>
                  <a:pt x="6364" y="6725"/>
                  <a:pt x="6364" y="6725"/>
                </a:cubicBezTo>
                <a:cubicBezTo>
                  <a:pt x="6429" y="6725"/>
                  <a:pt x="6429" y="6725"/>
                  <a:pt x="6429" y="6725"/>
                </a:cubicBezTo>
                <a:cubicBezTo>
                  <a:pt x="6429" y="6725"/>
                  <a:pt x="6429" y="6521"/>
                  <a:pt x="6429" y="6521"/>
                </a:cubicBezTo>
                <a:cubicBezTo>
                  <a:pt x="6493" y="6521"/>
                  <a:pt x="6493" y="6317"/>
                  <a:pt x="6493" y="6317"/>
                </a:cubicBezTo>
                <a:cubicBezTo>
                  <a:pt x="6493" y="6317"/>
                  <a:pt x="6493" y="6317"/>
                  <a:pt x="6493" y="6317"/>
                </a:cubicBezTo>
                <a:cubicBezTo>
                  <a:pt x="6493" y="6113"/>
                  <a:pt x="6493" y="6113"/>
                  <a:pt x="6493" y="5909"/>
                </a:cubicBezTo>
                <a:cubicBezTo>
                  <a:pt x="6493" y="5909"/>
                  <a:pt x="6364" y="5909"/>
                  <a:pt x="6300" y="5706"/>
                </a:cubicBezTo>
                <a:cubicBezTo>
                  <a:pt x="6300" y="5502"/>
                  <a:pt x="6236" y="5298"/>
                  <a:pt x="6236" y="5298"/>
                </a:cubicBezTo>
                <a:cubicBezTo>
                  <a:pt x="6236" y="5094"/>
                  <a:pt x="6236" y="5094"/>
                  <a:pt x="6236" y="5094"/>
                </a:cubicBezTo>
                <a:cubicBezTo>
                  <a:pt x="6236" y="5094"/>
                  <a:pt x="6236" y="5094"/>
                  <a:pt x="6236" y="5094"/>
                </a:cubicBezTo>
                <a:cubicBezTo>
                  <a:pt x="6236" y="4891"/>
                  <a:pt x="6171" y="4891"/>
                  <a:pt x="6171" y="4687"/>
                </a:cubicBezTo>
                <a:cubicBezTo>
                  <a:pt x="6107" y="4687"/>
                  <a:pt x="6107" y="4687"/>
                  <a:pt x="6043" y="4483"/>
                </a:cubicBezTo>
                <a:cubicBezTo>
                  <a:pt x="6043" y="4483"/>
                  <a:pt x="6043" y="4483"/>
                  <a:pt x="6043" y="4483"/>
                </a:cubicBezTo>
                <a:cubicBezTo>
                  <a:pt x="6043" y="4483"/>
                  <a:pt x="6043" y="4483"/>
                  <a:pt x="6043" y="4483"/>
                </a:cubicBezTo>
                <a:cubicBezTo>
                  <a:pt x="6043" y="4279"/>
                  <a:pt x="6043" y="4075"/>
                  <a:pt x="6043" y="4075"/>
                </a:cubicBezTo>
                <a:cubicBezTo>
                  <a:pt x="6043" y="3872"/>
                  <a:pt x="5979" y="3872"/>
                  <a:pt x="5914" y="3872"/>
                </a:cubicBezTo>
                <a:cubicBezTo>
                  <a:pt x="5850" y="3872"/>
                  <a:pt x="5721" y="3668"/>
                  <a:pt x="5657" y="3668"/>
                </a:cubicBezTo>
                <a:cubicBezTo>
                  <a:pt x="5657" y="3668"/>
                  <a:pt x="5593" y="3668"/>
                  <a:pt x="5593" y="3872"/>
                </a:cubicBezTo>
                <a:cubicBezTo>
                  <a:pt x="5593" y="3872"/>
                  <a:pt x="5593" y="4075"/>
                  <a:pt x="5593" y="4279"/>
                </a:cubicBezTo>
                <a:cubicBezTo>
                  <a:pt x="5593" y="4483"/>
                  <a:pt x="5464" y="4483"/>
                  <a:pt x="5464" y="4687"/>
                </a:cubicBezTo>
                <a:cubicBezTo>
                  <a:pt x="5464" y="4687"/>
                  <a:pt x="5464" y="4687"/>
                  <a:pt x="5464" y="4687"/>
                </a:cubicBezTo>
                <a:cubicBezTo>
                  <a:pt x="5464" y="4891"/>
                  <a:pt x="5529" y="4687"/>
                  <a:pt x="5529" y="4891"/>
                </a:cubicBezTo>
                <a:cubicBezTo>
                  <a:pt x="5593" y="4891"/>
                  <a:pt x="5593" y="5298"/>
                  <a:pt x="5593" y="5298"/>
                </a:cubicBezTo>
                <a:cubicBezTo>
                  <a:pt x="5593" y="5298"/>
                  <a:pt x="5593" y="5298"/>
                  <a:pt x="5593" y="5502"/>
                </a:cubicBezTo>
                <a:cubicBezTo>
                  <a:pt x="5593" y="5298"/>
                  <a:pt x="5721" y="5502"/>
                  <a:pt x="5721" y="5502"/>
                </a:cubicBezTo>
                <a:cubicBezTo>
                  <a:pt x="5850" y="5706"/>
                  <a:pt x="5850" y="5706"/>
                  <a:pt x="5914" y="5706"/>
                </a:cubicBezTo>
                <a:cubicBezTo>
                  <a:pt x="5914" y="6317"/>
                  <a:pt x="5786" y="5909"/>
                  <a:pt x="5721" y="5909"/>
                </a:cubicBezTo>
                <a:cubicBezTo>
                  <a:pt x="5593" y="5706"/>
                  <a:pt x="5464" y="5706"/>
                  <a:pt x="5400" y="5502"/>
                </a:cubicBezTo>
                <a:cubicBezTo>
                  <a:pt x="5271" y="5502"/>
                  <a:pt x="5143" y="5502"/>
                  <a:pt x="5079" y="5298"/>
                </a:cubicBezTo>
                <a:cubicBezTo>
                  <a:pt x="4950" y="5298"/>
                  <a:pt x="4886" y="5298"/>
                  <a:pt x="4757" y="5502"/>
                </a:cubicBezTo>
                <a:cubicBezTo>
                  <a:pt x="4821" y="5502"/>
                  <a:pt x="4886" y="5706"/>
                  <a:pt x="4886" y="5706"/>
                </a:cubicBezTo>
                <a:cubicBezTo>
                  <a:pt x="4950" y="5909"/>
                  <a:pt x="4821" y="5909"/>
                  <a:pt x="4821" y="5909"/>
                </a:cubicBezTo>
                <a:cubicBezTo>
                  <a:pt x="4886" y="6317"/>
                  <a:pt x="4629" y="5909"/>
                  <a:pt x="4757" y="5909"/>
                </a:cubicBezTo>
                <a:cubicBezTo>
                  <a:pt x="4693" y="5706"/>
                  <a:pt x="4629" y="5706"/>
                  <a:pt x="4564" y="5706"/>
                </a:cubicBezTo>
                <a:cubicBezTo>
                  <a:pt x="4564" y="5706"/>
                  <a:pt x="4500" y="5909"/>
                  <a:pt x="4436" y="5909"/>
                </a:cubicBezTo>
                <a:cubicBezTo>
                  <a:pt x="4436" y="5909"/>
                  <a:pt x="4307" y="5909"/>
                  <a:pt x="4243" y="5909"/>
                </a:cubicBezTo>
                <a:cubicBezTo>
                  <a:pt x="4243" y="5909"/>
                  <a:pt x="4243" y="5909"/>
                  <a:pt x="4179" y="6113"/>
                </a:cubicBezTo>
                <a:cubicBezTo>
                  <a:pt x="4179" y="6113"/>
                  <a:pt x="4243" y="6113"/>
                  <a:pt x="4179" y="6113"/>
                </a:cubicBezTo>
                <a:cubicBezTo>
                  <a:pt x="4179" y="6113"/>
                  <a:pt x="4179" y="6113"/>
                  <a:pt x="4179" y="6113"/>
                </a:cubicBezTo>
                <a:cubicBezTo>
                  <a:pt x="4114" y="6113"/>
                  <a:pt x="4050" y="6113"/>
                  <a:pt x="3986" y="6113"/>
                </a:cubicBezTo>
                <a:cubicBezTo>
                  <a:pt x="4050" y="6113"/>
                  <a:pt x="4050" y="6113"/>
                  <a:pt x="4050" y="6113"/>
                </a:cubicBezTo>
                <a:cubicBezTo>
                  <a:pt x="4114" y="5909"/>
                  <a:pt x="4050" y="5909"/>
                  <a:pt x="4050" y="5706"/>
                </a:cubicBezTo>
                <a:cubicBezTo>
                  <a:pt x="4050" y="5706"/>
                  <a:pt x="4050" y="5706"/>
                  <a:pt x="4050" y="5706"/>
                </a:cubicBezTo>
                <a:cubicBezTo>
                  <a:pt x="4050" y="5706"/>
                  <a:pt x="4114" y="5706"/>
                  <a:pt x="4114" y="5706"/>
                </a:cubicBezTo>
                <a:cubicBezTo>
                  <a:pt x="4050" y="5706"/>
                  <a:pt x="3986" y="5909"/>
                  <a:pt x="3857" y="5909"/>
                </a:cubicBezTo>
                <a:cubicBezTo>
                  <a:pt x="3921" y="5909"/>
                  <a:pt x="3921" y="5909"/>
                  <a:pt x="3921" y="5909"/>
                </a:cubicBezTo>
                <a:cubicBezTo>
                  <a:pt x="3921" y="6113"/>
                  <a:pt x="3921" y="6113"/>
                  <a:pt x="3857" y="6113"/>
                </a:cubicBezTo>
                <a:cubicBezTo>
                  <a:pt x="3857" y="6113"/>
                  <a:pt x="3857" y="5909"/>
                  <a:pt x="3857" y="5909"/>
                </a:cubicBezTo>
                <a:cubicBezTo>
                  <a:pt x="3857" y="5909"/>
                  <a:pt x="3729" y="6113"/>
                  <a:pt x="3664" y="6113"/>
                </a:cubicBezTo>
                <a:cubicBezTo>
                  <a:pt x="3600" y="6317"/>
                  <a:pt x="3536" y="6317"/>
                  <a:pt x="3471" y="6317"/>
                </a:cubicBezTo>
                <a:cubicBezTo>
                  <a:pt x="3536" y="6521"/>
                  <a:pt x="3407" y="6521"/>
                  <a:pt x="3407" y="6521"/>
                </a:cubicBezTo>
                <a:cubicBezTo>
                  <a:pt x="3407" y="6725"/>
                  <a:pt x="3407" y="6725"/>
                  <a:pt x="3343" y="6725"/>
                </a:cubicBezTo>
                <a:cubicBezTo>
                  <a:pt x="3279" y="6725"/>
                  <a:pt x="3214" y="6928"/>
                  <a:pt x="3214" y="6725"/>
                </a:cubicBezTo>
                <a:cubicBezTo>
                  <a:pt x="3150" y="6725"/>
                  <a:pt x="3150" y="6725"/>
                  <a:pt x="3150" y="6725"/>
                </a:cubicBezTo>
                <a:cubicBezTo>
                  <a:pt x="3086" y="6725"/>
                  <a:pt x="3021" y="6521"/>
                  <a:pt x="3021" y="6521"/>
                </a:cubicBezTo>
                <a:cubicBezTo>
                  <a:pt x="3021" y="6317"/>
                  <a:pt x="3150" y="6317"/>
                  <a:pt x="3214" y="6317"/>
                </a:cubicBezTo>
                <a:cubicBezTo>
                  <a:pt x="3214" y="6113"/>
                  <a:pt x="3086" y="5909"/>
                  <a:pt x="3021" y="5909"/>
                </a:cubicBezTo>
                <a:cubicBezTo>
                  <a:pt x="2957" y="5909"/>
                  <a:pt x="2829" y="5909"/>
                  <a:pt x="2764" y="5909"/>
                </a:cubicBezTo>
                <a:cubicBezTo>
                  <a:pt x="2829" y="5909"/>
                  <a:pt x="2893" y="5909"/>
                  <a:pt x="2893" y="6113"/>
                </a:cubicBezTo>
                <a:cubicBezTo>
                  <a:pt x="2893" y="6317"/>
                  <a:pt x="2829" y="6521"/>
                  <a:pt x="2893" y="6521"/>
                </a:cubicBezTo>
                <a:cubicBezTo>
                  <a:pt x="2893" y="6725"/>
                  <a:pt x="2957" y="6725"/>
                  <a:pt x="2957" y="6928"/>
                </a:cubicBezTo>
                <a:cubicBezTo>
                  <a:pt x="3021" y="6928"/>
                  <a:pt x="2957" y="7132"/>
                  <a:pt x="2957" y="7336"/>
                </a:cubicBezTo>
                <a:cubicBezTo>
                  <a:pt x="2957" y="7336"/>
                  <a:pt x="2957" y="7132"/>
                  <a:pt x="2893" y="7132"/>
                </a:cubicBezTo>
                <a:cubicBezTo>
                  <a:pt x="2893" y="7132"/>
                  <a:pt x="2893" y="7132"/>
                  <a:pt x="2893" y="7132"/>
                </a:cubicBezTo>
                <a:cubicBezTo>
                  <a:pt x="2893" y="7132"/>
                  <a:pt x="2764" y="6928"/>
                  <a:pt x="2700" y="6928"/>
                </a:cubicBezTo>
                <a:cubicBezTo>
                  <a:pt x="2700" y="7132"/>
                  <a:pt x="2636" y="7132"/>
                  <a:pt x="2571" y="7336"/>
                </a:cubicBezTo>
                <a:cubicBezTo>
                  <a:pt x="2571" y="7336"/>
                  <a:pt x="2443" y="7336"/>
                  <a:pt x="2443" y="7540"/>
                </a:cubicBezTo>
                <a:cubicBezTo>
                  <a:pt x="2443" y="7743"/>
                  <a:pt x="2507" y="7743"/>
                  <a:pt x="2571" y="7947"/>
                </a:cubicBezTo>
                <a:cubicBezTo>
                  <a:pt x="2507" y="7947"/>
                  <a:pt x="2507" y="7947"/>
                  <a:pt x="2443" y="7947"/>
                </a:cubicBezTo>
                <a:cubicBezTo>
                  <a:pt x="2443" y="7947"/>
                  <a:pt x="2314" y="7947"/>
                  <a:pt x="2314" y="7947"/>
                </a:cubicBezTo>
                <a:cubicBezTo>
                  <a:pt x="2250" y="7947"/>
                  <a:pt x="2186" y="7743"/>
                  <a:pt x="2121" y="7743"/>
                </a:cubicBezTo>
                <a:cubicBezTo>
                  <a:pt x="2121" y="7743"/>
                  <a:pt x="2121" y="7743"/>
                  <a:pt x="2057" y="7743"/>
                </a:cubicBezTo>
                <a:cubicBezTo>
                  <a:pt x="2057" y="7743"/>
                  <a:pt x="2057" y="7947"/>
                  <a:pt x="2057" y="7743"/>
                </a:cubicBezTo>
                <a:cubicBezTo>
                  <a:pt x="2057" y="7947"/>
                  <a:pt x="2121" y="7947"/>
                  <a:pt x="2121" y="8151"/>
                </a:cubicBezTo>
                <a:cubicBezTo>
                  <a:pt x="2186" y="8151"/>
                  <a:pt x="2186" y="8151"/>
                  <a:pt x="2250" y="8151"/>
                </a:cubicBezTo>
                <a:cubicBezTo>
                  <a:pt x="2314" y="8151"/>
                  <a:pt x="2314" y="8355"/>
                  <a:pt x="2186" y="8355"/>
                </a:cubicBezTo>
                <a:cubicBezTo>
                  <a:pt x="2121" y="8355"/>
                  <a:pt x="2057" y="8151"/>
                  <a:pt x="1993" y="8151"/>
                </a:cubicBezTo>
                <a:cubicBezTo>
                  <a:pt x="1929" y="8151"/>
                  <a:pt x="1800" y="8151"/>
                  <a:pt x="1864" y="7947"/>
                </a:cubicBezTo>
                <a:cubicBezTo>
                  <a:pt x="1800" y="7947"/>
                  <a:pt x="1800" y="7743"/>
                  <a:pt x="1736" y="7540"/>
                </a:cubicBezTo>
                <a:cubicBezTo>
                  <a:pt x="1929" y="7336"/>
                  <a:pt x="1671" y="7132"/>
                  <a:pt x="1607" y="7132"/>
                </a:cubicBezTo>
                <a:cubicBezTo>
                  <a:pt x="1607" y="7132"/>
                  <a:pt x="1607" y="7132"/>
                  <a:pt x="1607" y="7132"/>
                </a:cubicBezTo>
                <a:cubicBezTo>
                  <a:pt x="1543" y="6928"/>
                  <a:pt x="1479" y="6725"/>
                  <a:pt x="1414" y="6725"/>
                </a:cubicBezTo>
                <a:cubicBezTo>
                  <a:pt x="1414" y="6725"/>
                  <a:pt x="1479" y="6725"/>
                  <a:pt x="1543" y="6725"/>
                </a:cubicBezTo>
                <a:cubicBezTo>
                  <a:pt x="1543" y="6725"/>
                  <a:pt x="1543" y="6725"/>
                  <a:pt x="1543" y="6725"/>
                </a:cubicBezTo>
                <a:cubicBezTo>
                  <a:pt x="1607" y="6928"/>
                  <a:pt x="1671" y="6928"/>
                  <a:pt x="1736" y="6928"/>
                </a:cubicBezTo>
                <a:cubicBezTo>
                  <a:pt x="1736" y="7132"/>
                  <a:pt x="2379" y="7132"/>
                  <a:pt x="2443" y="7132"/>
                </a:cubicBezTo>
                <a:cubicBezTo>
                  <a:pt x="2507" y="7132"/>
                  <a:pt x="2636" y="6928"/>
                  <a:pt x="2571" y="6725"/>
                </a:cubicBezTo>
                <a:cubicBezTo>
                  <a:pt x="2571" y="6725"/>
                  <a:pt x="2571" y="6521"/>
                  <a:pt x="2507" y="6521"/>
                </a:cubicBezTo>
                <a:cubicBezTo>
                  <a:pt x="2507" y="6521"/>
                  <a:pt x="2507" y="6317"/>
                  <a:pt x="2507" y="6317"/>
                </a:cubicBezTo>
                <a:cubicBezTo>
                  <a:pt x="2443" y="6317"/>
                  <a:pt x="2379" y="6317"/>
                  <a:pt x="2314" y="6113"/>
                </a:cubicBezTo>
                <a:cubicBezTo>
                  <a:pt x="2314" y="6113"/>
                  <a:pt x="2379" y="6113"/>
                  <a:pt x="2379" y="6113"/>
                </a:cubicBezTo>
                <a:cubicBezTo>
                  <a:pt x="2186" y="6113"/>
                  <a:pt x="2057" y="5909"/>
                  <a:pt x="1864" y="5706"/>
                </a:cubicBezTo>
                <a:cubicBezTo>
                  <a:pt x="1800" y="5706"/>
                  <a:pt x="1800" y="5706"/>
                  <a:pt x="1736" y="5502"/>
                </a:cubicBezTo>
                <a:cubicBezTo>
                  <a:pt x="1671" y="5502"/>
                  <a:pt x="1607" y="5502"/>
                  <a:pt x="1543" y="5502"/>
                </a:cubicBezTo>
                <a:cubicBezTo>
                  <a:pt x="1543" y="5502"/>
                  <a:pt x="1543" y="5706"/>
                  <a:pt x="1479" y="5706"/>
                </a:cubicBezTo>
                <a:cubicBezTo>
                  <a:pt x="1479" y="5706"/>
                  <a:pt x="1543" y="5502"/>
                  <a:pt x="1543" y="5502"/>
                </a:cubicBezTo>
                <a:cubicBezTo>
                  <a:pt x="1479" y="5502"/>
                  <a:pt x="1479" y="5502"/>
                  <a:pt x="1479" y="5502"/>
                </a:cubicBezTo>
                <a:cubicBezTo>
                  <a:pt x="1479" y="5502"/>
                  <a:pt x="1479" y="5502"/>
                  <a:pt x="1479" y="5502"/>
                </a:cubicBezTo>
                <a:cubicBezTo>
                  <a:pt x="1414" y="5502"/>
                  <a:pt x="1414" y="5502"/>
                  <a:pt x="1350" y="5298"/>
                </a:cubicBezTo>
                <a:cubicBezTo>
                  <a:pt x="1350" y="5298"/>
                  <a:pt x="1479" y="5502"/>
                  <a:pt x="1479" y="5298"/>
                </a:cubicBezTo>
                <a:cubicBezTo>
                  <a:pt x="1479" y="5298"/>
                  <a:pt x="1350" y="5298"/>
                  <a:pt x="1350" y="5298"/>
                </a:cubicBezTo>
                <a:cubicBezTo>
                  <a:pt x="1350" y="5298"/>
                  <a:pt x="1350" y="5298"/>
                  <a:pt x="1350" y="5298"/>
                </a:cubicBezTo>
                <a:cubicBezTo>
                  <a:pt x="1286" y="5298"/>
                  <a:pt x="1286" y="5298"/>
                  <a:pt x="1221" y="5298"/>
                </a:cubicBezTo>
                <a:cubicBezTo>
                  <a:pt x="1221" y="5502"/>
                  <a:pt x="1157" y="5502"/>
                  <a:pt x="1093" y="5298"/>
                </a:cubicBezTo>
                <a:cubicBezTo>
                  <a:pt x="1157" y="5502"/>
                  <a:pt x="1029" y="5502"/>
                  <a:pt x="1029" y="5502"/>
                </a:cubicBezTo>
                <a:cubicBezTo>
                  <a:pt x="1029" y="5502"/>
                  <a:pt x="1029" y="5706"/>
                  <a:pt x="1029" y="5706"/>
                </a:cubicBezTo>
                <a:cubicBezTo>
                  <a:pt x="964" y="5706"/>
                  <a:pt x="964" y="5706"/>
                  <a:pt x="900" y="5706"/>
                </a:cubicBezTo>
                <a:cubicBezTo>
                  <a:pt x="1029" y="5706"/>
                  <a:pt x="900" y="5909"/>
                  <a:pt x="964" y="6113"/>
                </a:cubicBezTo>
                <a:cubicBezTo>
                  <a:pt x="964" y="6113"/>
                  <a:pt x="1157" y="6317"/>
                  <a:pt x="1157" y="6521"/>
                </a:cubicBezTo>
                <a:cubicBezTo>
                  <a:pt x="1157" y="6521"/>
                  <a:pt x="1029" y="6725"/>
                  <a:pt x="1029" y="6928"/>
                </a:cubicBezTo>
                <a:cubicBezTo>
                  <a:pt x="1093" y="7132"/>
                  <a:pt x="1157" y="7132"/>
                  <a:pt x="1221" y="7540"/>
                </a:cubicBezTo>
                <a:cubicBezTo>
                  <a:pt x="1221" y="7540"/>
                  <a:pt x="1157" y="7540"/>
                  <a:pt x="1157" y="7540"/>
                </a:cubicBezTo>
                <a:cubicBezTo>
                  <a:pt x="1157" y="7540"/>
                  <a:pt x="1157" y="7540"/>
                  <a:pt x="1157" y="7540"/>
                </a:cubicBezTo>
                <a:cubicBezTo>
                  <a:pt x="1157" y="7540"/>
                  <a:pt x="1157" y="7743"/>
                  <a:pt x="1157" y="7743"/>
                </a:cubicBezTo>
                <a:cubicBezTo>
                  <a:pt x="1157" y="7743"/>
                  <a:pt x="1157" y="7743"/>
                  <a:pt x="1157" y="7743"/>
                </a:cubicBezTo>
                <a:cubicBezTo>
                  <a:pt x="1157" y="7947"/>
                  <a:pt x="1221" y="7947"/>
                  <a:pt x="1221" y="7947"/>
                </a:cubicBezTo>
                <a:cubicBezTo>
                  <a:pt x="1221" y="7947"/>
                  <a:pt x="1221" y="8151"/>
                  <a:pt x="1221" y="7947"/>
                </a:cubicBezTo>
                <a:cubicBezTo>
                  <a:pt x="1221" y="8151"/>
                  <a:pt x="1221" y="8151"/>
                  <a:pt x="1286" y="8151"/>
                </a:cubicBezTo>
                <a:cubicBezTo>
                  <a:pt x="1286" y="8355"/>
                  <a:pt x="1286" y="8355"/>
                  <a:pt x="1221" y="8558"/>
                </a:cubicBezTo>
                <a:cubicBezTo>
                  <a:pt x="1286" y="8558"/>
                  <a:pt x="1414" y="8762"/>
                  <a:pt x="1479" y="8966"/>
                </a:cubicBezTo>
                <a:cubicBezTo>
                  <a:pt x="1479" y="8966"/>
                  <a:pt x="1414" y="9170"/>
                  <a:pt x="1414" y="9170"/>
                </a:cubicBezTo>
                <a:cubicBezTo>
                  <a:pt x="1286" y="9577"/>
                  <a:pt x="1157" y="9985"/>
                  <a:pt x="1029" y="10189"/>
                </a:cubicBezTo>
                <a:cubicBezTo>
                  <a:pt x="1093" y="10189"/>
                  <a:pt x="1157" y="9985"/>
                  <a:pt x="1157" y="10189"/>
                </a:cubicBezTo>
                <a:cubicBezTo>
                  <a:pt x="1157" y="10189"/>
                  <a:pt x="1157" y="10189"/>
                  <a:pt x="1093" y="10189"/>
                </a:cubicBezTo>
                <a:cubicBezTo>
                  <a:pt x="1157" y="10392"/>
                  <a:pt x="1221" y="10392"/>
                  <a:pt x="1350" y="10392"/>
                </a:cubicBezTo>
                <a:cubicBezTo>
                  <a:pt x="1414" y="10596"/>
                  <a:pt x="1221" y="10596"/>
                  <a:pt x="1221" y="10596"/>
                </a:cubicBezTo>
                <a:cubicBezTo>
                  <a:pt x="1221" y="10596"/>
                  <a:pt x="1221" y="10596"/>
                  <a:pt x="1221" y="10596"/>
                </a:cubicBezTo>
                <a:cubicBezTo>
                  <a:pt x="1221" y="10596"/>
                  <a:pt x="1157" y="10596"/>
                  <a:pt x="1157" y="10596"/>
                </a:cubicBezTo>
                <a:cubicBezTo>
                  <a:pt x="1157" y="10596"/>
                  <a:pt x="1157" y="10596"/>
                  <a:pt x="1157" y="10596"/>
                </a:cubicBezTo>
                <a:cubicBezTo>
                  <a:pt x="1157" y="10596"/>
                  <a:pt x="1157" y="10596"/>
                  <a:pt x="1157" y="10596"/>
                </a:cubicBezTo>
                <a:cubicBezTo>
                  <a:pt x="1093" y="10800"/>
                  <a:pt x="1093" y="10596"/>
                  <a:pt x="1093" y="10596"/>
                </a:cubicBezTo>
                <a:cubicBezTo>
                  <a:pt x="1093" y="10800"/>
                  <a:pt x="1093" y="10800"/>
                  <a:pt x="1093" y="10800"/>
                </a:cubicBezTo>
                <a:cubicBezTo>
                  <a:pt x="1029" y="11004"/>
                  <a:pt x="1029" y="11208"/>
                  <a:pt x="1029" y="11411"/>
                </a:cubicBezTo>
                <a:cubicBezTo>
                  <a:pt x="1029" y="11411"/>
                  <a:pt x="1093" y="11615"/>
                  <a:pt x="1093" y="11819"/>
                </a:cubicBezTo>
                <a:cubicBezTo>
                  <a:pt x="1093" y="11819"/>
                  <a:pt x="1029" y="11819"/>
                  <a:pt x="1029" y="11819"/>
                </a:cubicBezTo>
                <a:cubicBezTo>
                  <a:pt x="1093" y="12023"/>
                  <a:pt x="1093" y="12023"/>
                  <a:pt x="1093" y="12226"/>
                </a:cubicBezTo>
                <a:cubicBezTo>
                  <a:pt x="1093" y="12226"/>
                  <a:pt x="1157" y="12430"/>
                  <a:pt x="1157" y="12430"/>
                </a:cubicBezTo>
                <a:cubicBezTo>
                  <a:pt x="1157" y="12430"/>
                  <a:pt x="1157" y="12634"/>
                  <a:pt x="1157" y="12634"/>
                </a:cubicBezTo>
                <a:cubicBezTo>
                  <a:pt x="1221" y="12838"/>
                  <a:pt x="1221" y="12634"/>
                  <a:pt x="1221" y="12634"/>
                </a:cubicBezTo>
                <a:cubicBezTo>
                  <a:pt x="1221" y="12838"/>
                  <a:pt x="1221" y="12838"/>
                  <a:pt x="1286" y="12838"/>
                </a:cubicBezTo>
                <a:cubicBezTo>
                  <a:pt x="1286" y="12838"/>
                  <a:pt x="1286" y="12838"/>
                  <a:pt x="1350" y="12838"/>
                </a:cubicBezTo>
                <a:cubicBezTo>
                  <a:pt x="1350" y="12838"/>
                  <a:pt x="1350" y="12838"/>
                  <a:pt x="1350" y="13042"/>
                </a:cubicBezTo>
                <a:cubicBezTo>
                  <a:pt x="1350" y="13042"/>
                  <a:pt x="1414" y="12838"/>
                  <a:pt x="1414" y="12838"/>
                </a:cubicBezTo>
                <a:cubicBezTo>
                  <a:pt x="1479" y="12838"/>
                  <a:pt x="1543" y="13042"/>
                  <a:pt x="1543" y="13042"/>
                </a:cubicBezTo>
                <a:cubicBezTo>
                  <a:pt x="1543" y="13042"/>
                  <a:pt x="1543" y="13245"/>
                  <a:pt x="1543" y="13245"/>
                </a:cubicBezTo>
                <a:cubicBezTo>
                  <a:pt x="1543" y="13245"/>
                  <a:pt x="1607" y="13245"/>
                  <a:pt x="1607" y="13245"/>
                </a:cubicBezTo>
                <a:cubicBezTo>
                  <a:pt x="1607" y="13245"/>
                  <a:pt x="1543" y="13449"/>
                  <a:pt x="1543" y="13449"/>
                </a:cubicBezTo>
                <a:cubicBezTo>
                  <a:pt x="1607" y="13449"/>
                  <a:pt x="1607" y="13653"/>
                  <a:pt x="1607" y="13653"/>
                </a:cubicBezTo>
                <a:cubicBezTo>
                  <a:pt x="1671" y="13857"/>
                  <a:pt x="1736" y="13857"/>
                  <a:pt x="1736" y="14060"/>
                </a:cubicBezTo>
                <a:cubicBezTo>
                  <a:pt x="1800" y="14060"/>
                  <a:pt x="1800" y="14060"/>
                  <a:pt x="1864" y="14264"/>
                </a:cubicBezTo>
                <a:cubicBezTo>
                  <a:pt x="1864" y="14264"/>
                  <a:pt x="1864" y="14264"/>
                  <a:pt x="1800" y="14468"/>
                </a:cubicBezTo>
                <a:cubicBezTo>
                  <a:pt x="1800" y="14468"/>
                  <a:pt x="1736" y="14264"/>
                  <a:pt x="1671" y="14468"/>
                </a:cubicBezTo>
                <a:cubicBezTo>
                  <a:pt x="1671" y="14468"/>
                  <a:pt x="1736" y="14672"/>
                  <a:pt x="1736" y="14672"/>
                </a:cubicBezTo>
                <a:cubicBezTo>
                  <a:pt x="1736" y="14875"/>
                  <a:pt x="1736" y="15079"/>
                  <a:pt x="1800" y="15079"/>
                </a:cubicBezTo>
                <a:cubicBezTo>
                  <a:pt x="1800" y="15079"/>
                  <a:pt x="1800" y="15079"/>
                  <a:pt x="1864" y="14875"/>
                </a:cubicBezTo>
                <a:cubicBezTo>
                  <a:pt x="1864" y="14875"/>
                  <a:pt x="1864" y="14875"/>
                  <a:pt x="1929" y="14875"/>
                </a:cubicBezTo>
                <a:cubicBezTo>
                  <a:pt x="1993" y="14875"/>
                  <a:pt x="2057" y="14875"/>
                  <a:pt x="2057" y="14875"/>
                </a:cubicBezTo>
                <a:cubicBezTo>
                  <a:pt x="2121" y="15079"/>
                  <a:pt x="2186" y="15283"/>
                  <a:pt x="2121" y="15283"/>
                </a:cubicBezTo>
                <a:cubicBezTo>
                  <a:pt x="2121" y="15283"/>
                  <a:pt x="2186" y="15487"/>
                  <a:pt x="2121" y="15487"/>
                </a:cubicBezTo>
                <a:cubicBezTo>
                  <a:pt x="2186" y="15487"/>
                  <a:pt x="2250" y="15487"/>
                  <a:pt x="2314" y="15691"/>
                </a:cubicBezTo>
                <a:cubicBezTo>
                  <a:pt x="2314" y="15691"/>
                  <a:pt x="2314" y="15894"/>
                  <a:pt x="2379" y="15894"/>
                </a:cubicBezTo>
                <a:cubicBezTo>
                  <a:pt x="2379" y="16098"/>
                  <a:pt x="2379" y="15894"/>
                  <a:pt x="2443" y="16098"/>
                </a:cubicBezTo>
                <a:cubicBezTo>
                  <a:pt x="2443" y="16098"/>
                  <a:pt x="2443" y="16098"/>
                  <a:pt x="2507" y="16098"/>
                </a:cubicBezTo>
                <a:cubicBezTo>
                  <a:pt x="2507" y="16098"/>
                  <a:pt x="2507" y="16098"/>
                  <a:pt x="2571" y="16098"/>
                </a:cubicBezTo>
                <a:cubicBezTo>
                  <a:pt x="2571" y="16098"/>
                  <a:pt x="2636" y="15894"/>
                  <a:pt x="2636" y="16098"/>
                </a:cubicBezTo>
                <a:cubicBezTo>
                  <a:pt x="2700" y="16098"/>
                  <a:pt x="2700" y="16302"/>
                  <a:pt x="2764" y="16302"/>
                </a:cubicBezTo>
                <a:cubicBezTo>
                  <a:pt x="2764" y="16302"/>
                  <a:pt x="2764" y="16302"/>
                  <a:pt x="2764" y="16302"/>
                </a:cubicBezTo>
                <a:cubicBezTo>
                  <a:pt x="2764" y="16302"/>
                  <a:pt x="2764" y="16302"/>
                  <a:pt x="2829" y="16302"/>
                </a:cubicBezTo>
                <a:cubicBezTo>
                  <a:pt x="2829" y="16302"/>
                  <a:pt x="2829" y="16302"/>
                  <a:pt x="2893" y="16302"/>
                </a:cubicBezTo>
                <a:cubicBezTo>
                  <a:pt x="2893" y="16302"/>
                  <a:pt x="2957" y="16302"/>
                  <a:pt x="2957" y="16506"/>
                </a:cubicBezTo>
                <a:cubicBezTo>
                  <a:pt x="2957" y="16506"/>
                  <a:pt x="3021" y="16506"/>
                  <a:pt x="3021" y="16506"/>
                </a:cubicBezTo>
                <a:cubicBezTo>
                  <a:pt x="3086" y="16506"/>
                  <a:pt x="3086" y="16913"/>
                  <a:pt x="3021" y="16913"/>
                </a:cubicBezTo>
                <a:cubicBezTo>
                  <a:pt x="3021" y="16913"/>
                  <a:pt x="3021" y="16913"/>
                  <a:pt x="3086" y="16913"/>
                </a:cubicBezTo>
                <a:cubicBezTo>
                  <a:pt x="2957" y="16913"/>
                  <a:pt x="3021" y="17117"/>
                  <a:pt x="3021" y="17321"/>
                </a:cubicBezTo>
                <a:cubicBezTo>
                  <a:pt x="3086" y="17321"/>
                  <a:pt x="3086" y="17321"/>
                  <a:pt x="3086" y="17321"/>
                </a:cubicBezTo>
                <a:cubicBezTo>
                  <a:pt x="3086" y="17525"/>
                  <a:pt x="3086" y="17525"/>
                  <a:pt x="3021" y="17525"/>
                </a:cubicBezTo>
                <a:cubicBezTo>
                  <a:pt x="3021" y="17525"/>
                  <a:pt x="2957" y="17525"/>
                  <a:pt x="2893" y="17525"/>
                </a:cubicBezTo>
                <a:cubicBezTo>
                  <a:pt x="2893" y="17525"/>
                  <a:pt x="2829" y="17728"/>
                  <a:pt x="2829" y="17728"/>
                </a:cubicBezTo>
                <a:cubicBezTo>
                  <a:pt x="2829" y="17728"/>
                  <a:pt x="2829" y="17932"/>
                  <a:pt x="2829" y="17932"/>
                </a:cubicBezTo>
                <a:cubicBezTo>
                  <a:pt x="2893" y="17932"/>
                  <a:pt x="2893" y="17932"/>
                  <a:pt x="2893" y="17932"/>
                </a:cubicBezTo>
                <a:cubicBezTo>
                  <a:pt x="2893" y="17932"/>
                  <a:pt x="2893" y="17932"/>
                  <a:pt x="2893" y="17932"/>
                </a:cubicBezTo>
                <a:cubicBezTo>
                  <a:pt x="2893" y="17932"/>
                  <a:pt x="3021" y="17728"/>
                  <a:pt x="3021" y="17932"/>
                </a:cubicBezTo>
                <a:cubicBezTo>
                  <a:pt x="3021" y="18136"/>
                  <a:pt x="2893" y="18136"/>
                  <a:pt x="2893" y="18136"/>
                </a:cubicBezTo>
                <a:cubicBezTo>
                  <a:pt x="2893" y="18136"/>
                  <a:pt x="2893" y="18136"/>
                  <a:pt x="2893" y="18136"/>
                </a:cubicBezTo>
                <a:cubicBezTo>
                  <a:pt x="2829" y="18136"/>
                  <a:pt x="2829" y="18340"/>
                  <a:pt x="2764" y="18340"/>
                </a:cubicBezTo>
                <a:cubicBezTo>
                  <a:pt x="2829" y="18340"/>
                  <a:pt x="2893" y="18543"/>
                  <a:pt x="2893" y="18543"/>
                </a:cubicBezTo>
                <a:cubicBezTo>
                  <a:pt x="2893" y="18543"/>
                  <a:pt x="2829" y="18543"/>
                  <a:pt x="2829" y="18747"/>
                </a:cubicBezTo>
                <a:cubicBezTo>
                  <a:pt x="2829" y="18543"/>
                  <a:pt x="2829" y="18951"/>
                  <a:pt x="2829" y="18951"/>
                </a:cubicBezTo>
                <a:cubicBezTo>
                  <a:pt x="2764" y="18951"/>
                  <a:pt x="2829" y="18951"/>
                  <a:pt x="2764" y="18951"/>
                </a:cubicBezTo>
                <a:cubicBezTo>
                  <a:pt x="2700" y="18951"/>
                  <a:pt x="2700" y="18951"/>
                  <a:pt x="2636" y="18951"/>
                </a:cubicBezTo>
                <a:cubicBezTo>
                  <a:pt x="2700" y="18951"/>
                  <a:pt x="2700" y="18951"/>
                  <a:pt x="2700" y="18951"/>
                </a:cubicBezTo>
                <a:cubicBezTo>
                  <a:pt x="2700" y="19155"/>
                  <a:pt x="2636" y="19155"/>
                  <a:pt x="2636" y="19155"/>
                </a:cubicBezTo>
                <a:cubicBezTo>
                  <a:pt x="2636" y="19155"/>
                  <a:pt x="2700" y="19155"/>
                  <a:pt x="2700" y="19155"/>
                </a:cubicBezTo>
                <a:cubicBezTo>
                  <a:pt x="2764" y="19155"/>
                  <a:pt x="2764" y="19358"/>
                  <a:pt x="2764" y="19358"/>
                </a:cubicBezTo>
                <a:cubicBezTo>
                  <a:pt x="2829" y="19562"/>
                  <a:pt x="2829" y="19358"/>
                  <a:pt x="2893" y="19562"/>
                </a:cubicBezTo>
                <a:cubicBezTo>
                  <a:pt x="3021" y="19562"/>
                  <a:pt x="3086" y="19970"/>
                  <a:pt x="3214" y="20174"/>
                </a:cubicBezTo>
                <a:cubicBezTo>
                  <a:pt x="3214" y="19970"/>
                  <a:pt x="3343" y="20174"/>
                  <a:pt x="3407" y="20174"/>
                </a:cubicBezTo>
                <a:cubicBezTo>
                  <a:pt x="3471" y="20377"/>
                  <a:pt x="3536" y="20377"/>
                  <a:pt x="3600" y="20377"/>
                </a:cubicBezTo>
                <a:cubicBezTo>
                  <a:pt x="3664" y="20377"/>
                  <a:pt x="3729" y="20581"/>
                  <a:pt x="3793" y="20581"/>
                </a:cubicBezTo>
                <a:cubicBezTo>
                  <a:pt x="3793" y="20581"/>
                  <a:pt x="3793" y="20785"/>
                  <a:pt x="3857" y="20581"/>
                </a:cubicBezTo>
                <a:cubicBezTo>
                  <a:pt x="3921" y="20581"/>
                  <a:pt x="3921" y="20581"/>
                  <a:pt x="3986" y="20581"/>
                </a:cubicBezTo>
                <a:cubicBezTo>
                  <a:pt x="3986" y="20581"/>
                  <a:pt x="4050" y="20581"/>
                  <a:pt x="4050" y="20785"/>
                </a:cubicBezTo>
                <a:cubicBezTo>
                  <a:pt x="4114" y="20785"/>
                  <a:pt x="4114" y="20785"/>
                  <a:pt x="4114" y="20785"/>
                </a:cubicBezTo>
                <a:cubicBezTo>
                  <a:pt x="4114" y="20785"/>
                  <a:pt x="4114" y="20785"/>
                  <a:pt x="4114" y="20989"/>
                </a:cubicBezTo>
                <a:cubicBezTo>
                  <a:pt x="4179" y="20989"/>
                  <a:pt x="4243" y="20989"/>
                  <a:pt x="4243" y="21192"/>
                </a:cubicBezTo>
                <a:cubicBezTo>
                  <a:pt x="4307" y="21192"/>
                  <a:pt x="4371" y="21396"/>
                  <a:pt x="4371" y="21396"/>
                </a:cubicBezTo>
                <a:cubicBezTo>
                  <a:pt x="4436" y="21600"/>
                  <a:pt x="4500" y="21396"/>
                  <a:pt x="4500" y="21396"/>
                </a:cubicBezTo>
                <a:cubicBezTo>
                  <a:pt x="4564" y="21192"/>
                  <a:pt x="4564" y="21192"/>
                  <a:pt x="4500" y="20989"/>
                </a:cubicBezTo>
                <a:cubicBezTo>
                  <a:pt x="4500" y="20785"/>
                  <a:pt x="4436" y="20581"/>
                  <a:pt x="4371" y="20581"/>
                </a:cubicBezTo>
                <a:cubicBezTo>
                  <a:pt x="4371" y="20377"/>
                  <a:pt x="4371" y="20377"/>
                  <a:pt x="4371" y="20377"/>
                </a:cubicBezTo>
                <a:cubicBezTo>
                  <a:pt x="4371" y="20174"/>
                  <a:pt x="4371" y="19970"/>
                  <a:pt x="4371" y="19970"/>
                </a:cubicBezTo>
                <a:cubicBezTo>
                  <a:pt x="4371" y="19970"/>
                  <a:pt x="4371" y="19970"/>
                  <a:pt x="4371" y="20174"/>
                </a:cubicBezTo>
                <a:cubicBezTo>
                  <a:pt x="4307" y="19970"/>
                  <a:pt x="4307" y="19766"/>
                  <a:pt x="4243" y="19562"/>
                </a:cubicBezTo>
                <a:cubicBezTo>
                  <a:pt x="4179" y="19562"/>
                  <a:pt x="4179" y="19562"/>
                  <a:pt x="4243" y="19358"/>
                </a:cubicBezTo>
                <a:cubicBezTo>
                  <a:pt x="4243" y="19358"/>
                  <a:pt x="4243" y="19358"/>
                  <a:pt x="4243" y="19358"/>
                </a:cubicBezTo>
                <a:cubicBezTo>
                  <a:pt x="4243" y="19155"/>
                  <a:pt x="4307" y="18951"/>
                  <a:pt x="4243" y="18747"/>
                </a:cubicBezTo>
                <a:cubicBezTo>
                  <a:pt x="4307" y="18747"/>
                  <a:pt x="4307" y="18951"/>
                  <a:pt x="4307" y="18951"/>
                </a:cubicBezTo>
                <a:cubicBezTo>
                  <a:pt x="4307" y="18747"/>
                  <a:pt x="4371" y="18747"/>
                  <a:pt x="4371" y="18747"/>
                </a:cubicBezTo>
                <a:cubicBezTo>
                  <a:pt x="4371" y="18747"/>
                  <a:pt x="4436" y="18747"/>
                  <a:pt x="4436" y="18747"/>
                </a:cubicBezTo>
                <a:cubicBezTo>
                  <a:pt x="4436" y="18747"/>
                  <a:pt x="4500" y="18747"/>
                  <a:pt x="4436" y="18543"/>
                </a:cubicBezTo>
                <a:cubicBezTo>
                  <a:pt x="4500" y="18543"/>
                  <a:pt x="4500" y="18543"/>
                  <a:pt x="4500" y="18543"/>
                </a:cubicBezTo>
                <a:cubicBezTo>
                  <a:pt x="4500" y="18340"/>
                  <a:pt x="4371" y="18340"/>
                  <a:pt x="4371" y="18136"/>
                </a:cubicBezTo>
                <a:cubicBezTo>
                  <a:pt x="4436" y="18136"/>
                  <a:pt x="4436" y="18340"/>
                  <a:pt x="4436" y="18136"/>
                </a:cubicBezTo>
                <a:cubicBezTo>
                  <a:pt x="4436" y="18136"/>
                  <a:pt x="4371" y="17932"/>
                  <a:pt x="4371" y="17932"/>
                </a:cubicBezTo>
                <a:cubicBezTo>
                  <a:pt x="4371" y="17728"/>
                  <a:pt x="4307" y="17728"/>
                  <a:pt x="4307" y="17525"/>
                </a:cubicBezTo>
                <a:cubicBezTo>
                  <a:pt x="4243" y="17525"/>
                  <a:pt x="4243" y="17525"/>
                  <a:pt x="4179" y="17525"/>
                </a:cubicBezTo>
                <a:cubicBezTo>
                  <a:pt x="4114" y="17525"/>
                  <a:pt x="4179" y="17525"/>
                  <a:pt x="4114" y="17321"/>
                </a:cubicBezTo>
                <a:cubicBezTo>
                  <a:pt x="4114" y="17321"/>
                  <a:pt x="4050" y="17321"/>
                  <a:pt x="4050" y="17117"/>
                </a:cubicBezTo>
                <a:cubicBezTo>
                  <a:pt x="4050" y="17117"/>
                  <a:pt x="4050" y="16913"/>
                  <a:pt x="4050" y="16913"/>
                </a:cubicBezTo>
                <a:cubicBezTo>
                  <a:pt x="4050" y="16709"/>
                  <a:pt x="4050" y="16709"/>
                  <a:pt x="4050" y="16709"/>
                </a:cubicBezTo>
                <a:cubicBezTo>
                  <a:pt x="4050" y="16709"/>
                  <a:pt x="4050" y="16709"/>
                  <a:pt x="4050" y="16506"/>
                </a:cubicBezTo>
                <a:cubicBezTo>
                  <a:pt x="4050" y="16506"/>
                  <a:pt x="4050" y="16302"/>
                  <a:pt x="4050" y="16302"/>
                </a:cubicBezTo>
                <a:cubicBezTo>
                  <a:pt x="4050" y="16302"/>
                  <a:pt x="4114" y="16302"/>
                  <a:pt x="4114" y="16302"/>
                </a:cubicBezTo>
                <a:cubicBezTo>
                  <a:pt x="4114" y="16098"/>
                  <a:pt x="4114" y="16098"/>
                  <a:pt x="4114" y="16098"/>
                </a:cubicBezTo>
                <a:cubicBezTo>
                  <a:pt x="4179" y="15894"/>
                  <a:pt x="4179" y="16302"/>
                  <a:pt x="4243" y="16302"/>
                </a:cubicBezTo>
                <a:cubicBezTo>
                  <a:pt x="4371" y="16302"/>
                  <a:pt x="4307" y="16098"/>
                  <a:pt x="4243" y="15894"/>
                </a:cubicBezTo>
                <a:cubicBezTo>
                  <a:pt x="4307" y="15894"/>
                  <a:pt x="4307" y="15894"/>
                  <a:pt x="4371" y="15691"/>
                </a:cubicBezTo>
                <a:cubicBezTo>
                  <a:pt x="4371" y="15691"/>
                  <a:pt x="4371" y="15691"/>
                  <a:pt x="4371" y="15691"/>
                </a:cubicBezTo>
                <a:cubicBezTo>
                  <a:pt x="4371" y="15487"/>
                  <a:pt x="4436" y="15487"/>
                  <a:pt x="4500" y="15487"/>
                </a:cubicBezTo>
                <a:cubicBezTo>
                  <a:pt x="4500" y="15487"/>
                  <a:pt x="4500" y="15283"/>
                  <a:pt x="4564" y="15283"/>
                </a:cubicBezTo>
                <a:cubicBezTo>
                  <a:pt x="4564" y="15283"/>
                  <a:pt x="4629" y="15487"/>
                  <a:pt x="4629" y="15487"/>
                </a:cubicBezTo>
                <a:cubicBezTo>
                  <a:pt x="4693" y="15487"/>
                  <a:pt x="4693" y="15283"/>
                  <a:pt x="4757" y="15283"/>
                </a:cubicBezTo>
                <a:cubicBezTo>
                  <a:pt x="4757" y="15283"/>
                  <a:pt x="4757" y="15283"/>
                  <a:pt x="4821" y="15487"/>
                </a:cubicBezTo>
                <a:cubicBezTo>
                  <a:pt x="4821" y="15487"/>
                  <a:pt x="4886" y="15283"/>
                  <a:pt x="4886" y="15487"/>
                </a:cubicBezTo>
                <a:cubicBezTo>
                  <a:pt x="4950" y="15487"/>
                  <a:pt x="5079" y="15691"/>
                  <a:pt x="5079" y="15894"/>
                </a:cubicBezTo>
                <a:cubicBezTo>
                  <a:pt x="5143" y="15894"/>
                  <a:pt x="5143" y="16098"/>
                  <a:pt x="5143" y="15894"/>
                </a:cubicBezTo>
                <a:cubicBezTo>
                  <a:pt x="5143" y="15894"/>
                  <a:pt x="5079" y="15691"/>
                  <a:pt x="5143" y="15691"/>
                </a:cubicBezTo>
                <a:cubicBezTo>
                  <a:pt x="5143" y="15691"/>
                  <a:pt x="5271" y="15894"/>
                  <a:pt x="5271" y="15894"/>
                </a:cubicBezTo>
                <a:cubicBezTo>
                  <a:pt x="5336" y="15894"/>
                  <a:pt x="5336" y="15894"/>
                  <a:pt x="5336" y="15691"/>
                </a:cubicBezTo>
                <a:cubicBezTo>
                  <a:pt x="5400" y="15691"/>
                  <a:pt x="5400" y="15691"/>
                  <a:pt x="5464" y="15691"/>
                </a:cubicBezTo>
                <a:cubicBezTo>
                  <a:pt x="5464" y="15691"/>
                  <a:pt x="5529" y="15691"/>
                  <a:pt x="5529" y="15691"/>
                </a:cubicBezTo>
                <a:cubicBezTo>
                  <a:pt x="5593" y="15691"/>
                  <a:pt x="5593" y="15691"/>
                  <a:pt x="5593" y="15691"/>
                </a:cubicBezTo>
                <a:cubicBezTo>
                  <a:pt x="5657" y="15487"/>
                  <a:pt x="5721" y="15691"/>
                  <a:pt x="5786" y="15894"/>
                </a:cubicBezTo>
                <a:cubicBezTo>
                  <a:pt x="5786" y="15894"/>
                  <a:pt x="5914" y="15894"/>
                  <a:pt x="5850" y="15894"/>
                </a:cubicBezTo>
                <a:cubicBezTo>
                  <a:pt x="5914" y="15894"/>
                  <a:pt x="5914" y="15894"/>
                  <a:pt x="5914" y="15691"/>
                </a:cubicBezTo>
                <a:cubicBezTo>
                  <a:pt x="5914" y="15691"/>
                  <a:pt x="5979" y="15894"/>
                  <a:pt x="6043" y="15894"/>
                </a:cubicBezTo>
                <a:cubicBezTo>
                  <a:pt x="6043" y="15894"/>
                  <a:pt x="6107" y="15894"/>
                  <a:pt x="6107" y="15691"/>
                </a:cubicBezTo>
                <a:cubicBezTo>
                  <a:pt x="6171" y="15283"/>
                  <a:pt x="6043" y="15283"/>
                  <a:pt x="5979" y="15283"/>
                </a:cubicBezTo>
                <a:cubicBezTo>
                  <a:pt x="5979" y="15283"/>
                  <a:pt x="5850" y="15079"/>
                  <a:pt x="5850" y="15079"/>
                </a:cubicBezTo>
                <a:cubicBezTo>
                  <a:pt x="5850" y="15079"/>
                  <a:pt x="5914" y="15079"/>
                  <a:pt x="5914" y="15079"/>
                </a:cubicBezTo>
                <a:cubicBezTo>
                  <a:pt x="5979" y="14875"/>
                  <a:pt x="5979" y="14875"/>
                  <a:pt x="5914" y="14672"/>
                </a:cubicBezTo>
                <a:cubicBezTo>
                  <a:pt x="5914" y="14672"/>
                  <a:pt x="5914" y="14468"/>
                  <a:pt x="5979" y="14468"/>
                </a:cubicBezTo>
                <a:cubicBezTo>
                  <a:pt x="5979" y="14468"/>
                  <a:pt x="6107" y="14672"/>
                  <a:pt x="6107" y="14468"/>
                </a:cubicBezTo>
                <a:cubicBezTo>
                  <a:pt x="6107" y="14468"/>
                  <a:pt x="6043" y="14468"/>
                  <a:pt x="5979" y="14468"/>
                </a:cubicBezTo>
                <a:cubicBezTo>
                  <a:pt x="5914" y="14264"/>
                  <a:pt x="5979" y="14264"/>
                  <a:pt x="5979" y="14264"/>
                </a:cubicBezTo>
                <a:cubicBezTo>
                  <a:pt x="5979" y="14060"/>
                  <a:pt x="5914" y="14264"/>
                  <a:pt x="5914" y="14060"/>
                </a:cubicBezTo>
                <a:cubicBezTo>
                  <a:pt x="5914" y="14060"/>
                  <a:pt x="5914" y="13857"/>
                  <a:pt x="5914" y="13857"/>
                </a:cubicBezTo>
                <a:cubicBezTo>
                  <a:pt x="5914" y="13857"/>
                  <a:pt x="5979" y="13857"/>
                  <a:pt x="6043" y="13857"/>
                </a:cubicBezTo>
                <a:cubicBezTo>
                  <a:pt x="6043" y="13857"/>
                  <a:pt x="6107" y="13857"/>
                  <a:pt x="6171" y="13857"/>
                </a:cubicBezTo>
                <a:cubicBezTo>
                  <a:pt x="6236" y="13857"/>
                  <a:pt x="6300" y="13653"/>
                  <a:pt x="6429" y="13653"/>
                </a:cubicBezTo>
                <a:cubicBezTo>
                  <a:pt x="6493" y="13653"/>
                  <a:pt x="6429" y="13653"/>
                  <a:pt x="6493" y="13653"/>
                </a:cubicBezTo>
                <a:cubicBezTo>
                  <a:pt x="6493" y="13449"/>
                  <a:pt x="6557" y="13449"/>
                  <a:pt x="6621" y="13449"/>
                </a:cubicBezTo>
                <a:cubicBezTo>
                  <a:pt x="6686" y="13449"/>
                  <a:pt x="6750" y="13449"/>
                  <a:pt x="6750" y="13449"/>
                </a:cubicBezTo>
                <a:cubicBezTo>
                  <a:pt x="6814" y="13449"/>
                  <a:pt x="6879" y="13449"/>
                  <a:pt x="6814" y="13245"/>
                </a:cubicBezTo>
                <a:cubicBezTo>
                  <a:pt x="6879" y="13245"/>
                  <a:pt x="6879" y="13245"/>
                  <a:pt x="6943" y="13042"/>
                </a:cubicBezTo>
                <a:cubicBezTo>
                  <a:pt x="7007" y="13042"/>
                  <a:pt x="7071" y="13245"/>
                  <a:pt x="7136" y="13245"/>
                </a:cubicBezTo>
                <a:cubicBezTo>
                  <a:pt x="7136" y="13245"/>
                  <a:pt x="7136" y="13245"/>
                  <a:pt x="7200" y="13245"/>
                </a:cubicBezTo>
                <a:cubicBezTo>
                  <a:pt x="7200" y="13245"/>
                  <a:pt x="7264" y="13449"/>
                  <a:pt x="7264" y="13653"/>
                </a:cubicBezTo>
                <a:cubicBezTo>
                  <a:pt x="7329" y="13653"/>
                  <a:pt x="7329" y="13857"/>
                  <a:pt x="7329" y="13857"/>
                </a:cubicBezTo>
                <a:cubicBezTo>
                  <a:pt x="7329" y="13857"/>
                  <a:pt x="7393" y="13857"/>
                  <a:pt x="7457" y="13857"/>
                </a:cubicBezTo>
                <a:cubicBezTo>
                  <a:pt x="7457" y="13857"/>
                  <a:pt x="7457" y="13653"/>
                  <a:pt x="7457" y="13653"/>
                </a:cubicBezTo>
                <a:cubicBezTo>
                  <a:pt x="7457" y="13857"/>
                  <a:pt x="7457" y="13857"/>
                  <a:pt x="7521" y="13857"/>
                </a:cubicBezTo>
                <a:cubicBezTo>
                  <a:pt x="7521" y="13857"/>
                  <a:pt x="7521" y="14060"/>
                  <a:pt x="7521" y="13857"/>
                </a:cubicBezTo>
                <a:cubicBezTo>
                  <a:pt x="7521" y="13857"/>
                  <a:pt x="7714" y="14060"/>
                  <a:pt x="7714" y="13857"/>
                </a:cubicBezTo>
                <a:cubicBezTo>
                  <a:pt x="7714" y="14060"/>
                  <a:pt x="7650" y="14060"/>
                  <a:pt x="7650" y="14060"/>
                </a:cubicBezTo>
                <a:cubicBezTo>
                  <a:pt x="7714" y="14264"/>
                  <a:pt x="7714" y="14264"/>
                  <a:pt x="7714" y="14060"/>
                </a:cubicBezTo>
                <a:cubicBezTo>
                  <a:pt x="7779" y="14060"/>
                  <a:pt x="7843" y="14264"/>
                  <a:pt x="7843" y="14264"/>
                </a:cubicBezTo>
                <a:cubicBezTo>
                  <a:pt x="7843" y="14264"/>
                  <a:pt x="7843" y="14060"/>
                  <a:pt x="7843" y="14060"/>
                </a:cubicBezTo>
                <a:cubicBezTo>
                  <a:pt x="7843" y="14060"/>
                  <a:pt x="7907" y="14060"/>
                  <a:pt x="7907" y="14060"/>
                </a:cubicBezTo>
                <a:cubicBezTo>
                  <a:pt x="7907" y="14060"/>
                  <a:pt x="7907" y="13857"/>
                  <a:pt x="7971" y="13857"/>
                </a:cubicBezTo>
                <a:cubicBezTo>
                  <a:pt x="7971" y="13857"/>
                  <a:pt x="8036" y="13653"/>
                  <a:pt x="8100" y="13653"/>
                </a:cubicBezTo>
                <a:cubicBezTo>
                  <a:pt x="8100" y="13857"/>
                  <a:pt x="8100" y="13857"/>
                  <a:pt x="8100" y="13857"/>
                </a:cubicBezTo>
                <a:cubicBezTo>
                  <a:pt x="8229" y="14264"/>
                  <a:pt x="8357" y="14468"/>
                  <a:pt x="8486" y="14875"/>
                </a:cubicBezTo>
                <a:cubicBezTo>
                  <a:pt x="8550" y="15079"/>
                  <a:pt x="8679" y="15283"/>
                  <a:pt x="8743" y="15487"/>
                </a:cubicBezTo>
                <a:cubicBezTo>
                  <a:pt x="8743" y="15691"/>
                  <a:pt x="8807" y="15691"/>
                  <a:pt x="8871" y="15894"/>
                </a:cubicBezTo>
                <a:cubicBezTo>
                  <a:pt x="8871" y="15691"/>
                  <a:pt x="8871" y="15691"/>
                  <a:pt x="8871" y="15691"/>
                </a:cubicBezTo>
                <a:cubicBezTo>
                  <a:pt x="8871" y="15691"/>
                  <a:pt x="8871" y="15691"/>
                  <a:pt x="8871" y="15487"/>
                </a:cubicBezTo>
                <a:cubicBezTo>
                  <a:pt x="8936" y="15487"/>
                  <a:pt x="8936" y="15691"/>
                  <a:pt x="9000" y="15691"/>
                </a:cubicBezTo>
                <a:cubicBezTo>
                  <a:pt x="9000" y="15691"/>
                  <a:pt x="9064" y="15691"/>
                  <a:pt x="9064" y="15691"/>
                </a:cubicBezTo>
                <a:cubicBezTo>
                  <a:pt x="9064" y="15691"/>
                  <a:pt x="9064" y="15894"/>
                  <a:pt x="9064" y="15894"/>
                </a:cubicBezTo>
                <a:cubicBezTo>
                  <a:pt x="9064" y="15894"/>
                  <a:pt x="9129" y="15894"/>
                  <a:pt x="9129" y="15894"/>
                </a:cubicBezTo>
                <a:cubicBezTo>
                  <a:pt x="9193" y="15894"/>
                  <a:pt x="9257" y="15691"/>
                  <a:pt x="9321" y="15691"/>
                </a:cubicBezTo>
                <a:cubicBezTo>
                  <a:pt x="9386" y="15691"/>
                  <a:pt x="9450" y="15894"/>
                  <a:pt x="9514" y="16098"/>
                </a:cubicBezTo>
                <a:cubicBezTo>
                  <a:pt x="9514" y="16098"/>
                  <a:pt x="9579" y="16098"/>
                  <a:pt x="9643" y="16302"/>
                </a:cubicBezTo>
                <a:cubicBezTo>
                  <a:pt x="9643" y="16302"/>
                  <a:pt x="9643" y="16302"/>
                  <a:pt x="9707" y="16506"/>
                </a:cubicBezTo>
                <a:cubicBezTo>
                  <a:pt x="9707" y="16506"/>
                  <a:pt x="9836" y="16506"/>
                  <a:pt x="9836" y="16506"/>
                </a:cubicBezTo>
                <a:cubicBezTo>
                  <a:pt x="9900" y="16506"/>
                  <a:pt x="9900" y="16302"/>
                  <a:pt x="9900" y="16506"/>
                </a:cubicBezTo>
                <a:cubicBezTo>
                  <a:pt x="9900" y="16302"/>
                  <a:pt x="9900" y="16506"/>
                  <a:pt x="9900" y="16506"/>
                </a:cubicBezTo>
                <a:cubicBezTo>
                  <a:pt x="9964" y="16709"/>
                  <a:pt x="10093" y="16913"/>
                  <a:pt x="10093" y="16709"/>
                </a:cubicBezTo>
                <a:cubicBezTo>
                  <a:pt x="10157" y="16709"/>
                  <a:pt x="10157" y="16709"/>
                  <a:pt x="10157" y="16506"/>
                </a:cubicBezTo>
                <a:cubicBezTo>
                  <a:pt x="10157" y="16506"/>
                  <a:pt x="10221" y="16709"/>
                  <a:pt x="10221" y="16506"/>
                </a:cubicBezTo>
                <a:cubicBezTo>
                  <a:pt x="10221" y="16506"/>
                  <a:pt x="10286" y="16506"/>
                  <a:pt x="10286" y="16506"/>
                </a:cubicBezTo>
                <a:cubicBezTo>
                  <a:pt x="10286" y="16506"/>
                  <a:pt x="10350" y="16506"/>
                  <a:pt x="10286" y="16506"/>
                </a:cubicBezTo>
                <a:cubicBezTo>
                  <a:pt x="10350" y="16302"/>
                  <a:pt x="10286" y="16302"/>
                  <a:pt x="10350" y="16302"/>
                </a:cubicBezTo>
                <a:cubicBezTo>
                  <a:pt x="10350" y="16302"/>
                  <a:pt x="10350" y="16098"/>
                  <a:pt x="10414" y="16098"/>
                </a:cubicBezTo>
                <a:cubicBezTo>
                  <a:pt x="10414" y="16098"/>
                  <a:pt x="10414" y="16098"/>
                  <a:pt x="10479" y="16098"/>
                </a:cubicBezTo>
                <a:cubicBezTo>
                  <a:pt x="10543" y="15894"/>
                  <a:pt x="10543" y="15894"/>
                  <a:pt x="10607" y="15894"/>
                </a:cubicBezTo>
                <a:cubicBezTo>
                  <a:pt x="10607" y="15894"/>
                  <a:pt x="10607" y="15691"/>
                  <a:pt x="10607" y="15691"/>
                </a:cubicBezTo>
                <a:cubicBezTo>
                  <a:pt x="10671" y="15691"/>
                  <a:pt x="10671" y="15894"/>
                  <a:pt x="10671" y="15894"/>
                </a:cubicBezTo>
                <a:cubicBezTo>
                  <a:pt x="10736" y="15894"/>
                  <a:pt x="10671" y="15691"/>
                  <a:pt x="10736" y="15894"/>
                </a:cubicBezTo>
                <a:cubicBezTo>
                  <a:pt x="10736" y="15894"/>
                  <a:pt x="10736" y="15894"/>
                  <a:pt x="10800" y="15894"/>
                </a:cubicBezTo>
                <a:cubicBezTo>
                  <a:pt x="10800" y="15894"/>
                  <a:pt x="10864" y="15894"/>
                  <a:pt x="10929" y="15894"/>
                </a:cubicBezTo>
                <a:cubicBezTo>
                  <a:pt x="10993" y="15894"/>
                  <a:pt x="10993" y="16098"/>
                  <a:pt x="11057" y="16302"/>
                </a:cubicBezTo>
                <a:cubicBezTo>
                  <a:pt x="11057" y="16302"/>
                  <a:pt x="11121" y="16302"/>
                  <a:pt x="11121" y="16302"/>
                </a:cubicBezTo>
                <a:cubicBezTo>
                  <a:pt x="11121" y="16302"/>
                  <a:pt x="11186" y="16302"/>
                  <a:pt x="11186" y="16302"/>
                </a:cubicBezTo>
                <a:cubicBezTo>
                  <a:pt x="11250" y="16302"/>
                  <a:pt x="11314" y="16302"/>
                  <a:pt x="11379" y="16302"/>
                </a:cubicBezTo>
                <a:cubicBezTo>
                  <a:pt x="11379" y="16302"/>
                  <a:pt x="11443" y="16506"/>
                  <a:pt x="11443" y="16302"/>
                </a:cubicBezTo>
                <a:cubicBezTo>
                  <a:pt x="11443" y="16302"/>
                  <a:pt x="11507" y="16302"/>
                  <a:pt x="11507" y="16302"/>
                </a:cubicBezTo>
                <a:cubicBezTo>
                  <a:pt x="11507" y="16302"/>
                  <a:pt x="11507" y="16302"/>
                  <a:pt x="11571" y="16302"/>
                </a:cubicBezTo>
                <a:cubicBezTo>
                  <a:pt x="11571" y="15894"/>
                  <a:pt x="11443" y="15894"/>
                  <a:pt x="11443" y="15487"/>
                </a:cubicBezTo>
                <a:cubicBezTo>
                  <a:pt x="11379" y="15487"/>
                  <a:pt x="11443" y="15487"/>
                  <a:pt x="11443" y="15283"/>
                </a:cubicBezTo>
                <a:cubicBezTo>
                  <a:pt x="11443" y="15283"/>
                  <a:pt x="11507" y="15079"/>
                  <a:pt x="11443" y="15079"/>
                </a:cubicBezTo>
                <a:cubicBezTo>
                  <a:pt x="11571" y="15079"/>
                  <a:pt x="11700" y="15283"/>
                  <a:pt x="11764" y="15283"/>
                </a:cubicBezTo>
                <a:cubicBezTo>
                  <a:pt x="11829" y="15283"/>
                  <a:pt x="11957" y="15283"/>
                  <a:pt x="11957" y="15487"/>
                </a:cubicBezTo>
                <a:cubicBezTo>
                  <a:pt x="12086" y="15487"/>
                  <a:pt x="12086" y="15894"/>
                  <a:pt x="12150" y="15894"/>
                </a:cubicBezTo>
                <a:cubicBezTo>
                  <a:pt x="12279" y="16098"/>
                  <a:pt x="12343" y="16302"/>
                  <a:pt x="12407" y="16098"/>
                </a:cubicBezTo>
                <a:cubicBezTo>
                  <a:pt x="12536" y="16098"/>
                  <a:pt x="12536" y="15894"/>
                  <a:pt x="12664" y="16098"/>
                </a:cubicBezTo>
                <a:cubicBezTo>
                  <a:pt x="12729" y="16098"/>
                  <a:pt x="12857" y="16098"/>
                  <a:pt x="12986" y="16302"/>
                </a:cubicBezTo>
                <a:cubicBezTo>
                  <a:pt x="13050" y="16302"/>
                  <a:pt x="13050" y="16506"/>
                  <a:pt x="13114" y="16506"/>
                </a:cubicBezTo>
                <a:cubicBezTo>
                  <a:pt x="13179" y="16709"/>
                  <a:pt x="13307" y="16709"/>
                  <a:pt x="13371" y="16709"/>
                </a:cubicBezTo>
                <a:cubicBezTo>
                  <a:pt x="13436" y="16709"/>
                  <a:pt x="13500" y="16709"/>
                  <a:pt x="13564" y="16709"/>
                </a:cubicBezTo>
                <a:cubicBezTo>
                  <a:pt x="13629" y="16506"/>
                  <a:pt x="13757" y="16506"/>
                  <a:pt x="13757" y="16506"/>
                </a:cubicBezTo>
                <a:cubicBezTo>
                  <a:pt x="13821" y="16506"/>
                  <a:pt x="13757" y="16302"/>
                  <a:pt x="13821" y="16302"/>
                </a:cubicBezTo>
                <a:cubicBezTo>
                  <a:pt x="13821" y="16302"/>
                  <a:pt x="13821" y="16302"/>
                  <a:pt x="13821" y="16302"/>
                </a:cubicBezTo>
                <a:cubicBezTo>
                  <a:pt x="13886" y="16098"/>
                  <a:pt x="13886" y="16098"/>
                  <a:pt x="13950" y="16098"/>
                </a:cubicBezTo>
                <a:cubicBezTo>
                  <a:pt x="14014" y="16098"/>
                  <a:pt x="14079" y="16302"/>
                  <a:pt x="14143" y="16302"/>
                </a:cubicBezTo>
                <a:cubicBezTo>
                  <a:pt x="14143" y="16302"/>
                  <a:pt x="14143" y="16302"/>
                  <a:pt x="14207" y="16302"/>
                </a:cubicBezTo>
                <a:cubicBezTo>
                  <a:pt x="14271" y="16302"/>
                  <a:pt x="14400" y="16506"/>
                  <a:pt x="14464" y="16506"/>
                </a:cubicBezTo>
                <a:cubicBezTo>
                  <a:pt x="14529" y="16506"/>
                  <a:pt x="14529" y="16302"/>
                  <a:pt x="14593" y="16302"/>
                </a:cubicBezTo>
                <a:cubicBezTo>
                  <a:pt x="14593" y="16302"/>
                  <a:pt x="14657" y="16302"/>
                  <a:pt x="14657" y="16098"/>
                </a:cubicBezTo>
                <a:cubicBezTo>
                  <a:pt x="14657" y="16098"/>
                  <a:pt x="14593" y="16098"/>
                  <a:pt x="14593" y="16098"/>
                </a:cubicBezTo>
                <a:cubicBezTo>
                  <a:pt x="14593" y="15894"/>
                  <a:pt x="14593" y="15894"/>
                  <a:pt x="14593" y="15691"/>
                </a:cubicBezTo>
                <a:cubicBezTo>
                  <a:pt x="14593" y="15691"/>
                  <a:pt x="14593" y="15487"/>
                  <a:pt x="14593" y="15283"/>
                </a:cubicBezTo>
                <a:cubicBezTo>
                  <a:pt x="14657" y="15079"/>
                  <a:pt x="14657" y="15079"/>
                  <a:pt x="14593" y="14875"/>
                </a:cubicBezTo>
                <a:cubicBezTo>
                  <a:pt x="14529" y="14672"/>
                  <a:pt x="14529" y="14875"/>
                  <a:pt x="14464" y="14672"/>
                </a:cubicBezTo>
                <a:cubicBezTo>
                  <a:pt x="14400" y="14672"/>
                  <a:pt x="14464" y="14468"/>
                  <a:pt x="14529" y="14264"/>
                </a:cubicBezTo>
                <a:cubicBezTo>
                  <a:pt x="14657" y="14264"/>
                  <a:pt x="14786" y="14264"/>
                  <a:pt x="14850" y="14264"/>
                </a:cubicBezTo>
                <a:cubicBezTo>
                  <a:pt x="14914" y="14264"/>
                  <a:pt x="15043" y="14264"/>
                  <a:pt x="15107" y="14468"/>
                </a:cubicBezTo>
                <a:cubicBezTo>
                  <a:pt x="15171" y="14060"/>
                  <a:pt x="15750" y="15894"/>
                  <a:pt x="15814" y="16098"/>
                </a:cubicBezTo>
                <a:cubicBezTo>
                  <a:pt x="15814" y="16098"/>
                  <a:pt x="15814" y="16098"/>
                  <a:pt x="15879" y="16098"/>
                </a:cubicBezTo>
                <a:cubicBezTo>
                  <a:pt x="15879" y="16098"/>
                  <a:pt x="15879" y="16302"/>
                  <a:pt x="15879" y="16302"/>
                </a:cubicBezTo>
                <a:cubicBezTo>
                  <a:pt x="15879" y="16302"/>
                  <a:pt x="15943" y="16506"/>
                  <a:pt x="16007" y="16506"/>
                </a:cubicBezTo>
                <a:cubicBezTo>
                  <a:pt x="16007" y="16506"/>
                  <a:pt x="16071" y="16506"/>
                  <a:pt x="16071" y="16506"/>
                </a:cubicBezTo>
                <a:cubicBezTo>
                  <a:pt x="16136" y="16506"/>
                  <a:pt x="16136" y="16709"/>
                  <a:pt x="16200" y="16709"/>
                </a:cubicBezTo>
                <a:cubicBezTo>
                  <a:pt x="16200" y="16709"/>
                  <a:pt x="16264" y="16709"/>
                  <a:pt x="16329" y="16709"/>
                </a:cubicBezTo>
                <a:cubicBezTo>
                  <a:pt x="16393" y="16913"/>
                  <a:pt x="16457" y="16913"/>
                  <a:pt x="16521" y="17117"/>
                </a:cubicBezTo>
                <a:cubicBezTo>
                  <a:pt x="16586" y="17321"/>
                  <a:pt x="16586" y="17525"/>
                  <a:pt x="16650" y="17525"/>
                </a:cubicBezTo>
                <a:cubicBezTo>
                  <a:pt x="16714" y="17728"/>
                  <a:pt x="16779" y="17728"/>
                  <a:pt x="16843" y="17525"/>
                </a:cubicBezTo>
                <a:cubicBezTo>
                  <a:pt x="16907" y="17525"/>
                  <a:pt x="16843" y="17525"/>
                  <a:pt x="16907" y="17525"/>
                </a:cubicBezTo>
                <a:cubicBezTo>
                  <a:pt x="16907" y="17525"/>
                  <a:pt x="16907" y="17321"/>
                  <a:pt x="16907" y="17321"/>
                </a:cubicBezTo>
                <a:cubicBezTo>
                  <a:pt x="16907" y="17321"/>
                  <a:pt x="16971" y="17321"/>
                  <a:pt x="16971" y="17321"/>
                </a:cubicBezTo>
                <a:cubicBezTo>
                  <a:pt x="16971" y="17321"/>
                  <a:pt x="16971" y="17321"/>
                  <a:pt x="16971" y="17321"/>
                </a:cubicBezTo>
                <a:cubicBezTo>
                  <a:pt x="17100" y="17117"/>
                  <a:pt x="17100" y="17321"/>
                  <a:pt x="17164" y="17525"/>
                </a:cubicBezTo>
                <a:cubicBezTo>
                  <a:pt x="17164" y="17525"/>
                  <a:pt x="17229" y="17525"/>
                  <a:pt x="17229" y="17728"/>
                </a:cubicBezTo>
                <a:cubicBezTo>
                  <a:pt x="17229" y="17728"/>
                  <a:pt x="17164" y="17728"/>
                  <a:pt x="17164" y="17932"/>
                </a:cubicBezTo>
                <a:cubicBezTo>
                  <a:pt x="17164" y="17932"/>
                  <a:pt x="17164" y="17932"/>
                  <a:pt x="17164" y="17932"/>
                </a:cubicBezTo>
                <a:cubicBezTo>
                  <a:pt x="17229" y="18136"/>
                  <a:pt x="17229" y="18340"/>
                  <a:pt x="17229" y="18543"/>
                </a:cubicBezTo>
                <a:cubicBezTo>
                  <a:pt x="17229" y="18543"/>
                  <a:pt x="17229" y="18747"/>
                  <a:pt x="17229" y="18747"/>
                </a:cubicBezTo>
                <a:cubicBezTo>
                  <a:pt x="17229" y="18747"/>
                  <a:pt x="17229" y="18747"/>
                  <a:pt x="17229" y="18747"/>
                </a:cubicBezTo>
                <a:cubicBezTo>
                  <a:pt x="17229" y="18747"/>
                  <a:pt x="17229" y="18951"/>
                  <a:pt x="17229" y="18951"/>
                </a:cubicBezTo>
                <a:cubicBezTo>
                  <a:pt x="17229" y="18951"/>
                  <a:pt x="17293" y="19155"/>
                  <a:pt x="17229" y="19155"/>
                </a:cubicBezTo>
                <a:cubicBezTo>
                  <a:pt x="17229" y="19155"/>
                  <a:pt x="17164" y="19155"/>
                  <a:pt x="17100" y="19155"/>
                </a:cubicBezTo>
                <a:cubicBezTo>
                  <a:pt x="17036" y="18951"/>
                  <a:pt x="17036" y="18951"/>
                  <a:pt x="17036" y="19155"/>
                </a:cubicBezTo>
                <a:cubicBezTo>
                  <a:pt x="17036" y="19155"/>
                  <a:pt x="17036" y="19155"/>
                  <a:pt x="17036" y="19358"/>
                </a:cubicBezTo>
                <a:cubicBezTo>
                  <a:pt x="17036" y="19358"/>
                  <a:pt x="16971" y="19358"/>
                  <a:pt x="16971" y="19358"/>
                </a:cubicBezTo>
                <a:cubicBezTo>
                  <a:pt x="16971" y="19358"/>
                  <a:pt x="17100" y="19766"/>
                  <a:pt x="17100" y="19970"/>
                </a:cubicBezTo>
                <a:cubicBezTo>
                  <a:pt x="17100" y="19970"/>
                  <a:pt x="17164" y="20174"/>
                  <a:pt x="17164" y="20377"/>
                </a:cubicBezTo>
                <a:cubicBezTo>
                  <a:pt x="17164" y="20377"/>
                  <a:pt x="17164" y="20377"/>
                  <a:pt x="17164" y="20377"/>
                </a:cubicBezTo>
                <a:cubicBezTo>
                  <a:pt x="17164" y="20581"/>
                  <a:pt x="17164" y="20377"/>
                  <a:pt x="17164" y="20581"/>
                </a:cubicBezTo>
                <a:cubicBezTo>
                  <a:pt x="17100" y="20581"/>
                  <a:pt x="17100" y="20581"/>
                  <a:pt x="17164" y="20581"/>
                </a:cubicBezTo>
                <a:cubicBezTo>
                  <a:pt x="17164" y="20785"/>
                  <a:pt x="17164" y="20785"/>
                  <a:pt x="17164" y="20785"/>
                </a:cubicBezTo>
                <a:cubicBezTo>
                  <a:pt x="17229" y="20785"/>
                  <a:pt x="17164" y="20581"/>
                  <a:pt x="17164" y="20581"/>
                </a:cubicBezTo>
                <a:cubicBezTo>
                  <a:pt x="17229" y="20581"/>
                  <a:pt x="17229" y="20785"/>
                  <a:pt x="17229" y="20581"/>
                </a:cubicBezTo>
                <a:cubicBezTo>
                  <a:pt x="17229" y="20377"/>
                  <a:pt x="17229" y="20174"/>
                  <a:pt x="17293" y="20174"/>
                </a:cubicBezTo>
                <a:cubicBezTo>
                  <a:pt x="17293" y="20377"/>
                  <a:pt x="17293" y="20377"/>
                  <a:pt x="17357" y="20174"/>
                </a:cubicBezTo>
                <a:cubicBezTo>
                  <a:pt x="17357" y="20377"/>
                  <a:pt x="17357" y="20377"/>
                  <a:pt x="17357" y="20581"/>
                </a:cubicBezTo>
                <a:cubicBezTo>
                  <a:pt x="17357" y="20581"/>
                  <a:pt x="17421" y="20581"/>
                  <a:pt x="17421" y="20581"/>
                </a:cubicBezTo>
                <a:cubicBezTo>
                  <a:pt x="17421" y="20581"/>
                  <a:pt x="17486" y="20581"/>
                  <a:pt x="17486" y="20581"/>
                </a:cubicBezTo>
                <a:cubicBezTo>
                  <a:pt x="17614" y="20581"/>
                  <a:pt x="17679" y="20377"/>
                  <a:pt x="17743" y="20174"/>
                </a:cubicBezTo>
                <a:cubicBezTo>
                  <a:pt x="17743" y="20174"/>
                  <a:pt x="17743" y="19970"/>
                  <a:pt x="17743" y="19970"/>
                </a:cubicBezTo>
                <a:cubicBezTo>
                  <a:pt x="17743" y="19766"/>
                  <a:pt x="17743" y="19766"/>
                  <a:pt x="17743" y="19562"/>
                </a:cubicBezTo>
                <a:cubicBezTo>
                  <a:pt x="17743" y="19562"/>
                  <a:pt x="17807" y="19562"/>
                  <a:pt x="17807" y="19562"/>
                </a:cubicBezTo>
                <a:cubicBezTo>
                  <a:pt x="17807" y="19358"/>
                  <a:pt x="17807" y="18951"/>
                  <a:pt x="17871" y="18747"/>
                </a:cubicBezTo>
                <a:cubicBezTo>
                  <a:pt x="17871" y="18543"/>
                  <a:pt x="17871" y="18543"/>
                  <a:pt x="17871" y="18340"/>
                </a:cubicBezTo>
                <a:cubicBezTo>
                  <a:pt x="17871" y="18340"/>
                  <a:pt x="17871" y="18136"/>
                  <a:pt x="17871" y="17932"/>
                </a:cubicBezTo>
                <a:cubicBezTo>
                  <a:pt x="17871" y="17932"/>
                  <a:pt x="17871" y="17932"/>
                  <a:pt x="17871" y="17728"/>
                </a:cubicBezTo>
                <a:cubicBezTo>
                  <a:pt x="17871" y="17728"/>
                  <a:pt x="17871" y="17728"/>
                  <a:pt x="17871" y="17525"/>
                </a:cubicBezTo>
                <a:cubicBezTo>
                  <a:pt x="17871" y="17525"/>
                  <a:pt x="17936" y="17321"/>
                  <a:pt x="17936" y="17117"/>
                </a:cubicBezTo>
                <a:cubicBezTo>
                  <a:pt x="17936" y="16913"/>
                  <a:pt x="17871" y="16709"/>
                  <a:pt x="17807" y="16506"/>
                </a:cubicBezTo>
                <a:cubicBezTo>
                  <a:pt x="17807" y="16302"/>
                  <a:pt x="17807" y="16302"/>
                  <a:pt x="17743" y="16098"/>
                </a:cubicBezTo>
                <a:cubicBezTo>
                  <a:pt x="17743" y="16098"/>
                  <a:pt x="17743" y="15894"/>
                  <a:pt x="17679" y="15894"/>
                </a:cubicBezTo>
                <a:cubicBezTo>
                  <a:pt x="17679" y="15691"/>
                  <a:pt x="17614" y="15487"/>
                  <a:pt x="17614" y="15283"/>
                </a:cubicBezTo>
                <a:cubicBezTo>
                  <a:pt x="17614" y="15283"/>
                  <a:pt x="17614" y="15079"/>
                  <a:pt x="17614" y="15079"/>
                </a:cubicBezTo>
                <a:cubicBezTo>
                  <a:pt x="17614" y="14875"/>
                  <a:pt x="17550" y="14875"/>
                  <a:pt x="17550" y="14875"/>
                </a:cubicBezTo>
                <a:cubicBezTo>
                  <a:pt x="17550" y="14875"/>
                  <a:pt x="17550" y="14875"/>
                  <a:pt x="17550" y="14672"/>
                </a:cubicBezTo>
                <a:cubicBezTo>
                  <a:pt x="17486" y="14672"/>
                  <a:pt x="17421" y="14468"/>
                  <a:pt x="17357" y="14468"/>
                </a:cubicBezTo>
                <a:cubicBezTo>
                  <a:pt x="17421" y="14468"/>
                  <a:pt x="17486" y="14468"/>
                  <a:pt x="17421" y="14468"/>
                </a:cubicBezTo>
                <a:cubicBezTo>
                  <a:pt x="17421" y="14264"/>
                  <a:pt x="17293" y="14060"/>
                  <a:pt x="17229" y="14060"/>
                </a:cubicBezTo>
                <a:cubicBezTo>
                  <a:pt x="17100" y="13857"/>
                  <a:pt x="17036" y="13653"/>
                  <a:pt x="16907" y="13857"/>
                </a:cubicBezTo>
                <a:cubicBezTo>
                  <a:pt x="16907" y="13857"/>
                  <a:pt x="16971" y="14060"/>
                  <a:pt x="16971" y="14060"/>
                </a:cubicBezTo>
                <a:cubicBezTo>
                  <a:pt x="16971" y="14060"/>
                  <a:pt x="16971" y="14264"/>
                  <a:pt x="16971" y="14264"/>
                </a:cubicBezTo>
                <a:cubicBezTo>
                  <a:pt x="16907" y="14264"/>
                  <a:pt x="16971" y="14060"/>
                  <a:pt x="16971" y="14060"/>
                </a:cubicBezTo>
                <a:cubicBezTo>
                  <a:pt x="16907" y="13857"/>
                  <a:pt x="16907" y="14060"/>
                  <a:pt x="16907" y="14060"/>
                </a:cubicBezTo>
                <a:cubicBezTo>
                  <a:pt x="16907" y="14264"/>
                  <a:pt x="16843" y="14264"/>
                  <a:pt x="16779" y="14264"/>
                </a:cubicBezTo>
                <a:cubicBezTo>
                  <a:pt x="16843" y="14060"/>
                  <a:pt x="16843" y="14060"/>
                  <a:pt x="16843" y="14060"/>
                </a:cubicBezTo>
                <a:cubicBezTo>
                  <a:pt x="16779" y="13857"/>
                  <a:pt x="16779" y="13857"/>
                  <a:pt x="16714" y="13857"/>
                </a:cubicBezTo>
                <a:cubicBezTo>
                  <a:pt x="16714" y="13857"/>
                  <a:pt x="16779" y="13857"/>
                  <a:pt x="16779" y="13857"/>
                </a:cubicBezTo>
                <a:moveTo>
                  <a:pt x="3600" y="408"/>
                </a:moveTo>
                <a:cubicBezTo>
                  <a:pt x="3600" y="408"/>
                  <a:pt x="3600" y="408"/>
                  <a:pt x="3536" y="408"/>
                </a:cubicBezTo>
                <a:cubicBezTo>
                  <a:pt x="3600" y="408"/>
                  <a:pt x="3664" y="611"/>
                  <a:pt x="3729" y="408"/>
                </a:cubicBezTo>
                <a:cubicBezTo>
                  <a:pt x="3729" y="408"/>
                  <a:pt x="3729" y="408"/>
                  <a:pt x="3729" y="408"/>
                </a:cubicBezTo>
                <a:cubicBezTo>
                  <a:pt x="3729" y="408"/>
                  <a:pt x="3793" y="408"/>
                  <a:pt x="3793" y="408"/>
                </a:cubicBezTo>
                <a:cubicBezTo>
                  <a:pt x="3729" y="408"/>
                  <a:pt x="3664" y="408"/>
                  <a:pt x="3600" y="408"/>
                </a:cubicBezTo>
                <a:close/>
                <a:moveTo>
                  <a:pt x="3793" y="408"/>
                </a:moveTo>
                <a:cubicBezTo>
                  <a:pt x="3857" y="408"/>
                  <a:pt x="3921" y="408"/>
                  <a:pt x="3986" y="408"/>
                </a:cubicBezTo>
                <a:cubicBezTo>
                  <a:pt x="3986" y="408"/>
                  <a:pt x="4050" y="204"/>
                  <a:pt x="4050" y="204"/>
                </a:cubicBezTo>
                <a:cubicBezTo>
                  <a:pt x="4114" y="0"/>
                  <a:pt x="3921" y="204"/>
                  <a:pt x="3921" y="204"/>
                </a:cubicBezTo>
                <a:cubicBezTo>
                  <a:pt x="3857" y="204"/>
                  <a:pt x="3793" y="204"/>
                  <a:pt x="3793" y="408"/>
                </a:cubicBezTo>
                <a:close/>
                <a:moveTo>
                  <a:pt x="3343" y="5502"/>
                </a:moveTo>
                <a:cubicBezTo>
                  <a:pt x="3343" y="5909"/>
                  <a:pt x="3536" y="5909"/>
                  <a:pt x="3600" y="5706"/>
                </a:cubicBezTo>
                <a:cubicBezTo>
                  <a:pt x="3600" y="5706"/>
                  <a:pt x="3600" y="5706"/>
                  <a:pt x="3600" y="5706"/>
                </a:cubicBezTo>
                <a:cubicBezTo>
                  <a:pt x="3600" y="5502"/>
                  <a:pt x="3536" y="5502"/>
                  <a:pt x="3536" y="5502"/>
                </a:cubicBezTo>
                <a:cubicBezTo>
                  <a:pt x="3471" y="5502"/>
                  <a:pt x="3407" y="5298"/>
                  <a:pt x="3343" y="5502"/>
                </a:cubicBezTo>
                <a:close/>
                <a:moveTo>
                  <a:pt x="4114" y="204"/>
                </a:moveTo>
                <a:cubicBezTo>
                  <a:pt x="4114" y="204"/>
                  <a:pt x="4114" y="204"/>
                  <a:pt x="4114" y="204"/>
                </a:cubicBezTo>
                <a:cubicBezTo>
                  <a:pt x="4179" y="204"/>
                  <a:pt x="4307" y="204"/>
                  <a:pt x="4371" y="204"/>
                </a:cubicBezTo>
                <a:cubicBezTo>
                  <a:pt x="4307" y="0"/>
                  <a:pt x="4243" y="204"/>
                  <a:pt x="4114" y="204"/>
                </a:cubicBezTo>
                <a:close/>
                <a:moveTo>
                  <a:pt x="3407" y="0"/>
                </a:moveTo>
                <a:cubicBezTo>
                  <a:pt x="3407" y="0"/>
                  <a:pt x="3536" y="204"/>
                  <a:pt x="3600" y="0"/>
                </a:cubicBezTo>
                <a:cubicBezTo>
                  <a:pt x="3600" y="0"/>
                  <a:pt x="3600" y="0"/>
                  <a:pt x="3600" y="0"/>
                </a:cubicBezTo>
                <a:cubicBezTo>
                  <a:pt x="3600" y="0"/>
                  <a:pt x="3600" y="0"/>
                  <a:pt x="3664" y="0"/>
                </a:cubicBezTo>
                <a:cubicBezTo>
                  <a:pt x="3536" y="0"/>
                  <a:pt x="3471" y="0"/>
                  <a:pt x="3343" y="0"/>
                </a:cubicBezTo>
                <a:cubicBezTo>
                  <a:pt x="3343" y="0"/>
                  <a:pt x="3343" y="0"/>
                  <a:pt x="3407" y="0"/>
                </a:cubicBezTo>
                <a:close/>
                <a:moveTo>
                  <a:pt x="18707" y="18543"/>
                </a:moveTo>
                <a:cubicBezTo>
                  <a:pt x="18707" y="18340"/>
                  <a:pt x="18643" y="18136"/>
                  <a:pt x="18579" y="18136"/>
                </a:cubicBezTo>
                <a:cubicBezTo>
                  <a:pt x="18450" y="17932"/>
                  <a:pt x="18386" y="17728"/>
                  <a:pt x="18321" y="17321"/>
                </a:cubicBezTo>
                <a:cubicBezTo>
                  <a:pt x="18321" y="17321"/>
                  <a:pt x="18257" y="17117"/>
                  <a:pt x="18257" y="16913"/>
                </a:cubicBezTo>
                <a:cubicBezTo>
                  <a:pt x="18257" y="16709"/>
                  <a:pt x="18257" y="16709"/>
                  <a:pt x="18321" y="16709"/>
                </a:cubicBezTo>
                <a:cubicBezTo>
                  <a:pt x="18386" y="16709"/>
                  <a:pt x="18514" y="16913"/>
                  <a:pt x="18579" y="17117"/>
                </a:cubicBezTo>
                <a:cubicBezTo>
                  <a:pt x="18386" y="16506"/>
                  <a:pt x="18129" y="15691"/>
                  <a:pt x="17936" y="15079"/>
                </a:cubicBezTo>
                <a:cubicBezTo>
                  <a:pt x="17743" y="14672"/>
                  <a:pt x="17614" y="14060"/>
                  <a:pt x="17421" y="13653"/>
                </a:cubicBezTo>
                <a:cubicBezTo>
                  <a:pt x="17486" y="13857"/>
                  <a:pt x="17421" y="13857"/>
                  <a:pt x="17421" y="13857"/>
                </a:cubicBezTo>
                <a:cubicBezTo>
                  <a:pt x="17486" y="13857"/>
                  <a:pt x="17550" y="14060"/>
                  <a:pt x="17550" y="14060"/>
                </a:cubicBezTo>
                <a:cubicBezTo>
                  <a:pt x="17550" y="14060"/>
                  <a:pt x="17550" y="14060"/>
                  <a:pt x="17550" y="14060"/>
                </a:cubicBezTo>
                <a:cubicBezTo>
                  <a:pt x="17614" y="14264"/>
                  <a:pt x="17550" y="14264"/>
                  <a:pt x="17550" y="14264"/>
                </a:cubicBezTo>
                <a:cubicBezTo>
                  <a:pt x="17486" y="14264"/>
                  <a:pt x="17550" y="14468"/>
                  <a:pt x="17550" y="14468"/>
                </a:cubicBezTo>
                <a:cubicBezTo>
                  <a:pt x="17614" y="14875"/>
                  <a:pt x="17679" y="15079"/>
                  <a:pt x="17743" y="15283"/>
                </a:cubicBezTo>
                <a:cubicBezTo>
                  <a:pt x="17936" y="16098"/>
                  <a:pt x="18129" y="16913"/>
                  <a:pt x="18321" y="17728"/>
                </a:cubicBezTo>
                <a:cubicBezTo>
                  <a:pt x="18386" y="18136"/>
                  <a:pt x="18450" y="18340"/>
                  <a:pt x="18514" y="18747"/>
                </a:cubicBezTo>
                <a:cubicBezTo>
                  <a:pt x="18514" y="18543"/>
                  <a:pt x="18514" y="18340"/>
                  <a:pt x="18514" y="18340"/>
                </a:cubicBezTo>
                <a:cubicBezTo>
                  <a:pt x="18514" y="18136"/>
                  <a:pt x="18514" y="18340"/>
                  <a:pt x="18514" y="18340"/>
                </a:cubicBezTo>
                <a:cubicBezTo>
                  <a:pt x="18643" y="18340"/>
                  <a:pt x="18643" y="18340"/>
                  <a:pt x="18707" y="18543"/>
                </a:cubicBezTo>
                <a:cubicBezTo>
                  <a:pt x="18707" y="18543"/>
                  <a:pt x="18707" y="18543"/>
                  <a:pt x="18707" y="18543"/>
                </a:cubicBezTo>
                <a:close/>
                <a:moveTo>
                  <a:pt x="2700" y="408"/>
                </a:moveTo>
                <a:cubicBezTo>
                  <a:pt x="2636" y="204"/>
                  <a:pt x="2571" y="408"/>
                  <a:pt x="2507" y="408"/>
                </a:cubicBezTo>
                <a:cubicBezTo>
                  <a:pt x="2571" y="408"/>
                  <a:pt x="2571" y="408"/>
                  <a:pt x="2636" y="408"/>
                </a:cubicBezTo>
                <a:cubicBezTo>
                  <a:pt x="2636" y="408"/>
                  <a:pt x="2636" y="408"/>
                  <a:pt x="2636" y="408"/>
                </a:cubicBezTo>
                <a:cubicBezTo>
                  <a:pt x="2636" y="408"/>
                  <a:pt x="2700" y="408"/>
                  <a:pt x="2764" y="408"/>
                </a:cubicBezTo>
                <a:cubicBezTo>
                  <a:pt x="2764" y="408"/>
                  <a:pt x="2764" y="408"/>
                  <a:pt x="2700" y="408"/>
                </a:cubicBezTo>
                <a:cubicBezTo>
                  <a:pt x="2764" y="408"/>
                  <a:pt x="2764" y="408"/>
                  <a:pt x="2829" y="408"/>
                </a:cubicBezTo>
                <a:cubicBezTo>
                  <a:pt x="2829" y="408"/>
                  <a:pt x="2829" y="408"/>
                  <a:pt x="2829" y="408"/>
                </a:cubicBezTo>
                <a:cubicBezTo>
                  <a:pt x="2893" y="204"/>
                  <a:pt x="2957" y="204"/>
                  <a:pt x="3021" y="204"/>
                </a:cubicBezTo>
                <a:cubicBezTo>
                  <a:pt x="2957" y="204"/>
                  <a:pt x="2829" y="204"/>
                  <a:pt x="2764" y="204"/>
                </a:cubicBezTo>
                <a:cubicBezTo>
                  <a:pt x="2764" y="204"/>
                  <a:pt x="2764" y="204"/>
                  <a:pt x="2764" y="204"/>
                </a:cubicBezTo>
                <a:cubicBezTo>
                  <a:pt x="2764" y="204"/>
                  <a:pt x="2764" y="408"/>
                  <a:pt x="2700" y="408"/>
                </a:cubicBezTo>
                <a:close/>
                <a:moveTo>
                  <a:pt x="450" y="13449"/>
                </a:moveTo>
                <a:cubicBezTo>
                  <a:pt x="386" y="13449"/>
                  <a:pt x="386" y="13245"/>
                  <a:pt x="386" y="13245"/>
                </a:cubicBezTo>
                <a:cubicBezTo>
                  <a:pt x="321" y="13245"/>
                  <a:pt x="257" y="13245"/>
                  <a:pt x="193" y="13245"/>
                </a:cubicBezTo>
                <a:cubicBezTo>
                  <a:pt x="193" y="13449"/>
                  <a:pt x="193" y="13449"/>
                  <a:pt x="129" y="13449"/>
                </a:cubicBezTo>
                <a:cubicBezTo>
                  <a:pt x="129" y="13245"/>
                  <a:pt x="129" y="13245"/>
                  <a:pt x="193" y="13245"/>
                </a:cubicBezTo>
                <a:cubicBezTo>
                  <a:pt x="129" y="13245"/>
                  <a:pt x="129" y="13245"/>
                  <a:pt x="129" y="13245"/>
                </a:cubicBezTo>
                <a:cubicBezTo>
                  <a:pt x="129" y="13245"/>
                  <a:pt x="129" y="13449"/>
                  <a:pt x="129" y="13449"/>
                </a:cubicBezTo>
                <a:cubicBezTo>
                  <a:pt x="64" y="13449"/>
                  <a:pt x="64" y="13449"/>
                  <a:pt x="64" y="13449"/>
                </a:cubicBezTo>
                <a:cubicBezTo>
                  <a:pt x="64" y="13449"/>
                  <a:pt x="64" y="13449"/>
                  <a:pt x="64" y="13449"/>
                </a:cubicBezTo>
                <a:cubicBezTo>
                  <a:pt x="0" y="13449"/>
                  <a:pt x="0" y="13653"/>
                  <a:pt x="0" y="13653"/>
                </a:cubicBezTo>
                <a:cubicBezTo>
                  <a:pt x="129" y="13653"/>
                  <a:pt x="321" y="13653"/>
                  <a:pt x="450" y="13653"/>
                </a:cubicBezTo>
                <a:cubicBezTo>
                  <a:pt x="450" y="13653"/>
                  <a:pt x="450" y="13653"/>
                  <a:pt x="450" y="13449"/>
                </a:cubicBezTo>
                <a:close/>
                <a:moveTo>
                  <a:pt x="3279" y="204"/>
                </a:moveTo>
                <a:cubicBezTo>
                  <a:pt x="3407" y="204"/>
                  <a:pt x="3471" y="204"/>
                  <a:pt x="3600" y="204"/>
                </a:cubicBezTo>
                <a:cubicBezTo>
                  <a:pt x="3536" y="204"/>
                  <a:pt x="3471" y="204"/>
                  <a:pt x="3343" y="204"/>
                </a:cubicBezTo>
                <a:cubicBezTo>
                  <a:pt x="3343" y="0"/>
                  <a:pt x="3279" y="0"/>
                  <a:pt x="3279" y="0"/>
                </a:cubicBezTo>
                <a:cubicBezTo>
                  <a:pt x="3279" y="0"/>
                  <a:pt x="3279" y="204"/>
                  <a:pt x="3214" y="204"/>
                </a:cubicBezTo>
                <a:cubicBezTo>
                  <a:pt x="3214" y="204"/>
                  <a:pt x="3279" y="204"/>
                  <a:pt x="3279" y="20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1" name="Shape 1970"/>
          <p:cNvSpPr/>
          <p:nvPr/>
        </p:nvSpPr>
        <p:spPr bwMode="auto">
          <a:xfrm>
            <a:off x="4530726" y="1486695"/>
            <a:ext cx="211138" cy="12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292"/>
                </a:moveTo>
                <a:cubicBezTo>
                  <a:pt x="20618" y="13292"/>
                  <a:pt x="19636" y="14954"/>
                  <a:pt x="19636" y="13292"/>
                </a:cubicBezTo>
                <a:cubicBezTo>
                  <a:pt x="19636" y="13292"/>
                  <a:pt x="19636" y="14954"/>
                  <a:pt x="19636" y="14954"/>
                </a:cubicBezTo>
                <a:cubicBezTo>
                  <a:pt x="18655" y="13292"/>
                  <a:pt x="18655" y="13292"/>
                  <a:pt x="17673" y="13292"/>
                </a:cubicBezTo>
                <a:cubicBezTo>
                  <a:pt x="17673" y="11631"/>
                  <a:pt x="17673" y="9969"/>
                  <a:pt x="17673" y="8308"/>
                </a:cubicBezTo>
                <a:cubicBezTo>
                  <a:pt x="17673" y="6646"/>
                  <a:pt x="16691" y="4985"/>
                  <a:pt x="15709" y="3323"/>
                </a:cubicBezTo>
                <a:cubicBezTo>
                  <a:pt x="15709" y="3323"/>
                  <a:pt x="14727" y="0"/>
                  <a:pt x="13745" y="0"/>
                </a:cubicBezTo>
                <a:cubicBezTo>
                  <a:pt x="13745" y="0"/>
                  <a:pt x="12764" y="0"/>
                  <a:pt x="12764" y="0"/>
                </a:cubicBezTo>
                <a:cubicBezTo>
                  <a:pt x="12764" y="1662"/>
                  <a:pt x="11782" y="1662"/>
                  <a:pt x="11782" y="1662"/>
                </a:cubicBezTo>
                <a:cubicBezTo>
                  <a:pt x="10800" y="1662"/>
                  <a:pt x="10800" y="1662"/>
                  <a:pt x="10800" y="1662"/>
                </a:cubicBezTo>
                <a:cubicBezTo>
                  <a:pt x="9818" y="1662"/>
                  <a:pt x="9818" y="1662"/>
                  <a:pt x="8836" y="1662"/>
                </a:cubicBezTo>
                <a:cubicBezTo>
                  <a:pt x="8836" y="1662"/>
                  <a:pt x="7855" y="1662"/>
                  <a:pt x="6873" y="1662"/>
                </a:cubicBezTo>
                <a:cubicBezTo>
                  <a:pt x="6873" y="1662"/>
                  <a:pt x="5891" y="0"/>
                  <a:pt x="5891" y="0"/>
                </a:cubicBezTo>
                <a:cubicBezTo>
                  <a:pt x="5891" y="0"/>
                  <a:pt x="4909" y="1662"/>
                  <a:pt x="4909" y="1662"/>
                </a:cubicBezTo>
                <a:cubicBezTo>
                  <a:pt x="4909" y="1662"/>
                  <a:pt x="3927" y="1662"/>
                  <a:pt x="3927" y="1662"/>
                </a:cubicBezTo>
                <a:cubicBezTo>
                  <a:pt x="2945" y="3323"/>
                  <a:pt x="2945" y="4985"/>
                  <a:pt x="2945" y="6646"/>
                </a:cubicBezTo>
                <a:cubicBezTo>
                  <a:pt x="1964" y="6646"/>
                  <a:pt x="1964" y="8308"/>
                  <a:pt x="1964" y="9969"/>
                </a:cubicBezTo>
                <a:cubicBezTo>
                  <a:pt x="982" y="9969"/>
                  <a:pt x="0" y="9969"/>
                  <a:pt x="0" y="9969"/>
                </a:cubicBezTo>
                <a:cubicBezTo>
                  <a:pt x="0" y="9969"/>
                  <a:pt x="982" y="11631"/>
                  <a:pt x="982" y="11631"/>
                </a:cubicBezTo>
                <a:cubicBezTo>
                  <a:pt x="982" y="11631"/>
                  <a:pt x="982" y="13292"/>
                  <a:pt x="982" y="13292"/>
                </a:cubicBezTo>
                <a:cubicBezTo>
                  <a:pt x="982" y="13292"/>
                  <a:pt x="1964" y="13292"/>
                  <a:pt x="1964" y="14954"/>
                </a:cubicBezTo>
                <a:cubicBezTo>
                  <a:pt x="1964" y="14954"/>
                  <a:pt x="1964" y="14954"/>
                  <a:pt x="2945" y="14954"/>
                </a:cubicBezTo>
                <a:cubicBezTo>
                  <a:pt x="2945" y="14954"/>
                  <a:pt x="1964" y="14954"/>
                  <a:pt x="1964" y="14954"/>
                </a:cubicBezTo>
                <a:cubicBezTo>
                  <a:pt x="1964" y="14954"/>
                  <a:pt x="1964" y="16615"/>
                  <a:pt x="1964" y="16615"/>
                </a:cubicBezTo>
                <a:cubicBezTo>
                  <a:pt x="1964" y="16615"/>
                  <a:pt x="2945" y="16615"/>
                  <a:pt x="1964" y="16615"/>
                </a:cubicBezTo>
                <a:cubicBezTo>
                  <a:pt x="2945" y="16615"/>
                  <a:pt x="3927" y="18277"/>
                  <a:pt x="3927" y="18277"/>
                </a:cubicBezTo>
                <a:cubicBezTo>
                  <a:pt x="4909" y="18277"/>
                  <a:pt x="4909" y="16615"/>
                  <a:pt x="5891" y="18277"/>
                </a:cubicBezTo>
                <a:cubicBezTo>
                  <a:pt x="4909" y="18277"/>
                  <a:pt x="4909" y="18277"/>
                  <a:pt x="4909" y="18277"/>
                </a:cubicBezTo>
                <a:cubicBezTo>
                  <a:pt x="4909" y="19938"/>
                  <a:pt x="5891" y="19938"/>
                  <a:pt x="5891" y="19938"/>
                </a:cubicBezTo>
                <a:cubicBezTo>
                  <a:pt x="5891" y="19938"/>
                  <a:pt x="5891" y="19938"/>
                  <a:pt x="5891" y="19938"/>
                </a:cubicBezTo>
                <a:cubicBezTo>
                  <a:pt x="5891" y="19938"/>
                  <a:pt x="5891" y="21600"/>
                  <a:pt x="5891" y="21600"/>
                </a:cubicBezTo>
                <a:cubicBezTo>
                  <a:pt x="6873" y="21600"/>
                  <a:pt x="9818" y="21600"/>
                  <a:pt x="10800" y="21600"/>
                </a:cubicBezTo>
                <a:cubicBezTo>
                  <a:pt x="11782" y="21600"/>
                  <a:pt x="11782" y="21600"/>
                  <a:pt x="12764" y="21600"/>
                </a:cubicBezTo>
                <a:cubicBezTo>
                  <a:pt x="13745" y="21600"/>
                  <a:pt x="14727" y="19938"/>
                  <a:pt x="15709" y="19938"/>
                </a:cubicBezTo>
                <a:cubicBezTo>
                  <a:pt x="16691" y="19938"/>
                  <a:pt x="17673" y="21600"/>
                  <a:pt x="19636" y="21600"/>
                </a:cubicBezTo>
                <a:cubicBezTo>
                  <a:pt x="19636" y="19938"/>
                  <a:pt x="19636" y="19938"/>
                  <a:pt x="19636" y="18277"/>
                </a:cubicBezTo>
                <a:cubicBezTo>
                  <a:pt x="19636" y="18277"/>
                  <a:pt x="19636" y="18277"/>
                  <a:pt x="19636" y="18277"/>
                </a:cubicBezTo>
                <a:cubicBezTo>
                  <a:pt x="19636" y="16615"/>
                  <a:pt x="19636" y="14954"/>
                  <a:pt x="20618" y="16615"/>
                </a:cubicBezTo>
                <a:cubicBezTo>
                  <a:pt x="19636" y="16615"/>
                  <a:pt x="20618" y="16615"/>
                  <a:pt x="20618" y="16615"/>
                </a:cubicBezTo>
                <a:cubicBezTo>
                  <a:pt x="20618" y="16615"/>
                  <a:pt x="20618" y="16615"/>
                  <a:pt x="21600" y="16615"/>
                </a:cubicBezTo>
                <a:cubicBezTo>
                  <a:pt x="21600" y="14954"/>
                  <a:pt x="21600" y="14954"/>
                  <a:pt x="21600" y="13292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2" name="Shape 1971"/>
          <p:cNvSpPr/>
          <p:nvPr/>
        </p:nvSpPr>
        <p:spPr bwMode="auto">
          <a:xfrm>
            <a:off x="5302250" y="2113757"/>
            <a:ext cx="17463" cy="47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960"/>
                </a:moveTo>
                <a:cubicBezTo>
                  <a:pt x="10800" y="8640"/>
                  <a:pt x="21600" y="4320"/>
                  <a:pt x="10800" y="0"/>
                </a:cubicBezTo>
                <a:cubicBezTo>
                  <a:pt x="0" y="0"/>
                  <a:pt x="0" y="4320"/>
                  <a:pt x="0" y="8640"/>
                </a:cubicBezTo>
                <a:cubicBezTo>
                  <a:pt x="0" y="12960"/>
                  <a:pt x="0" y="21600"/>
                  <a:pt x="0" y="21600"/>
                </a:cubicBezTo>
                <a:cubicBezTo>
                  <a:pt x="10800" y="21600"/>
                  <a:pt x="21600" y="17280"/>
                  <a:pt x="21600" y="1296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3" name="Shape 1972"/>
          <p:cNvSpPr/>
          <p:nvPr/>
        </p:nvSpPr>
        <p:spPr bwMode="auto">
          <a:xfrm>
            <a:off x="2362201" y="2334419"/>
            <a:ext cx="41275" cy="19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90" h="21600" extrusionOk="0">
                <a:moveTo>
                  <a:pt x="17280" y="0"/>
                </a:moveTo>
                <a:cubicBezTo>
                  <a:pt x="17280" y="0"/>
                  <a:pt x="12960" y="0"/>
                  <a:pt x="12960" y="0"/>
                </a:cubicBezTo>
                <a:cubicBezTo>
                  <a:pt x="12960" y="0"/>
                  <a:pt x="12960" y="0"/>
                  <a:pt x="12960" y="0"/>
                </a:cubicBezTo>
                <a:cubicBezTo>
                  <a:pt x="12960" y="0"/>
                  <a:pt x="4320" y="0"/>
                  <a:pt x="4320" y="0"/>
                </a:cubicBezTo>
                <a:cubicBezTo>
                  <a:pt x="0" y="0"/>
                  <a:pt x="0" y="0"/>
                  <a:pt x="0" y="10800"/>
                </a:cubicBezTo>
                <a:cubicBezTo>
                  <a:pt x="0" y="10800"/>
                  <a:pt x="0" y="10800"/>
                  <a:pt x="4320" y="21600"/>
                </a:cubicBezTo>
                <a:cubicBezTo>
                  <a:pt x="4320" y="21600"/>
                  <a:pt x="8640" y="21600"/>
                  <a:pt x="12960" y="21600"/>
                </a:cubicBezTo>
                <a:cubicBezTo>
                  <a:pt x="12960" y="21600"/>
                  <a:pt x="21600" y="0"/>
                  <a:pt x="1728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4" name="Shape 1973"/>
          <p:cNvSpPr/>
          <p:nvPr/>
        </p:nvSpPr>
        <p:spPr bwMode="auto">
          <a:xfrm>
            <a:off x="3836989" y="1659732"/>
            <a:ext cx="85725" cy="14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40"/>
                </a:moveTo>
                <a:cubicBezTo>
                  <a:pt x="19200" y="1440"/>
                  <a:pt x="19200" y="1440"/>
                  <a:pt x="19200" y="1440"/>
                </a:cubicBezTo>
                <a:cubicBezTo>
                  <a:pt x="19200" y="1440"/>
                  <a:pt x="19200" y="1440"/>
                  <a:pt x="19200" y="1440"/>
                </a:cubicBezTo>
                <a:cubicBezTo>
                  <a:pt x="19200" y="1440"/>
                  <a:pt x="19200" y="1440"/>
                  <a:pt x="19200" y="1440"/>
                </a:cubicBezTo>
                <a:cubicBezTo>
                  <a:pt x="16800" y="0"/>
                  <a:pt x="19200" y="1440"/>
                  <a:pt x="16800" y="0"/>
                </a:cubicBezTo>
                <a:cubicBezTo>
                  <a:pt x="16800" y="0"/>
                  <a:pt x="14400" y="1440"/>
                  <a:pt x="12000" y="1440"/>
                </a:cubicBezTo>
                <a:cubicBezTo>
                  <a:pt x="12000" y="1440"/>
                  <a:pt x="9600" y="1440"/>
                  <a:pt x="9600" y="1440"/>
                </a:cubicBezTo>
                <a:cubicBezTo>
                  <a:pt x="9600" y="0"/>
                  <a:pt x="9600" y="0"/>
                  <a:pt x="9600" y="0"/>
                </a:cubicBezTo>
                <a:cubicBezTo>
                  <a:pt x="7200" y="0"/>
                  <a:pt x="4800" y="1440"/>
                  <a:pt x="4800" y="1440"/>
                </a:cubicBezTo>
                <a:cubicBezTo>
                  <a:pt x="4800" y="2880"/>
                  <a:pt x="7200" y="4320"/>
                  <a:pt x="4800" y="5760"/>
                </a:cubicBezTo>
                <a:cubicBezTo>
                  <a:pt x="4800" y="7200"/>
                  <a:pt x="4800" y="8640"/>
                  <a:pt x="2400" y="8640"/>
                </a:cubicBezTo>
                <a:cubicBezTo>
                  <a:pt x="2400" y="10080"/>
                  <a:pt x="0" y="11520"/>
                  <a:pt x="0" y="12960"/>
                </a:cubicBezTo>
                <a:cubicBezTo>
                  <a:pt x="0" y="14400"/>
                  <a:pt x="2400" y="12960"/>
                  <a:pt x="4800" y="12960"/>
                </a:cubicBezTo>
                <a:cubicBezTo>
                  <a:pt x="2400" y="12960"/>
                  <a:pt x="2400" y="12960"/>
                  <a:pt x="2400" y="12960"/>
                </a:cubicBezTo>
                <a:cubicBezTo>
                  <a:pt x="2400" y="12960"/>
                  <a:pt x="2400" y="14400"/>
                  <a:pt x="2400" y="14400"/>
                </a:cubicBezTo>
                <a:cubicBezTo>
                  <a:pt x="0" y="15840"/>
                  <a:pt x="2400" y="14400"/>
                  <a:pt x="4800" y="14400"/>
                </a:cubicBezTo>
                <a:cubicBezTo>
                  <a:pt x="4800" y="14400"/>
                  <a:pt x="4800" y="14400"/>
                  <a:pt x="2400" y="14400"/>
                </a:cubicBezTo>
                <a:cubicBezTo>
                  <a:pt x="4800" y="17280"/>
                  <a:pt x="2400" y="18720"/>
                  <a:pt x="2400" y="21600"/>
                </a:cubicBezTo>
                <a:cubicBezTo>
                  <a:pt x="2400" y="21600"/>
                  <a:pt x="4800" y="20160"/>
                  <a:pt x="4800" y="20160"/>
                </a:cubicBezTo>
                <a:cubicBezTo>
                  <a:pt x="7200" y="21600"/>
                  <a:pt x="9600" y="21600"/>
                  <a:pt x="9600" y="20160"/>
                </a:cubicBezTo>
                <a:cubicBezTo>
                  <a:pt x="12000" y="20160"/>
                  <a:pt x="9600" y="20160"/>
                  <a:pt x="12000" y="18720"/>
                </a:cubicBezTo>
                <a:cubicBezTo>
                  <a:pt x="12000" y="17280"/>
                  <a:pt x="14400" y="17280"/>
                  <a:pt x="14400" y="15840"/>
                </a:cubicBezTo>
                <a:cubicBezTo>
                  <a:pt x="14400" y="15840"/>
                  <a:pt x="12000" y="15840"/>
                  <a:pt x="12000" y="14400"/>
                </a:cubicBezTo>
                <a:cubicBezTo>
                  <a:pt x="12000" y="14400"/>
                  <a:pt x="14400" y="12960"/>
                  <a:pt x="14400" y="12960"/>
                </a:cubicBezTo>
                <a:cubicBezTo>
                  <a:pt x="14400" y="11520"/>
                  <a:pt x="12000" y="10080"/>
                  <a:pt x="12000" y="10080"/>
                </a:cubicBezTo>
                <a:cubicBezTo>
                  <a:pt x="14400" y="10080"/>
                  <a:pt x="14400" y="10080"/>
                  <a:pt x="14400" y="8640"/>
                </a:cubicBezTo>
                <a:cubicBezTo>
                  <a:pt x="16800" y="8640"/>
                  <a:pt x="14400" y="8640"/>
                  <a:pt x="14400" y="8640"/>
                </a:cubicBezTo>
                <a:cubicBezTo>
                  <a:pt x="14400" y="7200"/>
                  <a:pt x="16800" y="7200"/>
                  <a:pt x="16800" y="7200"/>
                </a:cubicBezTo>
                <a:cubicBezTo>
                  <a:pt x="16800" y="5760"/>
                  <a:pt x="16800" y="4320"/>
                  <a:pt x="16800" y="4320"/>
                </a:cubicBezTo>
                <a:cubicBezTo>
                  <a:pt x="16800" y="2880"/>
                  <a:pt x="19200" y="2880"/>
                  <a:pt x="21600" y="144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5" name="Shape 1974"/>
          <p:cNvSpPr/>
          <p:nvPr/>
        </p:nvSpPr>
        <p:spPr bwMode="auto">
          <a:xfrm>
            <a:off x="4386263" y="1304132"/>
            <a:ext cx="220662" cy="15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55" extrusionOk="0">
                <a:moveTo>
                  <a:pt x="21600" y="15247"/>
                </a:moveTo>
                <a:cubicBezTo>
                  <a:pt x="20661" y="15247"/>
                  <a:pt x="21600" y="13976"/>
                  <a:pt x="21600" y="13976"/>
                </a:cubicBezTo>
                <a:cubicBezTo>
                  <a:pt x="20661" y="13976"/>
                  <a:pt x="20661" y="12706"/>
                  <a:pt x="20661" y="12706"/>
                </a:cubicBezTo>
                <a:cubicBezTo>
                  <a:pt x="19722" y="11435"/>
                  <a:pt x="20661" y="10165"/>
                  <a:pt x="19722" y="10165"/>
                </a:cubicBezTo>
                <a:cubicBezTo>
                  <a:pt x="19722" y="10165"/>
                  <a:pt x="18783" y="10165"/>
                  <a:pt x="18783" y="8894"/>
                </a:cubicBezTo>
                <a:cubicBezTo>
                  <a:pt x="18783" y="8894"/>
                  <a:pt x="19722" y="7624"/>
                  <a:pt x="20661" y="7624"/>
                </a:cubicBezTo>
                <a:cubicBezTo>
                  <a:pt x="20661" y="7624"/>
                  <a:pt x="19722" y="3812"/>
                  <a:pt x="19722" y="3812"/>
                </a:cubicBezTo>
                <a:cubicBezTo>
                  <a:pt x="18783" y="1271"/>
                  <a:pt x="15965" y="1271"/>
                  <a:pt x="15026" y="1271"/>
                </a:cubicBezTo>
                <a:cubicBezTo>
                  <a:pt x="13148" y="1271"/>
                  <a:pt x="12209" y="1271"/>
                  <a:pt x="11270" y="1271"/>
                </a:cubicBezTo>
                <a:cubicBezTo>
                  <a:pt x="10330" y="1271"/>
                  <a:pt x="9391" y="2541"/>
                  <a:pt x="8452" y="0"/>
                </a:cubicBezTo>
                <a:cubicBezTo>
                  <a:pt x="9391" y="0"/>
                  <a:pt x="9391" y="0"/>
                  <a:pt x="9391" y="1271"/>
                </a:cubicBezTo>
                <a:cubicBezTo>
                  <a:pt x="8452" y="0"/>
                  <a:pt x="5635" y="0"/>
                  <a:pt x="4696" y="1271"/>
                </a:cubicBezTo>
                <a:cubicBezTo>
                  <a:pt x="4696" y="1271"/>
                  <a:pt x="4696" y="1271"/>
                  <a:pt x="3757" y="2541"/>
                </a:cubicBezTo>
                <a:cubicBezTo>
                  <a:pt x="3757" y="2541"/>
                  <a:pt x="2817" y="2541"/>
                  <a:pt x="2817" y="2541"/>
                </a:cubicBezTo>
                <a:cubicBezTo>
                  <a:pt x="1878" y="2541"/>
                  <a:pt x="939" y="3812"/>
                  <a:pt x="0" y="3812"/>
                </a:cubicBezTo>
                <a:cubicBezTo>
                  <a:pt x="0" y="3812"/>
                  <a:pt x="939" y="3812"/>
                  <a:pt x="939" y="3812"/>
                </a:cubicBezTo>
                <a:cubicBezTo>
                  <a:pt x="939" y="3812"/>
                  <a:pt x="0" y="3812"/>
                  <a:pt x="0" y="3812"/>
                </a:cubicBezTo>
                <a:cubicBezTo>
                  <a:pt x="0" y="5082"/>
                  <a:pt x="939" y="5082"/>
                  <a:pt x="939" y="6353"/>
                </a:cubicBezTo>
                <a:cubicBezTo>
                  <a:pt x="0" y="6353"/>
                  <a:pt x="0" y="6353"/>
                  <a:pt x="0" y="7624"/>
                </a:cubicBezTo>
                <a:cubicBezTo>
                  <a:pt x="0" y="7624"/>
                  <a:pt x="939" y="7624"/>
                  <a:pt x="939" y="8894"/>
                </a:cubicBezTo>
                <a:cubicBezTo>
                  <a:pt x="939" y="7624"/>
                  <a:pt x="939" y="10165"/>
                  <a:pt x="939" y="8894"/>
                </a:cubicBezTo>
                <a:cubicBezTo>
                  <a:pt x="939" y="10165"/>
                  <a:pt x="939" y="10165"/>
                  <a:pt x="939" y="11435"/>
                </a:cubicBezTo>
                <a:cubicBezTo>
                  <a:pt x="1878" y="12706"/>
                  <a:pt x="1878" y="12706"/>
                  <a:pt x="1878" y="13976"/>
                </a:cubicBezTo>
                <a:cubicBezTo>
                  <a:pt x="1878" y="13976"/>
                  <a:pt x="1878" y="13976"/>
                  <a:pt x="1878" y="13976"/>
                </a:cubicBezTo>
                <a:cubicBezTo>
                  <a:pt x="2817" y="13976"/>
                  <a:pt x="1878" y="13976"/>
                  <a:pt x="2817" y="13976"/>
                </a:cubicBezTo>
                <a:cubicBezTo>
                  <a:pt x="2817" y="15247"/>
                  <a:pt x="3757" y="15247"/>
                  <a:pt x="3757" y="15247"/>
                </a:cubicBezTo>
                <a:cubicBezTo>
                  <a:pt x="4696" y="15247"/>
                  <a:pt x="5635" y="15247"/>
                  <a:pt x="4696" y="16518"/>
                </a:cubicBezTo>
                <a:cubicBezTo>
                  <a:pt x="4696" y="16518"/>
                  <a:pt x="5635" y="16518"/>
                  <a:pt x="5635" y="16518"/>
                </a:cubicBezTo>
                <a:cubicBezTo>
                  <a:pt x="6574" y="17788"/>
                  <a:pt x="6574" y="16518"/>
                  <a:pt x="5635" y="16518"/>
                </a:cubicBezTo>
                <a:cubicBezTo>
                  <a:pt x="6574" y="16518"/>
                  <a:pt x="7513" y="16518"/>
                  <a:pt x="7513" y="16518"/>
                </a:cubicBezTo>
                <a:cubicBezTo>
                  <a:pt x="7513" y="16518"/>
                  <a:pt x="8452" y="16518"/>
                  <a:pt x="7513" y="16518"/>
                </a:cubicBezTo>
                <a:cubicBezTo>
                  <a:pt x="7513" y="17788"/>
                  <a:pt x="8452" y="17788"/>
                  <a:pt x="9391" y="17788"/>
                </a:cubicBezTo>
                <a:cubicBezTo>
                  <a:pt x="9391" y="17788"/>
                  <a:pt x="9391" y="17788"/>
                  <a:pt x="10330" y="19059"/>
                </a:cubicBezTo>
                <a:cubicBezTo>
                  <a:pt x="10330" y="19059"/>
                  <a:pt x="10330" y="19059"/>
                  <a:pt x="10330" y="19059"/>
                </a:cubicBezTo>
                <a:cubicBezTo>
                  <a:pt x="10330" y="19059"/>
                  <a:pt x="10330" y="20329"/>
                  <a:pt x="10330" y="20329"/>
                </a:cubicBezTo>
                <a:cubicBezTo>
                  <a:pt x="11270" y="20329"/>
                  <a:pt x="11270" y="19059"/>
                  <a:pt x="11270" y="19059"/>
                </a:cubicBezTo>
                <a:cubicBezTo>
                  <a:pt x="11270" y="19059"/>
                  <a:pt x="11270" y="19059"/>
                  <a:pt x="12209" y="19059"/>
                </a:cubicBezTo>
                <a:cubicBezTo>
                  <a:pt x="12209" y="20329"/>
                  <a:pt x="12209" y="20329"/>
                  <a:pt x="12209" y="20329"/>
                </a:cubicBezTo>
                <a:cubicBezTo>
                  <a:pt x="13148" y="20329"/>
                  <a:pt x="13148" y="20329"/>
                  <a:pt x="13148" y="20329"/>
                </a:cubicBezTo>
                <a:cubicBezTo>
                  <a:pt x="14087" y="20329"/>
                  <a:pt x="14087" y="20329"/>
                  <a:pt x="15026" y="20329"/>
                </a:cubicBezTo>
                <a:cubicBezTo>
                  <a:pt x="15026" y="20329"/>
                  <a:pt x="15026" y="19059"/>
                  <a:pt x="15965" y="19059"/>
                </a:cubicBezTo>
                <a:cubicBezTo>
                  <a:pt x="16904" y="20329"/>
                  <a:pt x="16904" y="20329"/>
                  <a:pt x="17843" y="20329"/>
                </a:cubicBezTo>
                <a:cubicBezTo>
                  <a:pt x="19722" y="21600"/>
                  <a:pt x="17843" y="20329"/>
                  <a:pt x="18783" y="19059"/>
                </a:cubicBezTo>
                <a:cubicBezTo>
                  <a:pt x="18783" y="17788"/>
                  <a:pt x="19722" y="16518"/>
                  <a:pt x="20661" y="16518"/>
                </a:cubicBezTo>
                <a:cubicBezTo>
                  <a:pt x="20661" y="16518"/>
                  <a:pt x="21600" y="16518"/>
                  <a:pt x="21600" y="15247"/>
                </a:cubicBezTo>
                <a:close/>
              </a:path>
            </a:pathLst>
          </a:custGeom>
          <a:solidFill>
            <a:srgbClr val="DC143B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6" name="Shape 1975"/>
          <p:cNvSpPr/>
          <p:nvPr/>
        </p:nvSpPr>
        <p:spPr bwMode="auto">
          <a:xfrm>
            <a:off x="6997700" y="2334421"/>
            <a:ext cx="241299" cy="369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1" extrusionOk="0">
                <a:moveTo>
                  <a:pt x="21600" y="18277"/>
                </a:moveTo>
                <a:cubicBezTo>
                  <a:pt x="21600" y="17723"/>
                  <a:pt x="21600" y="17723"/>
                  <a:pt x="21600" y="17169"/>
                </a:cubicBezTo>
                <a:cubicBezTo>
                  <a:pt x="20736" y="16615"/>
                  <a:pt x="20736" y="16615"/>
                  <a:pt x="20736" y="16615"/>
                </a:cubicBezTo>
                <a:cubicBezTo>
                  <a:pt x="20736" y="16615"/>
                  <a:pt x="20736" y="16615"/>
                  <a:pt x="20736" y="16062"/>
                </a:cubicBezTo>
                <a:cubicBezTo>
                  <a:pt x="20736" y="16062"/>
                  <a:pt x="20736" y="16062"/>
                  <a:pt x="20736" y="16062"/>
                </a:cubicBezTo>
                <a:cubicBezTo>
                  <a:pt x="20736" y="15508"/>
                  <a:pt x="20736" y="15508"/>
                  <a:pt x="20736" y="14954"/>
                </a:cubicBezTo>
                <a:cubicBezTo>
                  <a:pt x="19872" y="14954"/>
                  <a:pt x="19008" y="13846"/>
                  <a:pt x="18144" y="14400"/>
                </a:cubicBezTo>
                <a:cubicBezTo>
                  <a:pt x="18144" y="14954"/>
                  <a:pt x="19008" y="15508"/>
                  <a:pt x="19008" y="15508"/>
                </a:cubicBezTo>
                <a:cubicBezTo>
                  <a:pt x="19008" y="15508"/>
                  <a:pt x="19008" y="15508"/>
                  <a:pt x="18144" y="15508"/>
                </a:cubicBezTo>
                <a:cubicBezTo>
                  <a:pt x="18144" y="15508"/>
                  <a:pt x="18144" y="16062"/>
                  <a:pt x="18144" y="16062"/>
                </a:cubicBezTo>
                <a:cubicBezTo>
                  <a:pt x="17280" y="16062"/>
                  <a:pt x="17280" y="15508"/>
                  <a:pt x="17280" y="15508"/>
                </a:cubicBezTo>
                <a:cubicBezTo>
                  <a:pt x="17280" y="16062"/>
                  <a:pt x="17280" y="16062"/>
                  <a:pt x="17280" y="16062"/>
                </a:cubicBezTo>
                <a:cubicBezTo>
                  <a:pt x="17280" y="16062"/>
                  <a:pt x="17280" y="16615"/>
                  <a:pt x="17280" y="16615"/>
                </a:cubicBezTo>
                <a:cubicBezTo>
                  <a:pt x="17280" y="16615"/>
                  <a:pt x="16416" y="16062"/>
                  <a:pt x="16416" y="16062"/>
                </a:cubicBezTo>
                <a:cubicBezTo>
                  <a:pt x="16416" y="16615"/>
                  <a:pt x="16416" y="16615"/>
                  <a:pt x="16416" y="16615"/>
                </a:cubicBezTo>
                <a:cubicBezTo>
                  <a:pt x="15552" y="17169"/>
                  <a:pt x="15552" y="17169"/>
                  <a:pt x="14688" y="17169"/>
                </a:cubicBezTo>
                <a:cubicBezTo>
                  <a:pt x="16416" y="16615"/>
                  <a:pt x="14688" y="16062"/>
                  <a:pt x="13824" y="16615"/>
                </a:cubicBezTo>
                <a:cubicBezTo>
                  <a:pt x="12960" y="16615"/>
                  <a:pt x="13824" y="17169"/>
                  <a:pt x="12960" y="17169"/>
                </a:cubicBezTo>
                <a:cubicBezTo>
                  <a:pt x="12096" y="17169"/>
                  <a:pt x="11232" y="17169"/>
                  <a:pt x="11232" y="17723"/>
                </a:cubicBezTo>
                <a:cubicBezTo>
                  <a:pt x="11232" y="18831"/>
                  <a:pt x="11232" y="19938"/>
                  <a:pt x="12096" y="18277"/>
                </a:cubicBezTo>
                <a:cubicBezTo>
                  <a:pt x="12096" y="18277"/>
                  <a:pt x="12096" y="17723"/>
                  <a:pt x="12960" y="17723"/>
                </a:cubicBezTo>
                <a:cubicBezTo>
                  <a:pt x="12960" y="17723"/>
                  <a:pt x="13824" y="18277"/>
                  <a:pt x="13824" y="17723"/>
                </a:cubicBezTo>
                <a:cubicBezTo>
                  <a:pt x="13824" y="17723"/>
                  <a:pt x="13824" y="18277"/>
                  <a:pt x="14688" y="18277"/>
                </a:cubicBezTo>
                <a:cubicBezTo>
                  <a:pt x="14688" y="17723"/>
                  <a:pt x="14688" y="17169"/>
                  <a:pt x="15552" y="17723"/>
                </a:cubicBezTo>
                <a:cubicBezTo>
                  <a:pt x="16416" y="18277"/>
                  <a:pt x="15552" y="18277"/>
                  <a:pt x="15552" y="18831"/>
                </a:cubicBezTo>
                <a:cubicBezTo>
                  <a:pt x="15552" y="19385"/>
                  <a:pt x="16416" y="19938"/>
                  <a:pt x="16416" y="20492"/>
                </a:cubicBezTo>
                <a:cubicBezTo>
                  <a:pt x="17280" y="20492"/>
                  <a:pt x="18144" y="21046"/>
                  <a:pt x="18144" y="21046"/>
                </a:cubicBezTo>
                <a:cubicBezTo>
                  <a:pt x="18144" y="21046"/>
                  <a:pt x="19008" y="20492"/>
                  <a:pt x="19008" y="20492"/>
                </a:cubicBezTo>
                <a:cubicBezTo>
                  <a:pt x="19008" y="20492"/>
                  <a:pt x="18144" y="21600"/>
                  <a:pt x="19008" y="21046"/>
                </a:cubicBezTo>
                <a:cubicBezTo>
                  <a:pt x="19872" y="20492"/>
                  <a:pt x="19872" y="20492"/>
                  <a:pt x="19872" y="19938"/>
                </a:cubicBezTo>
                <a:cubicBezTo>
                  <a:pt x="19872" y="19938"/>
                  <a:pt x="19008" y="19938"/>
                  <a:pt x="19008" y="19385"/>
                </a:cubicBezTo>
                <a:cubicBezTo>
                  <a:pt x="19008" y="19385"/>
                  <a:pt x="19872" y="18277"/>
                  <a:pt x="19872" y="18277"/>
                </a:cubicBezTo>
                <a:cubicBezTo>
                  <a:pt x="19872" y="18277"/>
                  <a:pt x="20736" y="19938"/>
                  <a:pt x="20736" y="19938"/>
                </a:cubicBezTo>
                <a:cubicBezTo>
                  <a:pt x="20736" y="19938"/>
                  <a:pt x="20736" y="19385"/>
                  <a:pt x="20736" y="19385"/>
                </a:cubicBezTo>
                <a:cubicBezTo>
                  <a:pt x="21600" y="18831"/>
                  <a:pt x="21600" y="18831"/>
                  <a:pt x="21600" y="18277"/>
                </a:cubicBezTo>
                <a:close/>
                <a:moveTo>
                  <a:pt x="18144" y="13846"/>
                </a:moveTo>
                <a:cubicBezTo>
                  <a:pt x="18144" y="13846"/>
                  <a:pt x="18144" y="13846"/>
                  <a:pt x="18144" y="13846"/>
                </a:cubicBezTo>
                <a:cubicBezTo>
                  <a:pt x="18144" y="13846"/>
                  <a:pt x="18144" y="13846"/>
                  <a:pt x="18144" y="13846"/>
                </a:cubicBezTo>
                <a:close/>
                <a:moveTo>
                  <a:pt x="15552" y="13846"/>
                </a:moveTo>
                <a:cubicBezTo>
                  <a:pt x="15552" y="13846"/>
                  <a:pt x="14688" y="14400"/>
                  <a:pt x="14688" y="14400"/>
                </a:cubicBezTo>
                <a:cubicBezTo>
                  <a:pt x="15552" y="14954"/>
                  <a:pt x="16416" y="14400"/>
                  <a:pt x="16416" y="14400"/>
                </a:cubicBezTo>
                <a:cubicBezTo>
                  <a:pt x="17280" y="14400"/>
                  <a:pt x="16416" y="13292"/>
                  <a:pt x="15552" y="13846"/>
                </a:cubicBezTo>
                <a:close/>
                <a:moveTo>
                  <a:pt x="12096" y="14400"/>
                </a:moveTo>
                <a:cubicBezTo>
                  <a:pt x="12096" y="14954"/>
                  <a:pt x="12096" y="14954"/>
                  <a:pt x="12960" y="14954"/>
                </a:cubicBezTo>
                <a:cubicBezTo>
                  <a:pt x="12960" y="15508"/>
                  <a:pt x="12960" y="15508"/>
                  <a:pt x="13824" y="15508"/>
                </a:cubicBezTo>
                <a:cubicBezTo>
                  <a:pt x="13824" y="15508"/>
                  <a:pt x="13824" y="14954"/>
                  <a:pt x="13824" y="14954"/>
                </a:cubicBezTo>
                <a:cubicBezTo>
                  <a:pt x="13824" y="14400"/>
                  <a:pt x="13824" y="13846"/>
                  <a:pt x="13824" y="13846"/>
                </a:cubicBezTo>
                <a:cubicBezTo>
                  <a:pt x="13824" y="13292"/>
                  <a:pt x="14688" y="12738"/>
                  <a:pt x="13824" y="12738"/>
                </a:cubicBezTo>
                <a:cubicBezTo>
                  <a:pt x="13824" y="12185"/>
                  <a:pt x="12960" y="12185"/>
                  <a:pt x="12960" y="12738"/>
                </a:cubicBezTo>
                <a:cubicBezTo>
                  <a:pt x="12096" y="12738"/>
                  <a:pt x="12960" y="13292"/>
                  <a:pt x="12960" y="13846"/>
                </a:cubicBezTo>
                <a:cubicBezTo>
                  <a:pt x="12960" y="13846"/>
                  <a:pt x="12960" y="13846"/>
                  <a:pt x="12096" y="13846"/>
                </a:cubicBezTo>
                <a:cubicBezTo>
                  <a:pt x="12096" y="14400"/>
                  <a:pt x="12096" y="13846"/>
                  <a:pt x="12096" y="14400"/>
                </a:cubicBezTo>
                <a:close/>
                <a:moveTo>
                  <a:pt x="15552" y="12185"/>
                </a:moveTo>
                <a:cubicBezTo>
                  <a:pt x="15552" y="12185"/>
                  <a:pt x="15552" y="12185"/>
                  <a:pt x="14688" y="11631"/>
                </a:cubicBezTo>
                <a:cubicBezTo>
                  <a:pt x="14688" y="12185"/>
                  <a:pt x="14688" y="12738"/>
                  <a:pt x="14688" y="13292"/>
                </a:cubicBezTo>
                <a:cubicBezTo>
                  <a:pt x="13824" y="13846"/>
                  <a:pt x="13824" y="14400"/>
                  <a:pt x="13824" y="14954"/>
                </a:cubicBezTo>
                <a:cubicBezTo>
                  <a:pt x="13824" y="14400"/>
                  <a:pt x="14688" y="13846"/>
                  <a:pt x="14688" y="13846"/>
                </a:cubicBezTo>
                <a:cubicBezTo>
                  <a:pt x="14688" y="13292"/>
                  <a:pt x="14688" y="13292"/>
                  <a:pt x="15552" y="13292"/>
                </a:cubicBezTo>
                <a:cubicBezTo>
                  <a:pt x="15552" y="12738"/>
                  <a:pt x="15552" y="12738"/>
                  <a:pt x="15552" y="12185"/>
                </a:cubicBezTo>
                <a:close/>
                <a:moveTo>
                  <a:pt x="5184" y="12738"/>
                </a:moveTo>
                <a:cubicBezTo>
                  <a:pt x="5184" y="12738"/>
                  <a:pt x="5184" y="12185"/>
                  <a:pt x="5184" y="11631"/>
                </a:cubicBezTo>
                <a:cubicBezTo>
                  <a:pt x="4320" y="12185"/>
                  <a:pt x="4320" y="12738"/>
                  <a:pt x="4320" y="13292"/>
                </a:cubicBezTo>
                <a:cubicBezTo>
                  <a:pt x="4320" y="13846"/>
                  <a:pt x="3456" y="13846"/>
                  <a:pt x="2592" y="14400"/>
                </a:cubicBezTo>
                <a:cubicBezTo>
                  <a:pt x="1728" y="14954"/>
                  <a:pt x="864" y="15508"/>
                  <a:pt x="0" y="16615"/>
                </a:cubicBezTo>
                <a:cubicBezTo>
                  <a:pt x="864" y="16615"/>
                  <a:pt x="1728" y="16062"/>
                  <a:pt x="1728" y="16062"/>
                </a:cubicBezTo>
                <a:cubicBezTo>
                  <a:pt x="1728" y="15508"/>
                  <a:pt x="2592" y="15508"/>
                  <a:pt x="2592" y="15508"/>
                </a:cubicBezTo>
                <a:cubicBezTo>
                  <a:pt x="2592" y="14954"/>
                  <a:pt x="3456" y="14954"/>
                  <a:pt x="3456" y="14400"/>
                </a:cubicBezTo>
                <a:cubicBezTo>
                  <a:pt x="3456" y="14400"/>
                  <a:pt x="3456" y="14400"/>
                  <a:pt x="3456" y="14400"/>
                </a:cubicBezTo>
                <a:cubicBezTo>
                  <a:pt x="3456" y="13846"/>
                  <a:pt x="4320" y="13846"/>
                  <a:pt x="4320" y="13846"/>
                </a:cubicBezTo>
                <a:cubicBezTo>
                  <a:pt x="4320" y="13846"/>
                  <a:pt x="5184" y="13292"/>
                  <a:pt x="5184" y="13292"/>
                </a:cubicBezTo>
                <a:cubicBezTo>
                  <a:pt x="5184" y="13292"/>
                  <a:pt x="6048" y="13292"/>
                  <a:pt x="5184" y="12738"/>
                </a:cubicBezTo>
                <a:close/>
                <a:moveTo>
                  <a:pt x="18144" y="13846"/>
                </a:moveTo>
                <a:cubicBezTo>
                  <a:pt x="18144" y="13846"/>
                  <a:pt x="18144" y="13846"/>
                  <a:pt x="18144" y="13292"/>
                </a:cubicBezTo>
                <a:cubicBezTo>
                  <a:pt x="18144" y="13292"/>
                  <a:pt x="18144" y="13292"/>
                  <a:pt x="18144" y="12738"/>
                </a:cubicBezTo>
                <a:cubicBezTo>
                  <a:pt x="17280" y="12738"/>
                  <a:pt x="17280" y="12738"/>
                  <a:pt x="17280" y="12738"/>
                </a:cubicBezTo>
                <a:cubicBezTo>
                  <a:pt x="17280" y="12738"/>
                  <a:pt x="17280" y="12185"/>
                  <a:pt x="17280" y="12185"/>
                </a:cubicBezTo>
                <a:cubicBezTo>
                  <a:pt x="17280" y="12185"/>
                  <a:pt x="17280" y="11631"/>
                  <a:pt x="17280" y="11631"/>
                </a:cubicBezTo>
                <a:cubicBezTo>
                  <a:pt x="16416" y="11631"/>
                  <a:pt x="16416" y="11631"/>
                  <a:pt x="16416" y="11631"/>
                </a:cubicBezTo>
                <a:cubicBezTo>
                  <a:pt x="16416" y="11631"/>
                  <a:pt x="16416" y="11631"/>
                  <a:pt x="15552" y="11631"/>
                </a:cubicBezTo>
                <a:cubicBezTo>
                  <a:pt x="15552" y="11631"/>
                  <a:pt x="15552" y="12185"/>
                  <a:pt x="16416" y="12185"/>
                </a:cubicBezTo>
                <a:cubicBezTo>
                  <a:pt x="16416" y="12738"/>
                  <a:pt x="16416" y="12185"/>
                  <a:pt x="16416" y="12738"/>
                </a:cubicBezTo>
                <a:cubicBezTo>
                  <a:pt x="17280" y="12738"/>
                  <a:pt x="16416" y="13846"/>
                  <a:pt x="17280" y="13846"/>
                </a:cubicBezTo>
                <a:cubicBezTo>
                  <a:pt x="17280" y="13846"/>
                  <a:pt x="17280" y="13292"/>
                  <a:pt x="17280" y="13292"/>
                </a:cubicBezTo>
                <a:cubicBezTo>
                  <a:pt x="17280" y="13292"/>
                  <a:pt x="17280" y="13292"/>
                  <a:pt x="18144" y="13846"/>
                </a:cubicBezTo>
                <a:close/>
                <a:moveTo>
                  <a:pt x="12096" y="12738"/>
                </a:moveTo>
                <a:cubicBezTo>
                  <a:pt x="12960" y="12738"/>
                  <a:pt x="12960" y="12185"/>
                  <a:pt x="12960" y="11631"/>
                </a:cubicBezTo>
                <a:cubicBezTo>
                  <a:pt x="12960" y="11631"/>
                  <a:pt x="12960" y="11631"/>
                  <a:pt x="12096" y="11631"/>
                </a:cubicBezTo>
                <a:cubicBezTo>
                  <a:pt x="12096" y="11631"/>
                  <a:pt x="10368" y="10523"/>
                  <a:pt x="10368" y="11077"/>
                </a:cubicBezTo>
                <a:cubicBezTo>
                  <a:pt x="10368" y="11077"/>
                  <a:pt x="10368" y="11077"/>
                  <a:pt x="10368" y="11077"/>
                </a:cubicBezTo>
                <a:cubicBezTo>
                  <a:pt x="10368" y="11631"/>
                  <a:pt x="10368" y="11631"/>
                  <a:pt x="10368" y="12185"/>
                </a:cubicBezTo>
                <a:cubicBezTo>
                  <a:pt x="10368" y="12185"/>
                  <a:pt x="10368" y="12738"/>
                  <a:pt x="10368" y="13292"/>
                </a:cubicBezTo>
                <a:cubicBezTo>
                  <a:pt x="11232" y="12738"/>
                  <a:pt x="11232" y="12738"/>
                  <a:pt x="12096" y="12738"/>
                </a:cubicBezTo>
                <a:close/>
                <a:moveTo>
                  <a:pt x="15552" y="10523"/>
                </a:moveTo>
                <a:cubicBezTo>
                  <a:pt x="15552" y="10523"/>
                  <a:pt x="16416" y="11077"/>
                  <a:pt x="17280" y="11077"/>
                </a:cubicBezTo>
                <a:cubicBezTo>
                  <a:pt x="17280" y="11631"/>
                  <a:pt x="17280" y="11631"/>
                  <a:pt x="17280" y="11631"/>
                </a:cubicBezTo>
                <a:cubicBezTo>
                  <a:pt x="18144" y="12185"/>
                  <a:pt x="19008" y="12185"/>
                  <a:pt x="19008" y="12185"/>
                </a:cubicBezTo>
                <a:cubicBezTo>
                  <a:pt x="19008" y="12185"/>
                  <a:pt x="19008" y="12185"/>
                  <a:pt x="18144" y="12185"/>
                </a:cubicBezTo>
                <a:cubicBezTo>
                  <a:pt x="19008" y="11631"/>
                  <a:pt x="18144" y="10523"/>
                  <a:pt x="18144" y="10523"/>
                </a:cubicBezTo>
                <a:cubicBezTo>
                  <a:pt x="17280" y="9415"/>
                  <a:pt x="16416" y="9969"/>
                  <a:pt x="15552" y="9969"/>
                </a:cubicBezTo>
                <a:cubicBezTo>
                  <a:pt x="15552" y="9969"/>
                  <a:pt x="15552" y="9969"/>
                  <a:pt x="15552" y="10523"/>
                </a:cubicBezTo>
                <a:close/>
                <a:moveTo>
                  <a:pt x="12960" y="10523"/>
                </a:moveTo>
                <a:cubicBezTo>
                  <a:pt x="12960" y="10523"/>
                  <a:pt x="12960" y="10523"/>
                  <a:pt x="12960" y="11077"/>
                </a:cubicBezTo>
                <a:cubicBezTo>
                  <a:pt x="13824" y="10523"/>
                  <a:pt x="12960" y="10523"/>
                  <a:pt x="13824" y="10523"/>
                </a:cubicBezTo>
                <a:cubicBezTo>
                  <a:pt x="13824" y="10523"/>
                  <a:pt x="14688" y="11077"/>
                  <a:pt x="14688" y="11077"/>
                </a:cubicBezTo>
                <a:cubicBezTo>
                  <a:pt x="14688" y="10523"/>
                  <a:pt x="13824" y="9969"/>
                  <a:pt x="12960" y="9969"/>
                </a:cubicBezTo>
                <a:cubicBezTo>
                  <a:pt x="12960" y="9969"/>
                  <a:pt x="12960" y="10523"/>
                  <a:pt x="12960" y="10523"/>
                </a:cubicBezTo>
                <a:close/>
                <a:moveTo>
                  <a:pt x="8640" y="9969"/>
                </a:moveTo>
                <a:cubicBezTo>
                  <a:pt x="9504" y="9415"/>
                  <a:pt x="8640" y="8862"/>
                  <a:pt x="7776" y="8308"/>
                </a:cubicBezTo>
                <a:cubicBezTo>
                  <a:pt x="7776" y="8308"/>
                  <a:pt x="6048" y="8308"/>
                  <a:pt x="6048" y="8308"/>
                </a:cubicBezTo>
                <a:cubicBezTo>
                  <a:pt x="6912" y="8308"/>
                  <a:pt x="6912" y="9415"/>
                  <a:pt x="7776" y="9969"/>
                </a:cubicBezTo>
                <a:cubicBezTo>
                  <a:pt x="7776" y="9969"/>
                  <a:pt x="8640" y="10523"/>
                  <a:pt x="8640" y="9969"/>
                </a:cubicBezTo>
                <a:close/>
                <a:moveTo>
                  <a:pt x="9504" y="7200"/>
                </a:moveTo>
                <a:cubicBezTo>
                  <a:pt x="9504" y="7200"/>
                  <a:pt x="9504" y="7200"/>
                  <a:pt x="10368" y="7200"/>
                </a:cubicBezTo>
                <a:cubicBezTo>
                  <a:pt x="10368" y="7200"/>
                  <a:pt x="9504" y="7200"/>
                  <a:pt x="9504" y="7200"/>
                </a:cubicBezTo>
                <a:close/>
                <a:moveTo>
                  <a:pt x="4320" y="3877"/>
                </a:moveTo>
                <a:cubicBezTo>
                  <a:pt x="5184" y="4431"/>
                  <a:pt x="5184" y="5538"/>
                  <a:pt x="5184" y="6092"/>
                </a:cubicBezTo>
                <a:cubicBezTo>
                  <a:pt x="5184" y="6092"/>
                  <a:pt x="6048" y="6646"/>
                  <a:pt x="6048" y="6646"/>
                </a:cubicBezTo>
                <a:cubicBezTo>
                  <a:pt x="6912" y="6646"/>
                  <a:pt x="6048" y="6092"/>
                  <a:pt x="6048" y="6092"/>
                </a:cubicBezTo>
                <a:cubicBezTo>
                  <a:pt x="6912" y="6092"/>
                  <a:pt x="6912" y="6092"/>
                  <a:pt x="6912" y="6646"/>
                </a:cubicBezTo>
                <a:cubicBezTo>
                  <a:pt x="6912" y="6646"/>
                  <a:pt x="6912" y="6646"/>
                  <a:pt x="6912" y="7200"/>
                </a:cubicBezTo>
                <a:cubicBezTo>
                  <a:pt x="6912" y="7200"/>
                  <a:pt x="6912" y="7754"/>
                  <a:pt x="6912" y="7754"/>
                </a:cubicBezTo>
                <a:cubicBezTo>
                  <a:pt x="6912" y="7200"/>
                  <a:pt x="7776" y="8308"/>
                  <a:pt x="7776" y="7754"/>
                </a:cubicBezTo>
                <a:cubicBezTo>
                  <a:pt x="8640" y="7754"/>
                  <a:pt x="8640" y="7200"/>
                  <a:pt x="9504" y="7754"/>
                </a:cubicBezTo>
                <a:cubicBezTo>
                  <a:pt x="9504" y="7754"/>
                  <a:pt x="11232" y="8862"/>
                  <a:pt x="11232" y="8862"/>
                </a:cubicBezTo>
                <a:cubicBezTo>
                  <a:pt x="12096" y="8862"/>
                  <a:pt x="11232" y="7754"/>
                  <a:pt x="11232" y="7754"/>
                </a:cubicBezTo>
                <a:cubicBezTo>
                  <a:pt x="11232" y="7754"/>
                  <a:pt x="12096" y="7754"/>
                  <a:pt x="12096" y="8308"/>
                </a:cubicBezTo>
                <a:cubicBezTo>
                  <a:pt x="12096" y="8308"/>
                  <a:pt x="12960" y="8308"/>
                  <a:pt x="12960" y="8862"/>
                </a:cubicBezTo>
                <a:cubicBezTo>
                  <a:pt x="12960" y="8862"/>
                  <a:pt x="12960" y="8862"/>
                  <a:pt x="12960" y="8862"/>
                </a:cubicBezTo>
                <a:cubicBezTo>
                  <a:pt x="12960" y="8862"/>
                  <a:pt x="13824" y="8862"/>
                  <a:pt x="13824" y="9415"/>
                </a:cubicBezTo>
                <a:cubicBezTo>
                  <a:pt x="14688" y="9415"/>
                  <a:pt x="13824" y="9415"/>
                  <a:pt x="14688" y="9969"/>
                </a:cubicBezTo>
                <a:cubicBezTo>
                  <a:pt x="14688" y="9415"/>
                  <a:pt x="14688" y="9415"/>
                  <a:pt x="14688" y="8862"/>
                </a:cubicBezTo>
                <a:cubicBezTo>
                  <a:pt x="14688" y="8862"/>
                  <a:pt x="14688" y="8862"/>
                  <a:pt x="13824" y="8862"/>
                </a:cubicBezTo>
                <a:cubicBezTo>
                  <a:pt x="13824" y="8308"/>
                  <a:pt x="13824" y="8308"/>
                  <a:pt x="13824" y="7754"/>
                </a:cubicBezTo>
                <a:cubicBezTo>
                  <a:pt x="13824" y="7754"/>
                  <a:pt x="13824" y="7754"/>
                  <a:pt x="13824" y="7754"/>
                </a:cubicBezTo>
                <a:cubicBezTo>
                  <a:pt x="13824" y="7754"/>
                  <a:pt x="12960" y="7200"/>
                  <a:pt x="12960" y="7200"/>
                </a:cubicBezTo>
                <a:cubicBezTo>
                  <a:pt x="12096" y="7200"/>
                  <a:pt x="12960" y="7200"/>
                  <a:pt x="12960" y="7754"/>
                </a:cubicBezTo>
                <a:cubicBezTo>
                  <a:pt x="12960" y="7754"/>
                  <a:pt x="12960" y="7754"/>
                  <a:pt x="12096" y="7754"/>
                </a:cubicBezTo>
                <a:cubicBezTo>
                  <a:pt x="12096" y="7754"/>
                  <a:pt x="12096" y="7754"/>
                  <a:pt x="12096" y="7200"/>
                </a:cubicBezTo>
                <a:cubicBezTo>
                  <a:pt x="12096" y="7200"/>
                  <a:pt x="11232" y="6646"/>
                  <a:pt x="10368" y="6646"/>
                </a:cubicBezTo>
                <a:cubicBezTo>
                  <a:pt x="9504" y="7200"/>
                  <a:pt x="10368" y="7200"/>
                  <a:pt x="10368" y="7200"/>
                </a:cubicBezTo>
                <a:cubicBezTo>
                  <a:pt x="9504" y="7754"/>
                  <a:pt x="8640" y="6646"/>
                  <a:pt x="8640" y="6092"/>
                </a:cubicBezTo>
                <a:cubicBezTo>
                  <a:pt x="8640" y="5538"/>
                  <a:pt x="7776" y="5538"/>
                  <a:pt x="7776" y="4985"/>
                </a:cubicBezTo>
                <a:cubicBezTo>
                  <a:pt x="7776" y="4985"/>
                  <a:pt x="7776" y="4431"/>
                  <a:pt x="7776" y="4431"/>
                </a:cubicBezTo>
                <a:cubicBezTo>
                  <a:pt x="8640" y="4431"/>
                  <a:pt x="7776" y="4431"/>
                  <a:pt x="8640" y="3877"/>
                </a:cubicBezTo>
                <a:cubicBezTo>
                  <a:pt x="8640" y="3877"/>
                  <a:pt x="9504" y="3877"/>
                  <a:pt x="9504" y="3323"/>
                </a:cubicBezTo>
                <a:cubicBezTo>
                  <a:pt x="9504" y="3323"/>
                  <a:pt x="9504" y="2769"/>
                  <a:pt x="9504" y="2215"/>
                </a:cubicBezTo>
                <a:cubicBezTo>
                  <a:pt x="9504" y="2215"/>
                  <a:pt x="9504" y="2215"/>
                  <a:pt x="9504" y="2215"/>
                </a:cubicBezTo>
                <a:cubicBezTo>
                  <a:pt x="9504" y="1662"/>
                  <a:pt x="8640" y="1662"/>
                  <a:pt x="8640" y="1108"/>
                </a:cubicBezTo>
                <a:cubicBezTo>
                  <a:pt x="8640" y="554"/>
                  <a:pt x="8640" y="0"/>
                  <a:pt x="8640" y="0"/>
                </a:cubicBezTo>
                <a:cubicBezTo>
                  <a:pt x="8640" y="0"/>
                  <a:pt x="7776" y="0"/>
                  <a:pt x="7776" y="554"/>
                </a:cubicBezTo>
                <a:cubicBezTo>
                  <a:pt x="6912" y="554"/>
                  <a:pt x="6048" y="0"/>
                  <a:pt x="6048" y="0"/>
                </a:cubicBezTo>
                <a:cubicBezTo>
                  <a:pt x="5184" y="0"/>
                  <a:pt x="5184" y="0"/>
                  <a:pt x="5184" y="0"/>
                </a:cubicBezTo>
                <a:cubicBezTo>
                  <a:pt x="5184" y="1108"/>
                  <a:pt x="5184" y="1662"/>
                  <a:pt x="5184" y="2215"/>
                </a:cubicBezTo>
                <a:cubicBezTo>
                  <a:pt x="5184" y="2769"/>
                  <a:pt x="5184" y="3323"/>
                  <a:pt x="5184" y="3877"/>
                </a:cubicBezTo>
                <a:cubicBezTo>
                  <a:pt x="5184" y="4431"/>
                  <a:pt x="4320" y="3877"/>
                  <a:pt x="4320" y="3323"/>
                </a:cubicBezTo>
                <a:cubicBezTo>
                  <a:pt x="4320" y="3877"/>
                  <a:pt x="4320" y="3877"/>
                  <a:pt x="4320" y="387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7" name="Shape 1976"/>
          <p:cNvSpPr/>
          <p:nvPr/>
        </p:nvSpPr>
        <p:spPr bwMode="auto">
          <a:xfrm>
            <a:off x="1981200" y="2864645"/>
            <a:ext cx="331788" cy="52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9" h="21370" extrusionOk="0">
                <a:moveTo>
                  <a:pt x="21239" y="19244"/>
                </a:moveTo>
                <a:cubicBezTo>
                  <a:pt x="21239" y="18851"/>
                  <a:pt x="20622" y="18851"/>
                  <a:pt x="20622" y="18458"/>
                </a:cubicBezTo>
                <a:cubicBezTo>
                  <a:pt x="20622" y="18065"/>
                  <a:pt x="20622" y="18065"/>
                  <a:pt x="20622" y="17673"/>
                </a:cubicBezTo>
                <a:cubicBezTo>
                  <a:pt x="20622" y="17673"/>
                  <a:pt x="20622" y="17673"/>
                  <a:pt x="20622" y="17280"/>
                </a:cubicBezTo>
                <a:cubicBezTo>
                  <a:pt x="20622" y="17280"/>
                  <a:pt x="21239" y="16887"/>
                  <a:pt x="21239" y="16495"/>
                </a:cubicBezTo>
                <a:cubicBezTo>
                  <a:pt x="21239" y="16495"/>
                  <a:pt x="20622" y="16102"/>
                  <a:pt x="20622" y="15709"/>
                </a:cubicBezTo>
                <a:cubicBezTo>
                  <a:pt x="20622" y="15316"/>
                  <a:pt x="20622" y="15316"/>
                  <a:pt x="20622" y="14924"/>
                </a:cubicBezTo>
                <a:cubicBezTo>
                  <a:pt x="20622" y="14924"/>
                  <a:pt x="21239" y="14924"/>
                  <a:pt x="21239" y="14531"/>
                </a:cubicBezTo>
                <a:cubicBezTo>
                  <a:pt x="21239" y="14531"/>
                  <a:pt x="20622" y="13745"/>
                  <a:pt x="20005" y="13745"/>
                </a:cubicBezTo>
                <a:cubicBezTo>
                  <a:pt x="20005" y="13353"/>
                  <a:pt x="20005" y="12960"/>
                  <a:pt x="19388" y="12960"/>
                </a:cubicBezTo>
                <a:cubicBezTo>
                  <a:pt x="18770" y="12960"/>
                  <a:pt x="18770" y="12960"/>
                  <a:pt x="18153" y="12960"/>
                </a:cubicBezTo>
                <a:cubicBezTo>
                  <a:pt x="18153" y="12960"/>
                  <a:pt x="18153" y="12567"/>
                  <a:pt x="17536" y="12960"/>
                </a:cubicBezTo>
                <a:cubicBezTo>
                  <a:pt x="17536" y="12175"/>
                  <a:pt x="17536" y="11782"/>
                  <a:pt x="17536" y="10996"/>
                </a:cubicBezTo>
                <a:cubicBezTo>
                  <a:pt x="17536" y="11389"/>
                  <a:pt x="16919" y="11389"/>
                  <a:pt x="16919" y="11782"/>
                </a:cubicBezTo>
                <a:cubicBezTo>
                  <a:pt x="16302" y="11782"/>
                  <a:pt x="15685" y="11782"/>
                  <a:pt x="15068" y="11782"/>
                </a:cubicBezTo>
                <a:cubicBezTo>
                  <a:pt x="15068" y="10996"/>
                  <a:pt x="14450" y="10996"/>
                  <a:pt x="13216" y="10996"/>
                </a:cubicBezTo>
                <a:cubicBezTo>
                  <a:pt x="13833" y="10604"/>
                  <a:pt x="13833" y="10604"/>
                  <a:pt x="13216" y="9818"/>
                </a:cubicBezTo>
                <a:cubicBezTo>
                  <a:pt x="12599" y="9818"/>
                  <a:pt x="12599" y="9425"/>
                  <a:pt x="12599" y="9425"/>
                </a:cubicBezTo>
                <a:cubicBezTo>
                  <a:pt x="12599" y="9425"/>
                  <a:pt x="12599" y="9033"/>
                  <a:pt x="12599" y="9033"/>
                </a:cubicBezTo>
                <a:cubicBezTo>
                  <a:pt x="12599" y="9033"/>
                  <a:pt x="11982" y="9033"/>
                  <a:pt x="11982" y="9033"/>
                </a:cubicBezTo>
                <a:cubicBezTo>
                  <a:pt x="11982" y="8640"/>
                  <a:pt x="11982" y="9033"/>
                  <a:pt x="11982" y="8640"/>
                </a:cubicBezTo>
                <a:cubicBezTo>
                  <a:pt x="11982" y="8640"/>
                  <a:pt x="12599" y="8640"/>
                  <a:pt x="12599" y="8640"/>
                </a:cubicBezTo>
                <a:cubicBezTo>
                  <a:pt x="12599" y="8640"/>
                  <a:pt x="12599" y="8247"/>
                  <a:pt x="12599" y="8247"/>
                </a:cubicBezTo>
                <a:cubicBezTo>
                  <a:pt x="12599" y="8247"/>
                  <a:pt x="12599" y="8247"/>
                  <a:pt x="12599" y="7855"/>
                </a:cubicBezTo>
                <a:cubicBezTo>
                  <a:pt x="12599" y="7855"/>
                  <a:pt x="13216" y="7855"/>
                  <a:pt x="13216" y="7855"/>
                </a:cubicBezTo>
                <a:cubicBezTo>
                  <a:pt x="13216" y="7462"/>
                  <a:pt x="13216" y="7462"/>
                  <a:pt x="13216" y="7069"/>
                </a:cubicBezTo>
                <a:cubicBezTo>
                  <a:pt x="13216" y="7069"/>
                  <a:pt x="13216" y="6284"/>
                  <a:pt x="13833" y="5891"/>
                </a:cubicBezTo>
                <a:cubicBezTo>
                  <a:pt x="13833" y="5891"/>
                  <a:pt x="15068" y="5498"/>
                  <a:pt x="15068" y="5105"/>
                </a:cubicBezTo>
                <a:cubicBezTo>
                  <a:pt x="15685" y="5105"/>
                  <a:pt x="16302" y="5105"/>
                  <a:pt x="16919" y="5105"/>
                </a:cubicBezTo>
                <a:cubicBezTo>
                  <a:pt x="16919" y="5105"/>
                  <a:pt x="16919" y="4713"/>
                  <a:pt x="17536" y="4713"/>
                </a:cubicBezTo>
                <a:cubicBezTo>
                  <a:pt x="17536" y="4713"/>
                  <a:pt x="18153" y="5105"/>
                  <a:pt x="18153" y="5105"/>
                </a:cubicBezTo>
                <a:cubicBezTo>
                  <a:pt x="18153" y="4713"/>
                  <a:pt x="17536" y="4320"/>
                  <a:pt x="17536" y="4320"/>
                </a:cubicBezTo>
                <a:cubicBezTo>
                  <a:pt x="17536" y="4320"/>
                  <a:pt x="17536" y="4713"/>
                  <a:pt x="16919" y="4320"/>
                </a:cubicBezTo>
                <a:cubicBezTo>
                  <a:pt x="17536" y="4320"/>
                  <a:pt x="18153" y="3535"/>
                  <a:pt x="18153" y="3142"/>
                </a:cubicBezTo>
                <a:cubicBezTo>
                  <a:pt x="18153" y="3142"/>
                  <a:pt x="16919" y="2749"/>
                  <a:pt x="16919" y="2749"/>
                </a:cubicBezTo>
                <a:cubicBezTo>
                  <a:pt x="16302" y="2749"/>
                  <a:pt x="16302" y="2749"/>
                  <a:pt x="15685" y="2749"/>
                </a:cubicBezTo>
                <a:cubicBezTo>
                  <a:pt x="15685" y="2749"/>
                  <a:pt x="15685" y="2356"/>
                  <a:pt x="15068" y="2356"/>
                </a:cubicBezTo>
                <a:cubicBezTo>
                  <a:pt x="15068" y="2356"/>
                  <a:pt x="15068" y="2749"/>
                  <a:pt x="15068" y="2749"/>
                </a:cubicBezTo>
                <a:cubicBezTo>
                  <a:pt x="14450" y="2749"/>
                  <a:pt x="14450" y="2749"/>
                  <a:pt x="13833" y="2749"/>
                </a:cubicBezTo>
                <a:cubicBezTo>
                  <a:pt x="13833" y="2749"/>
                  <a:pt x="13833" y="2749"/>
                  <a:pt x="13216" y="2749"/>
                </a:cubicBezTo>
                <a:cubicBezTo>
                  <a:pt x="12599" y="2749"/>
                  <a:pt x="13216" y="2356"/>
                  <a:pt x="12599" y="1964"/>
                </a:cubicBezTo>
                <a:cubicBezTo>
                  <a:pt x="12599" y="1964"/>
                  <a:pt x="12599" y="1964"/>
                  <a:pt x="12599" y="1964"/>
                </a:cubicBezTo>
                <a:cubicBezTo>
                  <a:pt x="12599" y="1964"/>
                  <a:pt x="12599" y="1571"/>
                  <a:pt x="11982" y="1571"/>
                </a:cubicBezTo>
                <a:cubicBezTo>
                  <a:pt x="11982" y="1178"/>
                  <a:pt x="11365" y="1178"/>
                  <a:pt x="11365" y="1178"/>
                </a:cubicBezTo>
                <a:cubicBezTo>
                  <a:pt x="10748" y="785"/>
                  <a:pt x="10748" y="393"/>
                  <a:pt x="10130" y="393"/>
                </a:cubicBezTo>
                <a:cubicBezTo>
                  <a:pt x="10130" y="393"/>
                  <a:pt x="10130" y="0"/>
                  <a:pt x="9513" y="0"/>
                </a:cubicBezTo>
                <a:cubicBezTo>
                  <a:pt x="9513" y="0"/>
                  <a:pt x="9513" y="393"/>
                  <a:pt x="8896" y="0"/>
                </a:cubicBezTo>
                <a:cubicBezTo>
                  <a:pt x="8896" y="393"/>
                  <a:pt x="9513" y="393"/>
                  <a:pt x="9513" y="785"/>
                </a:cubicBezTo>
                <a:cubicBezTo>
                  <a:pt x="9513" y="785"/>
                  <a:pt x="9513" y="1178"/>
                  <a:pt x="9513" y="1178"/>
                </a:cubicBezTo>
                <a:cubicBezTo>
                  <a:pt x="8896" y="1571"/>
                  <a:pt x="8896" y="1964"/>
                  <a:pt x="8279" y="2356"/>
                </a:cubicBezTo>
                <a:cubicBezTo>
                  <a:pt x="7662" y="2749"/>
                  <a:pt x="7662" y="3142"/>
                  <a:pt x="7045" y="3142"/>
                </a:cubicBezTo>
                <a:cubicBezTo>
                  <a:pt x="6428" y="3142"/>
                  <a:pt x="5810" y="3142"/>
                  <a:pt x="5810" y="3535"/>
                </a:cubicBezTo>
                <a:cubicBezTo>
                  <a:pt x="5193" y="3535"/>
                  <a:pt x="5193" y="3927"/>
                  <a:pt x="5193" y="3927"/>
                </a:cubicBezTo>
                <a:cubicBezTo>
                  <a:pt x="5193" y="3927"/>
                  <a:pt x="4576" y="4320"/>
                  <a:pt x="4576" y="3927"/>
                </a:cubicBezTo>
                <a:cubicBezTo>
                  <a:pt x="4576" y="3927"/>
                  <a:pt x="4576" y="3927"/>
                  <a:pt x="4576" y="3927"/>
                </a:cubicBezTo>
                <a:cubicBezTo>
                  <a:pt x="4576" y="3927"/>
                  <a:pt x="4576" y="4320"/>
                  <a:pt x="4576" y="4320"/>
                </a:cubicBezTo>
                <a:cubicBezTo>
                  <a:pt x="4576" y="4713"/>
                  <a:pt x="4576" y="4713"/>
                  <a:pt x="3959" y="5105"/>
                </a:cubicBezTo>
                <a:cubicBezTo>
                  <a:pt x="3959" y="5498"/>
                  <a:pt x="3959" y="5891"/>
                  <a:pt x="3342" y="5891"/>
                </a:cubicBezTo>
                <a:cubicBezTo>
                  <a:pt x="2725" y="5891"/>
                  <a:pt x="3342" y="5498"/>
                  <a:pt x="2725" y="5498"/>
                </a:cubicBezTo>
                <a:cubicBezTo>
                  <a:pt x="2725" y="5105"/>
                  <a:pt x="2108" y="5105"/>
                  <a:pt x="2108" y="5105"/>
                </a:cubicBezTo>
                <a:cubicBezTo>
                  <a:pt x="2108" y="5105"/>
                  <a:pt x="2108" y="5105"/>
                  <a:pt x="1490" y="5105"/>
                </a:cubicBezTo>
                <a:cubicBezTo>
                  <a:pt x="1490" y="5105"/>
                  <a:pt x="1490" y="5105"/>
                  <a:pt x="1490" y="5105"/>
                </a:cubicBezTo>
                <a:cubicBezTo>
                  <a:pt x="1490" y="5105"/>
                  <a:pt x="873" y="5105"/>
                  <a:pt x="1490" y="5105"/>
                </a:cubicBezTo>
                <a:cubicBezTo>
                  <a:pt x="873" y="4713"/>
                  <a:pt x="1490" y="4713"/>
                  <a:pt x="1490" y="4713"/>
                </a:cubicBezTo>
                <a:cubicBezTo>
                  <a:pt x="1490" y="4320"/>
                  <a:pt x="1490" y="4320"/>
                  <a:pt x="1490" y="3927"/>
                </a:cubicBezTo>
                <a:cubicBezTo>
                  <a:pt x="873" y="4320"/>
                  <a:pt x="256" y="4713"/>
                  <a:pt x="256" y="5105"/>
                </a:cubicBezTo>
                <a:cubicBezTo>
                  <a:pt x="-361" y="5498"/>
                  <a:pt x="256" y="5891"/>
                  <a:pt x="873" y="6676"/>
                </a:cubicBezTo>
                <a:cubicBezTo>
                  <a:pt x="873" y="7069"/>
                  <a:pt x="256" y="6676"/>
                  <a:pt x="256" y="7069"/>
                </a:cubicBezTo>
                <a:cubicBezTo>
                  <a:pt x="256" y="7462"/>
                  <a:pt x="2108" y="7462"/>
                  <a:pt x="2108" y="7855"/>
                </a:cubicBezTo>
                <a:cubicBezTo>
                  <a:pt x="2725" y="8247"/>
                  <a:pt x="2725" y="8640"/>
                  <a:pt x="2725" y="8640"/>
                </a:cubicBezTo>
                <a:cubicBezTo>
                  <a:pt x="3342" y="9425"/>
                  <a:pt x="3959" y="9818"/>
                  <a:pt x="4576" y="10604"/>
                </a:cubicBezTo>
                <a:cubicBezTo>
                  <a:pt x="5193" y="11782"/>
                  <a:pt x="6428" y="12960"/>
                  <a:pt x="7045" y="14138"/>
                </a:cubicBezTo>
                <a:cubicBezTo>
                  <a:pt x="7662" y="14531"/>
                  <a:pt x="10130" y="15709"/>
                  <a:pt x="8896" y="16102"/>
                </a:cubicBezTo>
                <a:cubicBezTo>
                  <a:pt x="9513" y="16495"/>
                  <a:pt x="8896" y="16495"/>
                  <a:pt x="9513" y="16887"/>
                </a:cubicBezTo>
                <a:cubicBezTo>
                  <a:pt x="10130" y="16887"/>
                  <a:pt x="10748" y="17280"/>
                  <a:pt x="11365" y="17673"/>
                </a:cubicBezTo>
                <a:cubicBezTo>
                  <a:pt x="13216" y="18065"/>
                  <a:pt x="14450" y="18851"/>
                  <a:pt x="16302" y="19636"/>
                </a:cubicBezTo>
                <a:cubicBezTo>
                  <a:pt x="16302" y="20029"/>
                  <a:pt x="16919" y="20029"/>
                  <a:pt x="17536" y="20422"/>
                </a:cubicBezTo>
                <a:cubicBezTo>
                  <a:pt x="17536" y="20422"/>
                  <a:pt x="17536" y="20815"/>
                  <a:pt x="18153" y="20815"/>
                </a:cubicBezTo>
                <a:cubicBezTo>
                  <a:pt x="18770" y="21207"/>
                  <a:pt x="19388" y="21600"/>
                  <a:pt x="20005" y="21207"/>
                </a:cubicBezTo>
                <a:cubicBezTo>
                  <a:pt x="20622" y="21207"/>
                  <a:pt x="20005" y="21207"/>
                  <a:pt x="20005" y="20815"/>
                </a:cubicBezTo>
                <a:cubicBezTo>
                  <a:pt x="20005" y="20815"/>
                  <a:pt x="20622" y="20815"/>
                  <a:pt x="20622" y="20422"/>
                </a:cubicBezTo>
                <a:cubicBezTo>
                  <a:pt x="20622" y="20422"/>
                  <a:pt x="20622" y="20422"/>
                  <a:pt x="20622" y="20029"/>
                </a:cubicBezTo>
                <a:cubicBezTo>
                  <a:pt x="20622" y="20029"/>
                  <a:pt x="20622" y="20029"/>
                  <a:pt x="20622" y="20029"/>
                </a:cubicBezTo>
                <a:cubicBezTo>
                  <a:pt x="20622" y="19636"/>
                  <a:pt x="21239" y="19636"/>
                  <a:pt x="21239" y="19244"/>
                </a:cubicBezTo>
                <a:cubicBezTo>
                  <a:pt x="21239" y="19244"/>
                  <a:pt x="21239" y="19244"/>
                  <a:pt x="21239" y="1924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8" name="Shape 1977"/>
          <p:cNvSpPr/>
          <p:nvPr/>
        </p:nvSpPr>
        <p:spPr bwMode="auto">
          <a:xfrm>
            <a:off x="2493964" y="3417095"/>
            <a:ext cx="215900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7" h="21304" extrusionOk="0">
                <a:moveTo>
                  <a:pt x="19978" y="12664"/>
                </a:moveTo>
                <a:cubicBezTo>
                  <a:pt x="20917" y="12664"/>
                  <a:pt x="20917" y="12664"/>
                  <a:pt x="20917" y="12664"/>
                </a:cubicBezTo>
                <a:cubicBezTo>
                  <a:pt x="19978" y="11800"/>
                  <a:pt x="19978" y="11800"/>
                  <a:pt x="19039" y="11800"/>
                </a:cubicBezTo>
                <a:cubicBezTo>
                  <a:pt x="18100" y="12664"/>
                  <a:pt x="18100" y="11800"/>
                  <a:pt x="17160" y="10936"/>
                </a:cubicBezTo>
                <a:cubicBezTo>
                  <a:pt x="17160" y="10072"/>
                  <a:pt x="17160" y="9208"/>
                  <a:pt x="16221" y="8344"/>
                </a:cubicBezTo>
                <a:cubicBezTo>
                  <a:pt x="16221" y="7480"/>
                  <a:pt x="16221" y="8344"/>
                  <a:pt x="15282" y="7480"/>
                </a:cubicBezTo>
                <a:cubicBezTo>
                  <a:pt x="15282" y="7480"/>
                  <a:pt x="15282" y="7480"/>
                  <a:pt x="15282" y="7480"/>
                </a:cubicBezTo>
                <a:cubicBezTo>
                  <a:pt x="14343" y="7480"/>
                  <a:pt x="14343" y="7480"/>
                  <a:pt x="14343" y="7480"/>
                </a:cubicBezTo>
                <a:cubicBezTo>
                  <a:pt x="13404" y="7480"/>
                  <a:pt x="12465" y="7480"/>
                  <a:pt x="11526" y="7480"/>
                </a:cubicBezTo>
                <a:cubicBezTo>
                  <a:pt x="11526" y="7480"/>
                  <a:pt x="11526" y="7480"/>
                  <a:pt x="10587" y="6616"/>
                </a:cubicBezTo>
                <a:cubicBezTo>
                  <a:pt x="10587" y="5752"/>
                  <a:pt x="11526" y="4888"/>
                  <a:pt x="10587" y="4024"/>
                </a:cubicBezTo>
                <a:cubicBezTo>
                  <a:pt x="10587" y="3160"/>
                  <a:pt x="10587" y="3160"/>
                  <a:pt x="10587" y="3160"/>
                </a:cubicBezTo>
                <a:cubicBezTo>
                  <a:pt x="9647" y="2296"/>
                  <a:pt x="9647" y="1432"/>
                  <a:pt x="9647" y="1432"/>
                </a:cubicBezTo>
                <a:cubicBezTo>
                  <a:pt x="8708" y="-296"/>
                  <a:pt x="6830" y="-296"/>
                  <a:pt x="4952" y="568"/>
                </a:cubicBezTo>
                <a:cubicBezTo>
                  <a:pt x="4013" y="568"/>
                  <a:pt x="1195" y="568"/>
                  <a:pt x="1195" y="1432"/>
                </a:cubicBezTo>
                <a:cubicBezTo>
                  <a:pt x="256" y="1432"/>
                  <a:pt x="256" y="3160"/>
                  <a:pt x="256" y="4024"/>
                </a:cubicBezTo>
                <a:cubicBezTo>
                  <a:pt x="256" y="4888"/>
                  <a:pt x="256" y="5752"/>
                  <a:pt x="256" y="6616"/>
                </a:cubicBezTo>
                <a:cubicBezTo>
                  <a:pt x="-683" y="8344"/>
                  <a:pt x="1195" y="8344"/>
                  <a:pt x="2134" y="10072"/>
                </a:cubicBezTo>
                <a:cubicBezTo>
                  <a:pt x="3074" y="10072"/>
                  <a:pt x="4013" y="10936"/>
                  <a:pt x="4952" y="11800"/>
                </a:cubicBezTo>
                <a:cubicBezTo>
                  <a:pt x="6830" y="12664"/>
                  <a:pt x="8708" y="13528"/>
                  <a:pt x="10587" y="14392"/>
                </a:cubicBezTo>
                <a:cubicBezTo>
                  <a:pt x="10587" y="14392"/>
                  <a:pt x="12465" y="15256"/>
                  <a:pt x="13404" y="16120"/>
                </a:cubicBezTo>
                <a:cubicBezTo>
                  <a:pt x="13404" y="16984"/>
                  <a:pt x="12465" y="17848"/>
                  <a:pt x="11526" y="18712"/>
                </a:cubicBezTo>
                <a:cubicBezTo>
                  <a:pt x="11526" y="18712"/>
                  <a:pt x="12465" y="18712"/>
                  <a:pt x="11526" y="19576"/>
                </a:cubicBezTo>
                <a:cubicBezTo>
                  <a:pt x="11526" y="19576"/>
                  <a:pt x="11526" y="19576"/>
                  <a:pt x="11526" y="19576"/>
                </a:cubicBezTo>
                <a:cubicBezTo>
                  <a:pt x="11526" y="20440"/>
                  <a:pt x="11526" y="20440"/>
                  <a:pt x="11526" y="20440"/>
                </a:cubicBezTo>
                <a:cubicBezTo>
                  <a:pt x="12465" y="21304"/>
                  <a:pt x="14343" y="21304"/>
                  <a:pt x="15282" y="21304"/>
                </a:cubicBezTo>
                <a:cubicBezTo>
                  <a:pt x="15282" y="21304"/>
                  <a:pt x="16221" y="21304"/>
                  <a:pt x="16221" y="21304"/>
                </a:cubicBezTo>
                <a:cubicBezTo>
                  <a:pt x="16221" y="21304"/>
                  <a:pt x="16221" y="21304"/>
                  <a:pt x="17160" y="21304"/>
                </a:cubicBezTo>
                <a:cubicBezTo>
                  <a:pt x="17160" y="21304"/>
                  <a:pt x="17160" y="20440"/>
                  <a:pt x="17160" y="20440"/>
                </a:cubicBezTo>
                <a:cubicBezTo>
                  <a:pt x="18100" y="20440"/>
                  <a:pt x="18100" y="21304"/>
                  <a:pt x="18100" y="20440"/>
                </a:cubicBezTo>
                <a:cubicBezTo>
                  <a:pt x="19039" y="20440"/>
                  <a:pt x="19039" y="20440"/>
                  <a:pt x="19039" y="19576"/>
                </a:cubicBezTo>
                <a:cubicBezTo>
                  <a:pt x="19978" y="18712"/>
                  <a:pt x="19978" y="18712"/>
                  <a:pt x="19978" y="16984"/>
                </a:cubicBezTo>
                <a:cubicBezTo>
                  <a:pt x="19978" y="16120"/>
                  <a:pt x="20917" y="13528"/>
                  <a:pt x="19978" y="1266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59" name="Shape 1978"/>
          <p:cNvSpPr/>
          <p:nvPr/>
        </p:nvSpPr>
        <p:spPr bwMode="auto">
          <a:xfrm>
            <a:off x="7600950" y="2939257"/>
            <a:ext cx="381000" cy="230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0" h="20696" extrusionOk="0">
                <a:moveTo>
                  <a:pt x="3480" y="14864"/>
                </a:moveTo>
                <a:cubicBezTo>
                  <a:pt x="3480" y="14864"/>
                  <a:pt x="3480" y="14864"/>
                  <a:pt x="2940" y="14864"/>
                </a:cubicBezTo>
                <a:cubicBezTo>
                  <a:pt x="3480" y="14864"/>
                  <a:pt x="3480" y="15728"/>
                  <a:pt x="3480" y="15728"/>
                </a:cubicBezTo>
                <a:cubicBezTo>
                  <a:pt x="3480" y="15728"/>
                  <a:pt x="3480" y="15728"/>
                  <a:pt x="3480" y="14864"/>
                </a:cubicBezTo>
                <a:close/>
                <a:moveTo>
                  <a:pt x="3480" y="14864"/>
                </a:moveTo>
                <a:cubicBezTo>
                  <a:pt x="3480" y="14864"/>
                  <a:pt x="3480" y="14864"/>
                  <a:pt x="3480" y="14864"/>
                </a:cubicBezTo>
                <a:cubicBezTo>
                  <a:pt x="3480" y="14864"/>
                  <a:pt x="4020" y="14864"/>
                  <a:pt x="3480" y="14864"/>
                </a:cubicBezTo>
                <a:close/>
                <a:moveTo>
                  <a:pt x="21300" y="10544"/>
                </a:moveTo>
                <a:cubicBezTo>
                  <a:pt x="21300" y="9680"/>
                  <a:pt x="20760" y="8816"/>
                  <a:pt x="20760" y="8816"/>
                </a:cubicBezTo>
                <a:cubicBezTo>
                  <a:pt x="20220" y="7952"/>
                  <a:pt x="20220" y="7952"/>
                  <a:pt x="19680" y="7088"/>
                </a:cubicBezTo>
                <a:cubicBezTo>
                  <a:pt x="19680" y="7952"/>
                  <a:pt x="19680" y="7952"/>
                  <a:pt x="19680" y="8816"/>
                </a:cubicBezTo>
                <a:cubicBezTo>
                  <a:pt x="20220" y="8816"/>
                  <a:pt x="20220" y="9680"/>
                  <a:pt x="20220" y="9680"/>
                </a:cubicBezTo>
                <a:cubicBezTo>
                  <a:pt x="20760" y="9680"/>
                  <a:pt x="20220" y="10544"/>
                  <a:pt x="20760" y="10544"/>
                </a:cubicBezTo>
                <a:cubicBezTo>
                  <a:pt x="20760" y="10544"/>
                  <a:pt x="21300" y="10544"/>
                  <a:pt x="21300" y="10544"/>
                </a:cubicBezTo>
                <a:cubicBezTo>
                  <a:pt x="21300" y="10544"/>
                  <a:pt x="21300" y="10544"/>
                  <a:pt x="21300" y="10544"/>
                </a:cubicBezTo>
                <a:close/>
                <a:moveTo>
                  <a:pt x="19680" y="7088"/>
                </a:moveTo>
                <a:cubicBezTo>
                  <a:pt x="19680" y="6224"/>
                  <a:pt x="19680" y="6224"/>
                  <a:pt x="19680" y="6224"/>
                </a:cubicBezTo>
                <a:cubicBezTo>
                  <a:pt x="19680" y="6224"/>
                  <a:pt x="19680" y="7088"/>
                  <a:pt x="19680" y="7088"/>
                </a:cubicBezTo>
                <a:cubicBezTo>
                  <a:pt x="19680" y="7088"/>
                  <a:pt x="19680" y="7088"/>
                  <a:pt x="19680" y="7088"/>
                </a:cubicBezTo>
                <a:close/>
                <a:moveTo>
                  <a:pt x="16440" y="6224"/>
                </a:moveTo>
                <a:cubicBezTo>
                  <a:pt x="16440" y="6224"/>
                  <a:pt x="16440" y="5360"/>
                  <a:pt x="16440" y="5360"/>
                </a:cubicBezTo>
                <a:cubicBezTo>
                  <a:pt x="16440" y="4496"/>
                  <a:pt x="16440" y="4496"/>
                  <a:pt x="16440" y="4496"/>
                </a:cubicBezTo>
                <a:cubicBezTo>
                  <a:pt x="15900" y="4496"/>
                  <a:pt x="15900" y="4496"/>
                  <a:pt x="15900" y="4496"/>
                </a:cubicBezTo>
                <a:cubicBezTo>
                  <a:pt x="15900" y="4496"/>
                  <a:pt x="15900" y="4496"/>
                  <a:pt x="15900" y="4496"/>
                </a:cubicBezTo>
                <a:cubicBezTo>
                  <a:pt x="15360" y="4496"/>
                  <a:pt x="15360" y="3632"/>
                  <a:pt x="15360" y="4496"/>
                </a:cubicBezTo>
                <a:cubicBezTo>
                  <a:pt x="15360" y="4496"/>
                  <a:pt x="15900" y="5360"/>
                  <a:pt x="15360" y="6224"/>
                </a:cubicBezTo>
                <a:cubicBezTo>
                  <a:pt x="15360" y="6224"/>
                  <a:pt x="14820" y="6224"/>
                  <a:pt x="14820" y="6224"/>
                </a:cubicBezTo>
                <a:cubicBezTo>
                  <a:pt x="14820" y="6224"/>
                  <a:pt x="14820" y="7088"/>
                  <a:pt x="14280" y="7088"/>
                </a:cubicBezTo>
                <a:cubicBezTo>
                  <a:pt x="14280" y="7088"/>
                  <a:pt x="13740" y="7088"/>
                  <a:pt x="13740" y="7088"/>
                </a:cubicBezTo>
                <a:cubicBezTo>
                  <a:pt x="13200" y="7088"/>
                  <a:pt x="13200" y="7088"/>
                  <a:pt x="13200" y="6224"/>
                </a:cubicBezTo>
                <a:cubicBezTo>
                  <a:pt x="13200" y="7088"/>
                  <a:pt x="13200" y="5360"/>
                  <a:pt x="13200" y="6224"/>
                </a:cubicBezTo>
                <a:cubicBezTo>
                  <a:pt x="13200" y="7088"/>
                  <a:pt x="13200" y="7088"/>
                  <a:pt x="12660" y="7088"/>
                </a:cubicBezTo>
                <a:cubicBezTo>
                  <a:pt x="12120" y="7952"/>
                  <a:pt x="11580" y="7088"/>
                  <a:pt x="11040" y="7088"/>
                </a:cubicBezTo>
                <a:cubicBezTo>
                  <a:pt x="9960" y="7952"/>
                  <a:pt x="11580" y="8816"/>
                  <a:pt x="12120" y="8816"/>
                </a:cubicBezTo>
                <a:cubicBezTo>
                  <a:pt x="12120" y="8816"/>
                  <a:pt x="12120" y="8816"/>
                  <a:pt x="12120" y="8816"/>
                </a:cubicBezTo>
                <a:cubicBezTo>
                  <a:pt x="12660" y="8816"/>
                  <a:pt x="12660" y="9680"/>
                  <a:pt x="12660" y="9680"/>
                </a:cubicBezTo>
                <a:cubicBezTo>
                  <a:pt x="12660" y="9680"/>
                  <a:pt x="13200" y="9680"/>
                  <a:pt x="13740" y="9680"/>
                </a:cubicBezTo>
                <a:cubicBezTo>
                  <a:pt x="13740" y="8816"/>
                  <a:pt x="14280" y="8816"/>
                  <a:pt x="14820" y="7952"/>
                </a:cubicBezTo>
                <a:cubicBezTo>
                  <a:pt x="14820" y="7952"/>
                  <a:pt x="15360" y="7952"/>
                  <a:pt x="15360" y="7952"/>
                </a:cubicBezTo>
                <a:cubicBezTo>
                  <a:pt x="15360" y="7088"/>
                  <a:pt x="15900" y="7952"/>
                  <a:pt x="15900" y="7088"/>
                </a:cubicBezTo>
                <a:cubicBezTo>
                  <a:pt x="16440" y="7088"/>
                  <a:pt x="15900" y="6224"/>
                  <a:pt x="16440" y="6224"/>
                </a:cubicBezTo>
                <a:close/>
                <a:moveTo>
                  <a:pt x="13200" y="20048"/>
                </a:moveTo>
                <a:cubicBezTo>
                  <a:pt x="13200" y="19184"/>
                  <a:pt x="12660" y="19184"/>
                  <a:pt x="12120" y="19184"/>
                </a:cubicBezTo>
                <a:cubicBezTo>
                  <a:pt x="12120" y="18320"/>
                  <a:pt x="12120" y="18320"/>
                  <a:pt x="12660" y="18320"/>
                </a:cubicBezTo>
                <a:cubicBezTo>
                  <a:pt x="12120" y="18320"/>
                  <a:pt x="12120" y="18320"/>
                  <a:pt x="11580" y="17456"/>
                </a:cubicBezTo>
                <a:cubicBezTo>
                  <a:pt x="11580" y="17456"/>
                  <a:pt x="11580" y="17456"/>
                  <a:pt x="11580" y="16592"/>
                </a:cubicBezTo>
                <a:cubicBezTo>
                  <a:pt x="11580" y="16592"/>
                  <a:pt x="11580" y="16592"/>
                  <a:pt x="11040" y="16592"/>
                </a:cubicBezTo>
                <a:cubicBezTo>
                  <a:pt x="10500" y="16592"/>
                  <a:pt x="11040" y="16592"/>
                  <a:pt x="10500" y="15728"/>
                </a:cubicBezTo>
                <a:cubicBezTo>
                  <a:pt x="10500" y="14864"/>
                  <a:pt x="10500" y="14000"/>
                  <a:pt x="9960" y="14000"/>
                </a:cubicBezTo>
                <a:cubicBezTo>
                  <a:pt x="9420" y="13136"/>
                  <a:pt x="8340" y="12272"/>
                  <a:pt x="8880" y="10544"/>
                </a:cubicBezTo>
                <a:cubicBezTo>
                  <a:pt x="8880" y="9680"/>
                  <a:pt x="9960" y="10544"/>
                  <a:pt x="9960" y="10544"/>
                </a:cubicBezTo>
                <a:cubicBezTo>
                  <a:pt x="10500" y="9680"/>
                  <a:pt x="9420" y="8816"/>
                  <a:pt x="8880" y="8816"/>
                </a:cubicBezTo>
                <a:cubicBezTo>
                  <a:pt x="8340" y="7952"/>
                  <a:pt x="7260" y="7952"/>
                  <a:pt x="7260" y="7088"/>
                </a:cubicBezTo>
                <a:cubicBezTo>
                  <a:pt x="6720" y="7088"/>
                  <a:pt x="7260" y="6224"/>
                  <a:pt x="7260" y="5360"/>
                </a:cubicBezTo>
                <a:cubicBezTo>
                  <a:pt x="6720" y="4496"/>
                  <a:pt x="6720" y="4496"/>
                  <a:pt x="6180" y="4496"/>
                </a:cubicBezTo>
                <a:cubicBezTo>
                  <a:pt x="6180" y="3632"/>
                  <a:pt x="5640" y="3632"/>
                  <a:pt x="5100" y="2768"/>
                </a:cubicBezTo>
                <a:cubicBezTo>
                  <a:pt x="5100" y="2768"/>
                  <a:pt x="5100" y="2768"/>
                  <a:pt x="4560" y="2768"/>
                </a:cubicBezTo>
                <a:cubicBezTo>
                  <a:pt x="4020" y="2768"/>
                  <a:pt x="4020" y="1904"/>
                  <a:pt x="3480" y="1904"/>
                </a:cubicBezTo>
                <a:cubicBezTo>
                  <a:pt x="2940" y="1904"/>
                  <a:pt x="780" y="-688"/>
                  <a:pt x="780" y="176"/>
                </a:cubicBezTo>
                <a:cubicBezTo>
                  <a:pt x="240" y="1040"/>
                  <a:pt x="240" y="2768"/>
                  <a:pt x="240" y="3632"/>
                </a:cubicBezTo>
                <a:cubicBezTo>
                  <a:pt x="240" y="5360"/>
                  <a:pt x="240" y="7088"/>
                  <a:pt x="240" y="7952"/>
                </a:cubicBezTo>
                <a:cubicBezTo>
                  <a:pt x="240" y="10544"/>
                  <a:pt x="240" y="11408"/>
                  <a:pt x="240" y="13136"/>
                </a:cubicBezTo>
                <a:cubicBezTo>
                  <a:pt x="240" y="14000"/>
                  <a:pt x="-300" y="16592"/>
                  <a:pt x="240" y="16592"/>
                </a:cubicBezTo>
                <a:cubicBezTo>
                  <a:pt x="240" y="16592"/>
                  <a:pt x="780" y="16592"/>
                  <a:pt x="780" y="16592"/>
                </a:cubicBezTo>
                <a:cubicBezTo>
                  <a:pt x="1320" y="16592"/>
                  <a:pt x="1320" y="16592"/>
                  <a:pt x="1860" y="16592"/>
                </a:cubicBezTo>
                <a:cubicBezTo>
                  <a:pt x="2400" y="17456"/>
                  <a:pt x="2400" y="17456"/>
                  <a:pt x="2940" y="16592"/>
                </a:cubicBezTo>
                <a:cubicBezTo>
                  <a:pt x="3480" y="16592"/>
                  <a:pt x="3480" y="16592"/>
                  <a:pt x="3480" y="15728"/>
                </a:cubicBezTo>
                <a:cubicBezTo>
                  <a:pt x="2940" y="14864"/>
                  <a:pt x="2940" y="14864"/>
                  <a:pt x="2400" y="14864"/>
                </a:cubicBezTo>
                <a:cubicBezTo>
                  <a:pt x="2400" y="14864"/>
                  <a:pt x="2400" y="14864"/>
                  <a:pt x="1860" y="14864"/>
                </a:cubicBezTo>
                <a:cubicBezTo>
                  <a:pt x="1860" y="14864"/>
                  <a:pt x="1860" y="14000"/>
                  <a:pt x="1860" y="14000"/>
                </a:cubicBezTo>
                <a:cubicBezTo>
                  <a:pt x="1860" y="14000"/>
                  <a:pt x="1860" y="14864"/>
                  <a:pt x="2400" y="14864"/>
                </a:cubicBezTo>
                <a:cubicBezTo>
                  <a:pt x="2400" y="14864"/>
                  <a:pt x="2400" y="14864"/>
                  <a:pt x="2400" y="14864"/>
                </a:cubicBezTo>
                <a:cubicBezTo>
                  <a:pt x="2940" y="14864"/>
                  <a:pt x="3480" y="14864"/>
                  <a:pt x="4020" y="14000"/>
                </a:cubicBezTo>
                <a:cubicBezTo>
                  <a:pt x="3480" y="14000"/>
                  <a:pt x="3480" y="14000"/>
                  <a:pt x="3480" y="14000"/>
                </a:cubicBezTo>
                <a:cubicBezTo>
                  <a:pt x="4020" y="14000"/>
                  <a:pt x="4020" y="14000"/>
                  <a:pt x="4020" y="14000"/>
                </a:cubicBezTo>
                <a:cubicBezTo>
                  <a:pt x="4020" y="14000"/>
                  <a:pt x="4020" y="14000"/>
                  <a:pt x="4020" y="14000"/>
                </a:cubicBezTo>
                <a:cubicBezTo>
                  <a:pt x="4020" y="14000"/>
                  <a:pt x="4020" y="14000"/>
                  <a:pt x="4020" y="14000"/>
                </a:cubicBezTo>
                <a:cubicBezTo>
                  <a:pt x="4020" y="13136"/>
                  <a:pt x="4020" y="13136"/>
                  <a:pt x="4020" y="12272"/>
                </a:cubicBezTo>
                <a:cubicBezTo>
                  <a:pt x="4020" y="13136"/>
                  <a:pt x="4020" y="13136"/>
                  <a:pt x="4560" y="13136"/>
                </a:cubicBezTo>
                <a:cubicBezTo>
                  <a:pt x="4560" y="13136"/>
                  <a:pt x="4560" y="13136"/>
                  <a:pt x="5100" y="13136"/>
                </a:cubicBezTo>
                <a:cubicBezTo>
                  <a:pt x="5100" y="13136"/>
                  <a:pt x="5100" y="13136"/>
                  <a:pt x="5100" y="13136"/>
                </a:cubicBezTo>
                <a:cubicBezTo>
                  <a:pt x="5100" y="13136"/>
                  <a:pt x="5640" y="13136"/>
                  <a:pt x="5640" y="13136"/>
                </a:cubicBezTo>
                <a:cubicBezTo>
                  <a:pt x="5640" y="14000"/>
                  <a:pt x="6720" y="14000"/>
                  <a:pt x="7260" y="14000"/>
                </a:cubicBezTo>
                <a:cubicBezTo>
                  <a:pt x="7800" y="14864"/>
                  <a:pt x="7800" y="16592"/>
                  <a:pt x="8340" y="16592"/>
                </a:cubicBezTo>
                <a:cubicBezTo>
                  <a:pt x="8340" y="17456"/>
                  <a:pt x="8880" y="18320"/>
                  <a:pt x="9420" y="19184"/>
                </a:cubicBezTo>
                <a:cubicBezTo>
                  <a:pt x="9420" y="19184"/>
                  <a:pt x="10500" y="19184"/>
                  <a:pt x="11040" y="19184"/>
                </a:cubicBezTo>
                <a:cubicBezTo>
                  <a:pt x="11040" y="20048"/>
                  <a:pt x="11580" y="20048"/>
                  <a:pt x="12120" y="20048"/>
                </a:cubicBezTo>
                <a:cubicBezTo>
                  <a:pt x="12120" y="20048"/>
                  <a:pt x="12120" y="20048"/>
                  <a:pt x="12660" y="20048"/>
                </a:cubicBezTo>
                <a:cubicBezTo>
                  <a:pt x="12660" y="20912"/>
                  <a:pt x="13740" y="20912"/>
                  <a:pt x="13200" y="20048"/>
                </a:cubicBezTo>
                <a:cubicBezTo>
                  <a:pt x="13200" y="20048"/>
                  <a:pt x="13740" y="20048"/>
                  <a:pt x="13740" y="19184"/>
                </a:cubicBezTo>
                <a:cubicBezTo>
                  <a:pt x="13740" y="19184"/>
                  <a:pt x="13740" y="20048"/>
                  <a:pt x="13200" y="20048"/>
                </a:cubicBezTo>
                <a:close/>
                <a:moveTo>
                  <a:pt x="17520" y="3632"/>
                </a:moveTo>
                <a:cubicBezTo>
                  <a:pt x="16440" y="2768"/>
                  <a:pt x="15360" y="1040"/>
                  <a:pt x="14280" y="176"/>
                </a:cubicBezTo>
                <a:cubicBezTo>
                  <a:pt x="14280" y="176"/>
                  <a:pt x="14280" y="176"/>
                  <a:pt x="14280" y="176"/>
                </a:cubicBezTo>
                <a:cubicBezTo>
                  <a:pt x="14820" y="176"/>
                  <a:pt x="15900" y="1904"/>
                  <a:pt x="16440" y="1904"/>
                </a:cubicBezTo>
                <a:cubicBezTo>
                  <a:pt x="16980" y="3632"/>
                  <a:pt x="16980" y="4496"/>
                  <a:pt x="17520" y="5360"/>
                </a:cubicBezTo>
                <a:cubicBezTo>
                  <a:pt x="17520" y="5360"/>
                  <a:pt x="17520" y="4496"/>
                  <a:pt x="17520" y="3632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0" name="Shape 1979"/>
          <p:cNvSpPr/>
          <p:nvPr/>
        </p:nvSpPr>
        <p:spPr bwMode="auto">
          <a:xfrm>
            <a:off x="1936751" y="2588420"/>
            <a:ext cx="155575" cy="7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25" extrusionOk="0">
                <a:moveTo>
                  <a:pt x="4050" y="2025"/>
                </a:moveTo>
                <a:cubicBezTo>
                  <a:pt x="4050" y="2025"/>
                  <a:pt x="4050" y="2025"/>
                  <a:pt x="4050" y="2025"/>
                </a:cubicBezTo>
                <a:cubicBezTo>
                  <a:pt x="4050" y="2025"/>
                  <a:pt x="4050" y="2025"/>
                  <a:pt x="4050" y="2025"/>
                </a:cubicBezTo>
                <a:close/>
                <a:moveTo>
                  <a:pt x="21600" y="12825"/>
                </a:moveTo>
                <a:cubicBezTo>
                  <a:pt x="20250" y="12825"/>
                  <a:pt x="20250" y="10125"/>
                  <a:pt x="20250" y="7425"/>
                </a:cubicBezTo>
                <a:cubicBezTo>
                  <a:pt x="18900" y="7425"/>
                  <a:pt x="17550" y="2025"/>
                  <a:pt x="16200" y="2025"/>
                </a:cubicBezTo>
                <a:cubicBezTo>
                  <a:pt x="16200" y="2025"/>
                  <a:pt x="14850" y="2025"/>
                  <a:pt x="14850" y="2025"/>
                </a:cubicBezTo>
                <a:cubicBezTo>
                  <a:pt x="13500" y="-675"/>
                  <a:pt x="13500" y="-675"/>
                  <a:pt x="12150" y="2025"/>
                </a:cubicBezTo>
                <a:cubicBezTo>
                  <a:pt x="10800" y="2025"/>
                  <a:pt x="9450" y="4725"/>
                  <a:pt x="8100" y="4725"/>
                </a:cubicBezTo>
                <a:cubicBezTo>
                  <a:pt x="8100" y="7425"/>
                  <a:pt x="6750" y="7425"/>
                  <a:pt x="6750" y="7425"/>
                </a:cubicBezTo>
                <a:cubicBezTo>
                  <a:pt x="5400" y="7425"/>
                  <a:pt x="5400" y="4725"/>
                  <a:pt x="5400" y="4725"/>
                </a:cubicBezTo>
                <a:cubicBezTo>
                  <a:pt x="5400" y="4725"/>
                  <a:pt x="5400" y="4725"/>
                  <a:pt x="5400" y="4725"/>
                </a:cubicBezTo>
                <a:cubicBezTo>
                  <a:pt x="4050" y="4725"/>
                  <a:pt x="2700" y="4725"/>
                  <a:pt x="4050" y="4725"/>
                </a:cubicBezTo>
                <a:cubicBezTo>
                  <a:pt x="2700" y="4725"/>
                  <a:pt x="2700" y="2025"/>
                  <a:pt x="2700" y="2025"/>
                </a:cubicBezTo>
                <a:cubicBezTo>
                  <a:pt x="2700" y="2025"/>
                  <a:pt x="1350" y="-675"/>
                  <a:pt x="1350" y="2025"/>
                </a:cubicBezTo>
                <a:cubicBezTo>
                  <a:pt x="1350" y="2025"/>
                  <a:pt x="1350" y="2025"/>
                  <a:pt x="1350" y="4725"/>
                </a:cubicBezTo>
                <a:cubicBezTo>
                  <a:pt x="1350" y="4725"/>
                  <a:pt x="1350" y="4725"/>
                  <a:pt x="1350" y="4725"/>
                </a:cubicBezTo>
                <a:cubicBezTo>
                  <a:pt x="1350" y="7425"/>
                  <a:pt x="1350" y="7425"/>
                  <a:pt x="1350" y="7425"/>
                </a:cubicBezTo>
                <a:cubicBezTo>
                  <a:pt x="1350" y="7425"/>
                  <a:pt x="1350" y="7425"/>
                  <a:pt x="1350" y="10125"/>
                </a:cubicBezTo>
                <a:cubicBezTo>
                  <a:pt x="1350" y="10125"/>
                  <a:pt x="0" y="10125"/>
                  <a:pt x="0" y="10125"/>
                </a:cubicBezTo>
                <a:cubicBezTo>
                  <a:pt x="0" y="10125"/>
                  <a:pt x="1350" y="12825"/>
                  <a:pt x="1350" y="12825"/>
                </a:cubicBezTo>
                <a:cubicBezTo>
                  <a:pt x="1350" y="10125"/>
                  <a:pt x="2700" y="10125"/>
                  <a:pt x="4050" y="10125"/>
                </a:cubicBezTo>
                <a:cubicBezTo>
                  <a:pt x="4050" y="12825"/>
                  <a:pt x="4050" y="10125"/>
                  <a:pt x="5400" y="12825"/>
                </a:cubicBezTo>
                <a:cubicBezTo>
                  <a:pt x="5400" y="12825"/>
                  <a:pt x="5400" y="15525"/>
                  <a:pt x="6750" y="15525"/>
                </a:cubicBezTo>
                <a:cubicBezTo>
                  <a:pt x="6750" y="15525"/>
                  <a:pt x="6750" y="15525"/>
                  <a:pt x="8100" y="12825"/>
                </a:cubicBezTo>
                <a:cubicBezTo>
                  <a:pt x="8100" y="15525"/>
                  <a:pt x="8100" y="18225"/>
                  <a:pt x="8100" y="20925"/>
                </a:cubicBezTo>
                <a:cubicBezTo>
                  <a:pt x="8100" y="20925"/>
                  <a:pt x="10800" y="18225"/>
                  <a:pt x="10800" y="18225"/>
                </a:cubicBezTo>
                <a:cubicBezTo>
                  <a:pt x="10800" y="15525"/>
                  <a:pt x="10800" y="18225"/>
                  <a:pt x="10800" y="15525"/>
                </a:cubicBezTo>
                <a:cubicBezTo>
                  <a:pt x="10800" y="15525"/>
                  <a:pt x="9450" y="12825"/>
                  <a:pt x="9450" y="12825"/>
                </a:cubicBezTo>
                <a:cubicBezTo>
                  <a:pt x="9450" y="10125"/>
                  <a:pt x="10800" y="10125"/>
                  <a:pt x="12150" y="7425"/>
                </a:cubicBezTo>
                <a:cubicBezTo>
                  <a:pt x="10800" y="7425"/>
                  <a:pt x="13500" y="4725"/>
                  <a:pt x="14850" y="4725"/>
                </a:cubicBezTo>
                <a:cubicBezTo>
                  <a:pt x="16200" y="4725"/>
                  <a:pt x="16200" y="7425"/>
                  <a:pt x="17550" y="10125"/>
                </a:cubicBezTo>
                <a:cubicBezTo>
                  <a:pt x="17550" y="10125"/>
                  <a:pt x="17550" y="10125"/>
                  <a:pt x="17550" y="10125"/>
                </a:cubicBezTo>
                <a:cubicBezTo>
                  <a:pt x="17550" y="10125"/>
                  <a:pt x="17550" y="10125"/>
                  <a:pt x="17550" y="10125"/>
                </a:cubicBezTo>
                <a:cubicBezTo>
                  <a:pt x="17550" y="10125"/>
                  <a:pt x="17550" y="10125"/>
                  <a:pt x="17550" y="10125"/>
                </a:cubicBezTo>
                <a:cubicBezTo>
                  <a:pt x="18900" y="10125"/>
                  <a:pt x="18900" y="12825"/>
                  <a:pt x="18900" y="12825"/>
                </a:cubicBezTo>
                <a:cubicBezTo>
                  <a:pt x="18900" y="12825"/>
                  <a:pt x="17550" y="10125"/>
                  <a:pt x="17550" y="10125"/>
                </a:cubicBezTo>
                <a:cubicBezTo>
                  <a:pt x="17550" y="10125"/>
                  <a:pt x="17550" y="12825"/>
                  <a:pt x="16200" y="12825"/>
                </a:cubicBezTo>
                <a:cubicBezTo>
                  <a:pt x="17550" y="15525"/>
                  <a:pt x="17550" y="18225"/>
                  <a:pt x="18900" y="18225"/>
                </a:cubicBezTo>
                <a:cubicBezTo>
                  <a:pt x="18900" y="18225"/>
                  <a:pt x="18900" y="18225"/>
                  <a:pt x="18900" y="15525"/>
                </a:cubicBezTo>
                <a:cubicBezTo>
                  <a:pt x="18900" y="15525"/>
                  <a:pt x="20250" y="15525"/>
                  <a:pt x="20250" y="18225"/>
                </a:cubicBezTo>
                <a:cubicBezTo>
                  <a:pt x="20250" y="15525"/>
                  <a:pt x="21600" y="15525"/>
                  <a:pt x="21600" y="12825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1" name="Shape 1980"/>
          <p:cNvSpPr/>
          <p:nvPr/>
        </p:nvSpPr>
        <p:spPr bwMode="auto">
          <a:xfrm>
            <a:off x="4876801" y="1929607"/>
            <a:ext cx="36513" cy="3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50" h="21600" extrusionOk="0">
                <a:moveTo>
                  <a:pt x="5400" y="16200"/>
                </a:moveTo>
                <a:cubicBezTo>
                  <a:pt x="5400" y="16200"/>
                  <a:pt x="0" y="21600"/>
                  <a:pt x="0" y="21600"/>
                </a:cubicBezTo>
                <a:cubicBezTo>
                  <a:pt x="5400" y="21600"/>
                  <a:pt x="5400" y="16200"/>
                  <a:pt x="5400" y="16200"/>
                </a:cubicBezTo>
                <a:close/>
                <a:moveTo>
                  <a:pt x="16200" y="10800"/>
                </a:moveTo>
                <a:cubicBezTo>
                  <a:pt x="16200" y="5400"/>
                  <a:pt x="16200" y="0"/>
                  <a:pt x="10800" y="0"/>
                </a:cubicBezTo>
                <a:cubicBezTo>
                  <a:pt x="10800" y="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6200" y="10800"/>
                  <a:pt x="16200" y="10800"/>
                  <a:pt x="16200" y="16200"/>
                </a:cubicBezTo>
                <a:cubicBezTo>
                  <a:pt x="16200" y="16200"/>
                  <a:pt x="10800" y="16200"/>
                  <a:pt x="10800" y="16200"/>
                </a:cubicBezTo>
                <a:cubicBezTo>
                  <a:pt x="10800" y="16200"/>
                  <a:pt x="10800" y="16200"/>
                  <a:pt x="10800" y="21600"/>
                </a:cubicBezTo>
                <a:cubicBezTo>
                  <a:pt x="10800" y="21600"/>
                  <a:pt x="16200" y="16200"/>
                  <a:pt x="16200" y="16200"/>
                </a:cubicBezTo>
                <a:cubicBezTo>
                  <a:pt x="21600" y="16200"/>
                  <a:pt x="21600" y="10800"/>
                  <a:pt x="16200" y="10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2" name="Shape 1981"/>
          <p:cNvSpPr/>
          <p:nvPr/>
        </p:nvSpPr>
        <p:spPr bwMode="auto">
          <a:xfrm>
            <a:off x="5532438" y="1805782"/>
            <a:ext cx="360362" cy="376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1" h="21600" extrusionOk="0">
                <a:moveTo>
                  <a:pt x="21032" y="2769"/>
                </a:moveTo>
                <a:cubicBezTo>
                  <a:pt x="21032" y="2769"/>
                  <a:pt x="21032" y="2215"/>
                  <a:pt x="20463" y="2215"/>
                </a:cubicBezTo>
                <a:cubicBezTo>
                  <a:pt x="20463" y="1662"/>
                  <a:pt x="20463" y="2215"/>
                  <a:pt x="19895" y="1662"/>
                </a:cubicBezTo>
                <a:cubicBezTo>
                  <a:pt x="19895" y="1662"/>
                  <a:pt x="19326" y="1662"/>
                  <a:pt x="19326" y="1662"/>
                </a:cubicBezTo>
                <a:cubicBezTo>
                  <a:pt x="19326" y="1662"/>
                  <a:pt x="19326" y="1108"/>
                  <a:pt x="19326" y="1108"/>
                </a:cubicBezTo>
                <a:cubicBezTo>
                  <a:pt x="19326" y="554"/>
                  <a:pt x="18758" y="554"/>
                  <a:pt x="18758" y="554"/>
                </a:cubicBezTo>
                <a:cubicBezTo>
                  <a:pt x="18758" y="554"/>
                  <a:pt x="18189" y="0"/>
                  <a:pt x="18189" y="0"/>
                </a:cubicBezTo>
                <a:cubicBezTo>
                  <a:pt x="18189" y="0"/>
                  <a:pt x="18189" y="0"/>
                  <a:pt x="18189" y="0"/>
                </a:cubicBezTo>
                <a:cubicBezTo>
                  <a:pt x="18189" y="0"/>
                  <a:pt x="17621" y="0"/>
                  <a:pt x="17621" y="0"/>
                </a:cubicBezTo>
                <a:cubicBezTo>
                  <a:pt x="17053" y="0"/>
                  <a:pt x="17053" y="0"/>
                  <a:pt x="16484" y="0"/>
                </a:cubicBezTo>
                <a:cubicBezTo>
                  <a:pt x="15916" y="554"/>
                  <a:pt x="14779" y="0"/>
                  <a:pt x="14211" y="554"/>
                </a:cubicBezTo>
                <a:cubicBezTo>
                  <a:pt x="13642" y="554"/>
                  <a:pt x="13074" y="554"/>
                  <a:pt x="13074" y="1108"/>
                </a:cubicBezTo>
                <a:cubicBezTo>
                  <a:pt x="12505" y="1662"/>
                  <a:pt x="13074" y="1662"/>
                  <a:pt x="13642" y="2769"/>
                </a:cubicBezTo>
                <a:cubicBezTo>
                  <a:pt x="13642" y="2769"/>
                  <a:pt x="13642" y="3877"/>
                  <a:pt x="13074" y="3877"/>
                </a:cubicBezTo>
                <a:cubicBezTo>
                  <a:pt x="13074" y="3877"/>
                  <a:pt x="13642" y="4431"/>
                  <a:pt x="13074" y="4431"/>
                </a:cubicBezTo>
                <a:cubicBezTo>
                  <a:pt x="13074" y="4985"/>
                  <a:pt x="13074" y="4985"/>
                  <a:pt x="12505" y="4985"/>
                </a:cubicBezTo>
                <a:cubicBezTo>
                  <a:pt x="12505" y="4985"/>
                  <a:pt x="11368" y="4431"/>
                  <a:pt x="11937" y="4985"/>
                </a:cubicBezTo>
                <a:cubicBezTo>
                  <a:pt x="11937" y="5538"/>
                  <a:pt x="12505" y="5538"/>
                  <a:pt x="11937" y="6092"/>
                </a:cubicBezTo>
                <a:cubicBezTo>
                  <a:pt x="11937" y="6646"/>
                  <a:pt x="11368" y="6092"/>
                  <a:pt x="11368" y="7200"/>
                </a:cubicBezTo>
                <a:cubicBezTo>
                  <a:pt x="11368" y="7200"/>
                  <a:pt x="11368" y="7754"/>
                  <a:pt x="11368" y="8308"/>
                </a:cubicBezTo>
                <a:cubicBezTo>
                  <a:pt x="11368" y="8308"/>
                  <a:pt x="11368" y="8308"/>
                  <a:pt x="11368" y="8862"/>
                </a:cubicBezTo>
                <a:cubicBezTo>
                  <a:pt x="10800" y="8862"/>
                  <a:pt x="10800" y="8862"/>
                  <a:pt x="10800" y="8862"/>
                </a:cubicBezTo>
                <a:cubicBezTo>
                  <a:pt x="10232" y="8308"/>
                  <a:pt x="9663" y="8308"/>
                  <a:pt x="9663" y="8862"/>
                </a:cubicBezTo>
                <a:cubicBezTo>
                  <a:pt x="9095" y="8862"/>
                  <a:pt x="9095" y="8862"/>
                  <a:pt x="9663" y="9415"/>
                </a:cubicBezTo>
                <a:cubicBezTo>
                  <a:pt x="9095" y="9415"/>
                  <a:pt x="9095" y="9415"/>
                  <a:pt x="8526" y="9415"/>
                </a:cubicBezTo>
                <a:cubicBezTo>
                  <a:pt x="8526" y="9415"/>
                  <a:pt x="8526" y="9415"/>
                  <a:pt x="7958" y="9415"/>
                </a:cubicBezTo>
                <a:cubicBezTo>
                  <a:pt x="7958" y="9415"/>
                  <a:pt x="7389" y="9969"/>
                  <a:pt x="7389" y="9969"/>
                </a:cubicBezTo>
                <a:cubicBezTo>
                  <a:pt x="7389" y="10523"/>
                  <a:pt x="7958" y="11631"/>
                  <a:pt x="7389" y="11631"/>
                </a:cubicBezTo>
                <a:cubicBezTo>
                  <a:pt x="7389" y="12185"/>
                  <a:pt x="6253" y="12185"/>
                  <a:pt x="5684" y="12185"/>
                </a:cubicBezTo>
                <a:cubicBezTo>
                  <a:pt x="5684" y="12185"/>
                  <a:pt x="5116" y="12185"/>
                  <a:pt x="5116" y="12185"/>
                </a:cubicBezTo>
                <a:cubicBezTo>
                  <a:pt x="5116" y="12185"/>
                  <a:pt x="4547" y="12185"/>
                  <a:pt x="4547" y="12738"/>
                </a:cubicBezTo>
                <a:cubicBezTo>
                  <a:pt x="4547" y="12738"/>
                  <a:pt x="3979" y="12185"/>
                  <a:pt x="3411" y="12185"/>
                </a:cubicBezTo>
                <a:cubicBezTo>
                  <a:pt x="2274" y="12185"/>
                  <a:pt x="1137" y="11631"/>
                  <a:pt x="0" y="11631"/>
                </a:cubicBezTo>
                <a:cubicBezTo>
                  <a:pt x="0" y="12185"/>
                  <a:pt x="568" y="12738"/>
                  <a:pt x="1137" y="12738"/>
                </a:cubicBezTo>
                <a:cubicBezTo>
                  <a:pt x="1137" y="13292"/>
                  <a:pt x="1705" y="13846"/>
                  <a:pt x="2274" y="13846"/>
                </a:cubicBezTo>
                <a:cubicBezTo>
                  <a:pt x="2842" y="14400"/>
                  <a:pt x="2842" y="14400"/>
                  <a:pt x="2842" y="14954"/>
                </a:cubicBezTo>
                <a:cubicBezTo>
                  <a:pt x="2842" y="14954"/>
                  <a:pt x="2842" y="16062"/>
                  <a:pt x="3411" y="16062"/>
                </a:cubicBezTo>
                <a:cubicBezTo>
                  <a:pt x="3411" y="16062"/>
                  <a:pt x="3411" y="16062"/>
                  <a:pt x="3979" y="16062"/>
                </a:cubicBezTo>
                <a:cubicBezTo>
                  <a:pt x="3979" y="16062"/>
                  <a:pt x="3979" y="16615"/>
                  <a:pt x="3979" y="16615"/>
                </a:cubicBezTo>
                <a:cubicBezTo>
                  <a:pt x="3979" y="17169"/>
                  <a:pt x="3979" y="16615"/>
                  <a:pt x="3411" y="17169"/>
                </a:cubicBezTo>
                <a:cubicBezTo>
                  <a:pt x="3411" y="17169"/>
                  <a:pt x="2842" y="17169"/>
                  <a:pt x="2842" y="17169"/>
                </a:cubicBezTo>
                <a:cubicBezTo>
                  <a:pt x="2842" y="17169"/>
                  <a:pt x="2274" y="17169"/>
                  <a:pt x="2274" y="17723"/>
                </a:cubicBezTo>
                <a:cubicBezTo>
                  <a:pt x="2274" y="17723"/>
                  <a:pt x="2274" y="17723"/>
                  <a:pt x="2274" y="17723"/>
                </a:cubicBezTo>
                <a:cubicBezTo>
                  <a:pt x="1705" y="18277"/>
                  <a:pt x="1705" y="18831"/>
                  <a:pt x="1705" y="19385"/>
                </a:cubicBezTo>
                <a:cubicBezTo>
                  <a:pt x="2842" y="19385"/>
                  <a:pt x="3411" y="19385"/>
                  <a:pt x="4547" y="19385"/>
                </a:cubicBezTo>
                <a:cubicBezTo>
                  <a:pt x="4547" y="18831"/>
                  <a:pt x="6253" y="19385"/>
                  <a:pt x="6253" y="19385"/>
                </a:cubicBezTo>
                <a:cubicBezTo>
                  <a:pt x="6253" y="19385"/>
                  <a:pt x="6821" y="19385"/>
                  <a:pt x="7389" y="19385"/>
                </a:cubicBezTo>
                <a:cubicBezTo>
                  <a:pt x="7958" y="18831"/>
                  <a:pt x="8526" y="18831"/>
                  <a:pt x="9095" y="18831"/>
                </a:cubicBezTo>
                <a:cubicBezTo>
                  <a:pt x="8526" y="18831"/>
                  <a:pt x="8526" y="18831"/>
                  <a:pt x="8526" y="18831"/>
                </a:cubicBezTo>
                <a:cubicBezTo>
                  <a:pt x="8526" y="18277"/>
                  <a:pt x="9095" y="18831"/>
                  <a:pt x="9095" y="18831"/>
                </a:cubicBezTo>
                <a:cubicBezTo>
                  <a:pt x="9095" y="19385"/>
                  <a:pt x="9095" y="19938"/>
                  <a:pt x="9663" y="19938"/>
                </a:cubicBezTo>
                <a:cubicBezTo>
                  <a:pt x="9663" y="19938"/>
                  <a:pt x="10232" y="19938"/>
                  <a:pt x="10232" y="19938"/>
                </a:cubicBezTo>
                <a:cubicBezTo>
                  <a:pt x="10232" y="20492"/>
                  <a:pt x="10232" y="20492"/>
                  <a:pt x="10232" y="21046"/>
                </a:cubicBezTo>
                <a:cubicBezTo>
                  <a:pt x="10232" y="21046"/>
                  <a:pt x="10800" y="21600"/>
                  <a:pt x="10800" y="21600"/>
                </a:cubicBezTo>
                <a:cubicBezTo>
                  <a:pt x="10800" y="21600"/>
                  <a:pt x="11368" y="21600"/>
                  <a:pt x="11368" y="21600"/>
                </a:cubicBezTo>
                <a:cubicBezTo>
                  <a:pt x="11368" y="21600"/>
                  <a:pt x="11368" y="21600"/>
                  <a:pt x="11368" y="21600"/>
                </a:cubicBezTo>
                <a:cubicBezTo>
                  <a:pt x="11937" y="21600"/>
                  <a:pt x="11937" y="21600"/>
                  <a:pt x="11937" y="21600"/>
                </a:cubicBezTo>
                <a:cubicBezTo>
                  <a:pt x="12505" y="21600"/>
                  <a:pt x="12505" y="21600"/>
                  <a:pt x="12505" y="21600"/>
                </a:cubicBezTo>
                <a:cubicBezTo>
                  <a:pt x="12505" y="21046"/>
                  <a:pt x="12505" y="21046"/>
                  <a:pt x="12505" y="21046"/>
                </a:cubicBezTo>
                <a:cubicBezTo>
                  <a:pt x="12505" y="20492"/>
                  <a:pt x="13642" y="21046"/>
                  <a:pt x="13642" y="21046"/>
                </a:cubicBezTo>
                <a:cubicBezTo>
                  <a:pt x="14211" y="21046"/>
                  <a:pt x="14211" y="21046"/>
                  <a:pt x="14779" y="21046"/>
                </a:cubicBezTo>
                <a:cubicBezTo>
                  <a:pt x="15347" y="20492"/>
                  <a:pt x="14779" y="21046"/>
                  <a:pt x="15347" y="21046"/>
                </a:cubicBezTo>
                <a:cubicBezTo>
                  <a:pt x="15916" y="21046"/>
                  <a:pt x="15916" y="20492"/>
                  <a:pt x="15916" y="20492"/>
                </a:cubicBezTo>
                <a:cubicBezTo>
                  <a:pt x="15347" y="19938"/>
                  <a:pt x="15347" y="19938"/>
                  <a:pt x="15347" y="19385"/>
                </a:cubicBezTo>
                <a:cubicBezTo>
                  <a:pt x="15347" y="19385"/>
                  <a:pt x="14779" y="18831"/>
                  <a:pt x="14779" y="18831"/>
                </a:cubicBezTo>
                <a:cubicBezTo>
                  <a:pt x="14779" y="18277"/>
                  <a:pt x="14211" y="18831"/>
                  <a:pt x="14211" y="18277"/>
                </a:cubicBezTo>
                <a:cubicBezTo>
                  <a:pt x="14211" y="17723"/>
                  <a:pt x="14211" y="17169"/>
                  <a:pt x="14211" y="17169"/>
                </a:cubicBezTo>
                <a:cubicBezTo>
                  <a:pt x="13642" y="17169"/>
                  <a:pt x="13074" y="17169"/>
                  <a:pt x="13074" y="16615"/>
                </a:cubicBezTo>
                <a:cubicBezTo>
                  <a:pt x="13074" y="16615"/>
                  <a:pt x="13074" y="16062"/>
                  <a:pt x="13074" y="16062"/>
                </a:cubicBezTo>
                <a:cubicBezTo>
                  <a:pt x="13074" y="15508"/>
                  <a:pt x="13642" y="14954"/>
                  <a:pt x="13642" y="14954"/>
                </a:cubicBezTo>
                <a:cubicBezTo>
                  <a:pt x="14211" y="14400"/>
                  <a:pt x="14211" y="14954"/>
                  <a:pt x="14779" y="14954"/>
                </a:cubicBezTo>
                <a:cubicBezTo>
                  <a:pt x="14779" y="15508"/>
                  <a:pt x="15916" y="14954"/>
                  <a:pt x="16484" y="14954"/>
                </a:cubicBezTo>
                <a:cubicBezTo>
                  <a:pt x="16484" y="14400"/>
                  <a:pt x="16484" y="13846"/>
                  <a:pt x="16484" y="13846"/>
                </a:cubicBezTo>
                <a:cubicBezTo>
                  <a:pt x="17053" y="13292"/>
                  <a:pt x="16484" y="13846"/>
                  <a:pt x="17053" y="13292"/>
                </a:cubicBezTo>
                <a:cubicBezTo>
                  <a:pt x="17621" y="12738"/>
                  <a:pt x="17621" y="12185"/>
                  <a:pt x="18189" y="11631"/>
                </a:cubicBezTo>
                <a:cubicBezTo>
                  <a:pt x="18189" y="11631"/>
                  <a:pt x="18189" y="11631"/>
                  <a:pt x="18758" y="11077"/>
                </a:cubicBezTo>
                <a:cubicBezTo>
                  <a:pt x="18758" y="11077"/>
                  <a:pt x="18189" y="11077"/>
                  <a:pt x="18189" y="11077"/>
                </a:cubicBezTo>
                <a:cubicBezTo>
                  <a:pt x="18758" y="10523"/>
                  <a:pt x="18758" y="9969"/>
                  <a:pt x="18758" y="9969"/>
                </a:cubicBezTo>
                <a:cubicBezTo>
                  <a:pt x="19326" y="9969"/>
                  <a:pt x="19326" y="9969"/>
                  <a:pt x="19326" y="9969"/>
                </a:cubicBezTo>
                <a:cubicBezTo>
                  <a:pt x="19326" y="9415"/>
                  <a:pt x="19326" y="9415"/>
                  <a:pt x="19326" y="9415"/>
                </a:cubicBezTo>
                <a:cubicBezTo>
                  <a:pt x="19326" y="9415"/>
                  <a:pt x="18758" y="8862"/>
                  <a:pt x="18758" y="8862"/>
                </a:cubicBezTo>
                <a:cubicBezTo>
                  <a:pt x="19326" y="8308"/>
                  <a:pt x="20463" y="8308"/>
                  <a:pt x="19895" y="7754"/>
                </a:cubicBezTo>
                <a:cubicBezTo>
                  <a:pt x="19326" y="7200"/>
                  <a:pt x="19326" y="7754"/>
                  <a:pt x="18758" y="7200"/>
                </a:cubicBezTo>
                <a:cubicBezTo>
                  <a:pt x="18758" y="7200"/>
                  <a:pt x="18758" y="7200"/>
                  <a:pt x="18758" y="7200"/>
                </a:cubicBezTo>
                <a:cubicBezTo>
                  <a:pt x="18758" y="6646"/>
                  <a:pt x="18189" y="7200"/>
                  <a:pt x="18189" y="6646"/>
                </a:cubicBezTo>
                <a:cubicBezTo>
                  <a:pt x="18189" y="6646"/>
                  <a:pt x="17621" y="6092"/>
                  <a:pt x="17621" y="6092"/>
                </a:cubicBezTo>
                <a:cubicBezTo>
                  <a:pt x="17621" y="6092"/>
                  <a:pt x="17621" y="6092"/>
                  <a:pt x="17621" y="6092"/>
                </a:cubicBezTo>
                <a:cubicBezTo>
                  <a:pt x="17621" y="6092"/>
                  <a:pt x="17621" y="5538"/>
                  <a:pt x="17621" y="5538"/>
                </a:cubicBezTo>
                <a:cubicBezTo>
                  <a:pt x="17621" y="5538"/>
                  <a:pt x="17621" y="4985"/>
                  <a:pt x="17621" y="4985"/>
                </a:cubicBezTo>
                <a:cubicBezTo>
                  <a:pt x="17621" y="4985"/>
                  <a:pt x="17621" y="4985"/>
                  <a:pt x="17621" y="4985"/>
                </a:cubicBezTo>
                <a:cubicBezTo>
                  <a:pt x="17621" y="4985"/>
                  <a:pt x="17621" y="4985"/>
                  <a:pt x="17621" y="4985"/>
                </a:cubicBezTo>
                <a:cubicBezTo>
                  <a:pt x="17621" y="4985"/>
                  <a:pt x="17053" y="4431"/>
                  <a:pt x="17621" y="4431"/>
                </a:cubicBezTo>
                <a:cubicBezTo>
                  <a:pt x="17053" y="4431"/>
                  <a:pt x="17053" y="3877"/>
                  <a:pt x="17621" y="3877"/>
                </a:cubicBezTo>
                <a:cubicBezTo>
                  <a:pt x="18189" y="3877"/>
                  <a:pt x="18758" y="3877"/>
                  <a:pt x="19326" y="3877"/>
                </a:cubicBezTo>
                <a:cubicBezTo>
                  <a:pt x="19895" y="3877"/>
                  <a:pt x="19895" y="3877"/>
                  <a:pt x="20463" y="3877"/>
                </a:cubicBezTo>
                <a:cubicBezTo>
                  <a:pt x="20463" y="3877"/>
                  <a:pt x="21600" y="3323"/>
                  <a:pt x="21032" y="2769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3" name="Shape 1982"/>
          <p:cNvSpPr/>
          <p:nvPr/>
        </p:nvSpPr>
        <p:spPr bwMode="auto">
          <a:xfrm>
            <a:off x="5340351" y="2113757"/>
            <a:ext cx="187325" cy="273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164" extrusionOk="0">
                <a:moveTo>
                  <a:pt x="20520" y="8193"/>
                </a:moveTo>
                <a:cubicBezTo>
                  <a:pt x="19440" y="8193"/>
                  <a:pt x="19440" y="7448"/>
                  <a:pt x="18360" y="6703"/>
                </a:cubicBezTo>
                <a:cubicBezTo>
                  <a:pt x="18360" y="6703"/>
                  <a:pt x="18360" y="5959"/>
                  <a:pt x="17280" y="5959"/>
                </a:cubicBezTo>
                <a:cubicBezTo>
                  <a:pt x="17280" y="5959"/>
                  <a:pt x="17280" y="5959"/>
                  <a:pt x="16200" y="5959"/>
                </a:cubicBezTo>
                <a:cubicBezTo>
                  <a:pt x="16200" y="5214"/>
                  <a:pt x="14040" y="5214"/>
                  <a:pt x="12960" y="5214"/>
                </a:cubicBezTo>
                <a:cubicBezTo>
                  <a:pt x="12960" y="4469"/>
                  <a:pt x="11880" y="3724"/>
                  <a:pt x="11880" y="2979"/>
                </a:cubicBezTo>
                <a:cubicBezTo>
                  <a:pt x="10800" y="2234"/>
                  <a:pt x="10800" y="2979"/>
                  <a:pt x="9720" y="2979"/>
                </a:cubicBezTo>
                <a:cubicBezTo>
                  <a:pt x="9720" y="2979"/>
                  <a:pt x="9720" y="2234"/>
                  <a:pt x="9720" y="2979"/>
                </a:cubicBezTo>
                <a:cubicBezTo>
                  <a:pt x="8640" y="2979"/>
                  <a:pt x="9720" y="3724"/>
                  <a:pt x="9720" y="3724"/>
                </a:cubicBezTo>
                <a:cubicBezTo>
                  <a:pt x="9720" y="4469"/>
                  <a:pt x="9720" y="4469"/>
                  <a:pt x="9720" y="4469"/>
                </a:cubicBezTo>
                <a:cubicBezTo>
                  <a:pt x="9720" y="4469"/>
                  <a:pt x="9720" y="4469"/>
                  <a:pt x="9720" y="4469"/>
                </a:cubicBezTo>
                <a:cubicBezTo>
                  <a:pt x="9720" y="5214"/>
                  <a:pt x="9720" y="4469"/>
                  <a:pt x="9720" y="5214"/>
                </a:cubicBezTo>
                <a:cubicBezTo>
                  <a:pt x="9720" y="5214"/>
                  <a:pt x="8640" y="5214"/>
                  <a:pt x="8640" y="5214"/>
                </a:cubicBezTo>
                <a:cubicBezTo>
                  <a:pt x="8640" y="5214"/>
                  <a:pt x="8640" y="5959"/>
                  <a:pt x="8640" y="6703"/>
                </a:cubicBezTo>
                <a:cubicBezTo>
                  <a:pt x="8640" y="7448"/>
                  <a:pt x="7560" y="7448"/>
                  <a:pt x="8640" y="8193"/>
                </a:cubicBezTo>
                <a:cubicBezTo>
                  <a:pt x="8640" y="8938"/>
                  <a:pt x="9720" y="8938"/>
                  <a:pt x="9720" y="9683"/>
                </a:cubicBezTo>
                <a:cubicBezTo>
                  <a:pt x="9720" y="10428"/>
                  <a:pt x="8640" y="11172"/>
                  <a:pt x="8640" y="11917"/>
                </a:cubicBezTo>
                <a:cubicBezTo>
                  <a:pt x="8640" y="12662"/>
                  <a:pt x="8640" y="13407"/>
                  <a:pt x="7560" y="14152"/>
                </a:cubicBezTo>
                <a:cubicBezTo>
                  <a:pt x="7560" y="14152"/>
                  <a:pt x="6480" y="14152"/>
                  <a:pt x="6480" y="14152"/>
                </a:cubicBezTo>
                <a:cubicBezTo>
                  <a:pt x="4320" y="14897"/>
                  <a:pt x="2160" y="15641"/>
                  <a:pt x="0" y="15641"/>
                </a:cubicBezTo>
                <a:cubicBezTo>
                  <a:pt x="1080" y="17131"/>
                  <a:pt x="2160" y="18621"/>
                  <a:pt x="2160" y="20110"/>
                </a:cubicBezTo>
                <a:cubicBezTo>
                  <a:pt x="3240" y="20855"/>
                  <a:pt x="3240" y="21600"/>
                  <a:pt x="4320" y="20855"/>
                </a:cubicBezTo>
                <a:cubicBezTo>
                  <a:pt x="5400" y="20855"/>
                  <a:pt x="6480" y="20110"/>
                  <a:pt x="7560" y="20110"/>
                </a:cubicBezTo>
                <a:cubicBezTo>
                  <a:pt x="8640" y="20110"/>
                  <a:pt x="8640" y="20855"/>
                  <a:pt x="9720" y="19366"/>
                </a:cubicBezTo>
                <a:cubicBezTo>
                  <a:pt x="9720" y="19366"/>
                  <a:pt x="9720" y="18621"/>
                  <a:pt x="10800" y="18621"/>
                </a:cubicBezTo>
                <a:cubicBezTo>
                  <a:pt x="11880" y="17876"/>
                  <a:pt x="12960" y="18621"/>
                  <a:pt x="12960" y="17876"/>
                </a:cubicBezTo>
                <a:cubicBezTo>
                  <a:pt x="12960" y="16386"/>
                  <a:pt x="12960" y="16386"/>
                  <a:pt x="15120" y="16386"/>
                </a:cubicBezTo>
                <a:cubicBezTo>
                  <a:pt x="16200" y="15641"/>
                  <a:pt x="16200" y="15641"/>
                  <a:pt x="16200" y="14897"/>
                </a:cubicBezTo>
                <a:cubicBezTo>
                  <a:pt x="16200" y="14152"/>
                  <a:pt x="16200" y="12662"/>
                  <a:pt x="17280" y="12662"/>
                </a:cubicBezTo>
                <a:cubicBezTo>
                  <a:pt x="17280" y="12662"/>
                  <a:pt x="17280" y="12662"/>
                  <a:pt x="18360" y="12662"/>
                </a:cubicBezTo>
                <a:cubicBezTo>
                  <a:pt x="18360" y="12662"/>
                  <a:pt x="18360" y="11172"/>
                  <a:pt x="19440" y="11172"/>
                </a:cubicBezTo>
                <a:cubicBezTo>
                  <a:pt x="20520" y="10428"/>
                  <a:pt x="21600" y="9683"/>
                  <a:pt x="20520" y="8193"/>
                </a:cubicBezTo>
                <a:close/>
                <a:moveTo>
                  <a:pt x="10800" y="2234"/>
                </a:moveTo>
                <a:cubicBezTo>
                  <a:pt x="10800" y="2234"/>
                  <a:pt x="10800" y="2234"/>
                  <a:pt x="10800" y="2234"/>
                </a:cubicBezTo>
                <a:cubicBezTo>
                  <a:pt x="10800" y="2234"/>
                  <a:pt x="10800" y="2234"/>
                  <a:pt x="10800" y="2234"/>
                </a:cubicBezTo>
                <a:close/>
                <a:moveTo>
                  <a:pt x="9720" y="0"/>
                </a:moveTo>
                <a:cubicBezTo>
                  <a:pt x="9720" y="2234"/>
                  <a:pt x="10800" y="0"/>
                  <a:pt x="10800" y="0"/>
                </a:cubicBezTo>
                <a:cubicBezTo>
                  <a:pt x="9720" y="0"/>
                  <a:pt x="9720" y="0"/>
                  <a:pt x="9720" y="0"/>
                </a:cubicBezTo>
                <a:cubicBezTo>
                  <a:pt x="9720" y="0"/>
                  <a:pt x="9720" y="0"/>
                  <a:pt x="972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4" name="Shape 1983"/>
          <p:cNvSpPr/>
          <p:nvPr/>
        </p:nvSpPr>
        <p:spPr bwMode="auto">
          <a:xfrm>
            <a:off x="4192589" y="688182"/>
            <a:ext cx="492125" cy="528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47" y="10996"/>
                </a:moveTo>
                <a:cubicBezTo>
                  <a:pt x="8471" y="10996"/>
                  <a:pt x="8894" y="10996"/>
                  <a:pt x="8894" y="10996"/>
                </a:cubicBezTo>
                <a:cubicBezTo>
                  <a:pt x="8894" y="10996"/>
                  <a:pt x="9318" y="10996"/>
                  <a:pt x="9318" y="10996"/>
                </a:cubicBezTo>
                <a:cubicBezTo>
                  <a:pt x="9741" y="10604"/>
                  <a:pt x="10165" y="10604"/>
                  <a:pt x="9741" y="10211"/>
                </a:cubicBezTo>
                <a:cubicBezTo>
                  <a:pt x="9741" y="10211"/>
                  <a:pt x="9318" y="10604"/>
                  <a:pt x="9318" y="10604"/>
                </a:cubicBezTo>
                <a:cubicBezTo>
                  <a:pt x="9318" y="10604"/>
                  <a:pt x="9318" y="10211"/>
                  <a:pt x="9318" y="10211"/>
                </a:cubicBezTo>
                <a:cubicBezTo>
                  <a:pt x="9318" y="10211"/>
                  <a:pt x="9741" y="10211"/>
                  <a:pt x="9741" y="9818"/>
                </a:cubicBezTo>
                <a:cubicBezTo>
                  <a:pt x="9318" y="9818"/>
                  <a:pt x="9318" y="10211"/>
                  <a:pt x="9318" y="10211"/>
                </a:cubicBezTo>
                <a:cubicBezTo>
                  <a:pt x="8894" y="10211"/>
                  <a:pt x="9318" y="10211"/>
                  <a:pt x="8894" y="10604"/>
                </a:cubicBezTo>
                <a:cubicBezTo>
                  <a:pt x="8894" y="10996"/>
                  <a:pt x="8471" y="10604"/>
                  <a:pt x="8047" y="10996"/>
                </a:cubicBezTo>
                <a:close/>
                <a:moveTo>
                  <a:pt x="11012" y="9818"/>
                </a:moveTo>
                <a:cubicBezTo>
                  <a:pt x="11012" y="9818"/>
                  <a:pt x="10588" y="9818"/>
                  <a:pt x="10588" y="9818"/>
                </a:cubicBezTo>
                <a:cubicBezTo>
                  <a:pt x="10588" y="9818"/>
                  <a:pt x="10588" y="9818"/>
                  <a:pt x="10588" y="9818"/>
                </a:cubicBezTo>
                <a:cubicBezTo>
                  <a:pt x="10165" y="9818"/>
                  <a:pt x="10588" y="10211"/>
                  <a:pt x="10165" y="10211"/>
                </a:cubicBezTo>
                <a:cubicBezTo>
                  <a:pt x="10165" y="10211"/>
                  <a:pt x="10588" y="10211"/>
                  <a:pt x="10588" y="10211"/>
                </a:cubicBezTo>
                <a:cubicBezTo>
                  <a:pt x="10588" y="10211"/>
                  <a:pt x="10588" y="10211"/>
                  <a:pt x="10588" y="10211"/>
                </a:cubicBezTo>
                <a:cubicBezTo>
                  <a:pt x="11012" y="10211"/>
                  <a:pt x="11012" y="10211"/>
                  <a:pt x="11012" y="10211"/>
                </a:cubicBezTo>
                <a:cubicBezTo>
                  <a:pt x="11012" y="9818"/>
                  <a:pt x="11012" y="9818"/>
                  <a:pt x="11012" y="9818"/>
                </a:cubicBezTo>
                <a:close/>
                <a:moveTo>
                  <a:pt x="11435" y="9818"/>
                </a:moveTo>
                <a:cubicBezTo>
                  <a:pt x="11435" y="9818"/>
                  <a:pt x="12282" y="9425"/>
                  <a:pt x="12282" y="9425"/>
                </a:cubicBezTo>
                <a:cubicBezTo>
                  <a:pt x="12282" y="9425"/>
                  <a:pt x="12282" y="9033"/>
                  <a:pt x="11859" y="9033"/>
                </a:cubicBezTo>
                <a:cubicBezTo>
                  <a:pt x="11859" y="9033"/>
                  <a:pt x="11435" y="9425"/>
                  <a:pt x="11435" y="9425"/>
                </a:cubicBezTo>
                <a:cubicBezTo>
                  <a:pt x="11435" y="9425"/>
                  <a:pt x="11435" y="9425"/>
                  <a:pt x="11012" y="9818"/>
                </a:cubicBezTo>
                <a:cubicBezTo>
                  <a:pt x="11012" y="9818"/>
                  <a:pt x="11435" y="9818"/>
                  <a:pt x="11435" y="9818"/>
                </a:cubicBezTo>
                <a:close/>
                <a:moveTo>
                  <a:pt x="21600" y="9425"/>
                </a:moveTo>
                <a:cubicBezTo>
                  <a:pt x="21600" y="9425"/>
                  <a:pt x="21176" y="9425"/>
                  <a:pt x="21176" y="9425"/>
                </a:cubicBezTo>
                <a:cubicBezTo>
                  <a:pt x="20753" y="9425"/>
                  <a:pt x="20753" y="9818"/>
                  <a:pt x="20329" y="9425"/>
                </a:cubicBezTo>
                <a:cubicBezTo>
                  <a:pt x="20329" y="9425"/>
                  <a:pt x="20329" y="9425"/>
                  <a:pt x="20329" y="9425"/>
                </a:cubicBezTo>
                <a:cubicBezTo>
                  <a:pt x="20329" y="9033"/>
                  <a:pt x="19906" y="9425"/>
                  <a:pt x="19482" y="9033"/>
                </a:cubicBezTo>
                <a:cubicBezTo>
                  <a:pt x="19906" y="9033"/>
                  <a:pt x="21176" y="9033"/>
                  <a:pt x="21176" y="9033"/>
                </a:cubicBezTo>
                <a:cubicBezTo>
                  <a:pt x="21600" y="8640"/>
                  <a:pt x="20753" y="8640"/>
                  <a:pt x="20753" y="8640"/>
                </a:cubicBezTo>
                <a:cubicBezTo>
                  <a:pt x="20753" y="8640"/>
                  <a:pt x="20753" y="8640"/>
                  <a:pt x="20753" y="8640"/>
                </a:cubicBezTo>
                <a:cubicBezTo>
                  <a:pt x="20753" y="8640"/>
                  <a:pt x="20329" y="8640"/>
                  <a:pt x="20329" y="8640"/>
                </a:cubicBezTo>
                <a:cubicBezTo>
                  <a:pt x="20329" y="8640"/>
                  <a:pt x="19906" y="8640"/>
                  <a:pt x="19906" y="8640"/>
                </a:cubicBezTo>
                <a:cubicBezTo>
                  <a:pt x="19482" y="8247"/>
                  <a:pt x="19482" y="8640"/>
                  <a:pt x="19059" y="9033"/>
                </a:cubicBezTo>
                <a:cubicBezTo>
                  <a:pt x="19059" y="8640"/>
                  <a:pt x="19482" y="8640"/>
                  <a:pt x="19059" y="8640"/>
                </a:cubicBezTo>
                <a:cubicBezTo>
                  <a:pt x="19059" y="8640"/>
                  <a:pt x="19482" y="8640"/>
                  <a:pt x="19059" y="8247"/>
                </a:cubicBezTo>
                <a:cubicBezTo>
                  <a:pt x="19059" y="8247"/>
                  <a:pt x="18635" y="8247"/>
                  <a:pt x="18212" y="8247"/>
                </a:cubicBezTo>
                <a:cubicBezTo>
                  <a:pt x="18212" y="8247"/>
                  <a:pt x="18635" y="8640"/>
                  <a:pt x="18635" y="8640"/>
                </a:cubicBezTo>
                <a:cubicBezTo>
                  <a:pt x="18212" y="8247"/>
                  <a:pt x="18212" y="8640"/>
                  <a:pt x="17788" y="9033"/>
                </a:cubicBezTo>
                <a:cubicBezTo>
                  <a:pt x="17788" y="8640"/>
                  <a:pt x="17788" y="8640"/>
                  <a:pt x="17788" y="8640"/>
                </a:cubicBezTo>
                <a:cubicBezTo>
                  <a:pt x="18212" y="8247"/>
                  <a:pt x="17788" y="8247"/>
                  <a:pt x="17788" y="8247"/>
                </a:cubicBezTo>
                <a:cubicBezTo>
                  <a:pt x="17365" y="8640"/>
                  <a:pt x="17365" y="9033"/>
                  <a:pt x="16941" y="9033"/>
                </a:cubicBezTo>
                <a:cubicBezTo>
                  <a:pt x="16518" y="9425"/>
                  <a:pt x="16941" y="8640"/>
                  <a:pt x="17365" y="8640"/>
                </a:cubicBezTo>
                <a:cubicBezTo>
                  <a:pt x="16941" y="8247"/>
                  <a:pt x="16941" y="8247"/>
                  <a:pt x="16941" y="8247"/>
                </a:cubicBezTo>
                <a:cubicBezTo>
                  <a:pt x="16941" y="8247"/>
                  <a:pt x="16518" y="8247"/>
                  <a:pt x="16518" y="8247"/>
                </a:cubicBezTo>
                <a:cubicBezTo>
                  <a:pt x="16094" y="8247"/>
                  <a:pt x="15671" y="8640"/>
                  <a:pt x="16094" y="8640"/>
                </a:cubicBezTo>
                <a:cubicBezTo>
                  <a:pt x="16094" y="8640"/>
                  <a:pt x="15247" y="9033"/>
                  <a:pt x="15247" y="9425"/>
                </a:cubicBezTo>
                <a:cubicBezTo>
                  <a:pt x="15247" y="9425"/>
                  <a:pt x="15247" y="9033"/>
                  <a:pt x="15247" y="9033"/>
                </a:cubicBezTo>
                <a:cubicBezTo>
                  <a:pt x="14824" y="9033"/>
                  <a:pt x="14824" y="9033"/>
                  <a:pt x="14400" y="9033"/>
                </a:cubicBezTo>
                <a:cubicBezTo>
                  <a:pt x="14400" y="9033"/>
                  <a:pt x="13976" y="9033"/>
                  <a:pt x="13553" y="9033"/>
                </a:cubicBezTo>
                <a:cubicBezTo>
                  <a:pt x="13976" y="9033"/>
                  <a:pt x="13976" y="9033"/>
                  <a:pt x="14400" y="9425"/>
                </a:cubicBezTo>
                <a:cubicBezTo>
                  <a:pt x="13976" y="9425"/>
                  <a:pt x="13976" y="9425"/>
                  <a:pt x="13553" y="9425"/>
                </a:cubicBezTo>
                <a:cubicBezTo>
                  <a:pt x="13553" y="9425"/>
                  <a:pt x="13129" y="9425"/>
                  <a:pt x="13129" y="9425"/>
                </a:cubicBezTo>
                <a:cubicBezTo>
                  <a:pt x="13129" y="9425"/>
                  <a:pt x="13129" y="9818"/>
                  <a:pt x="13129" y="9818"/>
                </a:cubicBezTo>
                <a:cubicBezTo>
                  <a:pt x="13129" y="9818"/>
                  <a:pt x="13129" y="9818"/>
                  <a:pt x="12706" y="9818"/>
                </a:cubicBezTo>
                <a:cubicBezTo>
                  <a:pt x="12706" y="9818"/>
                  <a:pt x="13129" y="9425"/>
                  <a:pt x="13129" y="9425"/>
                </a:cubicBezTo>
                <a:cubicBezTo>
                  <a:pt x="12706" y="9033"/>
                  <a:pt x="12706" y="9818"/>
                  <a:pt x="12282" y="9818"/>
                </a:cubicBezTo>
                <a:cubicBezTo>
                  <a:pt x="12282" y="9425"/>
                  <a:pt x="12282" y="9425"/>
                  <a:pt x="11859" y="9818"/>
                </a:cubicBezTo>
                <a:cubicBezTo>
                  <a:pt x="11859" y="9818"/>
                  <a:pt x="11435" y="9818"/>
                  <a:pt x="11859" y="9818"/>
                </a:cubicBezTo>
                <a:cubicBezTo>
                  <a:pt x="11859" y="9818"/>
                  <a:pt x="11435" y="9818"/>
                  <a:pt x="11435" y="9818"/>
                </a:cubicBezTo>
                <a:cubicBezTo>
                  <a:pt x="11012" y="9818"/>
                  <a:pt x="11012" y="10211"/>
                  <a:pt x="11012" y="10211"/>
                </a:cubicBezTo>
                <a:cubicBezTo>
                  <a:pt x="11012" y="10211"/>
                  <a:pt x="11012" y="10211"/>
                  <a:pt x="10588" y="10604"/>
                </a:cubicBezTo>
                <a:cubicBezTo>
                  <a:pt x="10588" y="10604"/>
                  <a:pt x="9741" y="10604"/>
                  <a:pt x="10165" y="10604"/>
                </a:cubicBezTo>
                <a:cubicBezTo>
                  <a:pt x="10165" y="10996"/>
                  <a:pt x="10588" y="10604"/>
                  <a:pt x="11012" y="10604"/>
                </a:cubicBezTo>
                <a:cubicBezTo>
                  <a:pt x="10588" y="10604"/>
                  <a:pt x="9318" y="10996"/>
                  <a:pt x="9741" y="10996"/>
                </a:cubicBezTo>
                <a:cubicBezTo>
                  <a:pt x="9741" y="11389"/>
                  <a:pt x="9741" y="11389"/>
                  <a:pt x="9741" y="11389"/>
                </a:cubicBezTo>
                <a:cubicBezTo>
                  <a:pt x="9741" y="11389"/>
                  <a:pt x="9741" y="10996"/>
                  <a:pt x="9741" y="10996"/>
                </a:cubicBezTo>
                <a:cubicBezTo>
                  <a:pt x="9318" y="10996"/>
                  <a:pt x="8894" y="10996"/>
                  <a:pt x="8894" y="10996"/>
                </a:cubicBezTo>
                <a:cubicBezTo>
                  <a:pt x="8894" y="11389"/>
                  <a:pt x="9318" y="11389"/>
                  <a:pt x="9318" y="11389"/>
                </a:cubicBezTo>
                <a:cubicBezTo>
                  <a:pt x="8894" y="11389"/>
                  <a:pt x="8471" y="10996"/>
                  <a:pt x="8471" y="11389"/>
                </a:cubicBezTo>
                <a:cubicBezTo>
                  <a:pt x="8894" y="11389"/>
                  <a:pt x="8894" y="11389"/>
                  <a:pt x="8894" y="11389"/>
                </a:cubicBezTo>
                <a:cubicBezTo>
                  <a:pt x="8894" y="11782"/>
                  <a:pt x="9318" y="11782"/>
                  <a:pt x="9318" y="11782"/>
                </a:cubicBezTo>
                <a:cubicBezTo>
                  <a:pt x="9318" y="11782"/>
                  <a:pt x="9318" y="11782"/>
                  <a:pt x="9318" y="11782"/>
                </a:cubicBezTo>
                <a:cubicBezTo>
                  <a:pt x="8894" y="11389"/>
                  <a:pt x="8471" y="11782"/>
                  <a:pt x="8471" y="11782"/>
                </a:cubicBezTo>
                <a:cubicBezTo>
                  <a:pt x="8471" y="12175"/>
                  <a:pt x="8894" y="12175"/>
                  <a:pt x="9318" y="12175"/>
                </a:cubicBezTo>
                <a:cubicBezTo>
                  <a:pt x="8894" y="12175"/>
                  <a:pt x="8471" y="12175"/>
                  <a:pt x="8047" y="12175"/>
                </a:cubicBezTo>
                <a:cubicBezTo>
                  <a:pt x="8047" y="12175"/>
                  <a:pt x="8047" y="12175"/>
                  <a:pt x="7624" y="12175"/>
                </a:cubicBezTo>
                <a:cubicBezTo>
                  <a:pt x="7624" y="12175"/>
                  <a:pt x="7624" y="12567"/>
                  <a:pt x="8047" y="12567"/>
                </a:cubicBezTo>
                <a:cubicBezTo>
                  <a:pt x="7624" y="12567"/>
                  <a:pt x="7200" y="12567"/>
                  <a:pt x="7200" y="12567"/>
                </a:cubicBezTo>
                <a:cubicBezTo>
                  <a:pt x="7200" y="13353"/>
                  <a:pt x="7624" y="12960"/>
                  <a:pt x="8047" y="12960"/>
                </a:cubicBezTo>
                <a:cubicBezTo>
                  <a:pt x="7624" y="12960"/>
                  <a:pt x="7200" y="12960"/>
                  <a:pt x="6776" y="12960"/>
                </a:cubicBezTo>
                <a:cubicBezTo>
                  <a:pt x="7200" y="13353"/>
                  <a:pt x="7200" y="13353"/>
                  <a:pt x="7200" y="13353"/>
                </a:cubicBezTo>
                <a:cubicBezTo>
                  <a:pt x="6776" y="13353"/>
                  <a:pt x="5929" y="14531"/>
                  <a:pt x="7200" y="13745"/>
                </a:cubicBezTo>
                <a:cubicBezTo>
                  <a:pt x="6776" y="14138"/>
                  <a:pt x="6776" y="14138"/>
                  <a:pt x="6353" y="14138"/>
                </a:cubicBezTo>
                <a:cubicBezTo>
                  <a:pt x="6353" y="14138"/>
                  <a:pt x="5929" y="14138"/>
                  <a:pt x="5929" y="14531"/>
                </a:cubicBezTo>
                <a:cubicBezTo>
                  <a:pt x="5929" y="14531"/>
                  <a:pt x="5929" y="14531"/>
                  <a:pt x="5929" y="14531"/>
                </a:cubicBezTo>
                <a:cubicBezTo>
                  <a:pt x="5506" y="14531"/>
                  <a:pt x="4659" y="14924"/>
                  <a:pt x="4235" y="15316"/>
                </a:cubicBezTo>
                <a:cubicBezTo>
                  <a:pt x="4235" y="15709"/>
                  <a:pt x="4235" y="15709"/>
                  <a:pt x="4659" y="15709"/>
                </a:cubicBezTo>
                <a:cubicBezTo>
                  <a:pt x="4659" y="15709"/>
                  <a:pt x="5506" y="15709"/>
                  <a:pt x="5506" y="15316"/>
                </a:cubicBezTo>
                <a:cubicBezTo>
                  <a:pt x="5506" y="15316"/>
                  <a:pt x="5506" y="15316"/>
                  <a:pt x="5506" y="15316"/>
                </a:cubicBezTo>
                <a:cubicBezTo>
                  <a:pt x="5506" y="15316"/>
                  <a:pt x="5506" y="15316"/>
                  <a:pt x="5929" y="15316"/>
                </a:cubicBezTo>
                <a:cubicBezTo>
                  <a:pt x="5929" y="15316"/>
                  <a:pt x="5506" y="15316"/>
                  <a:pt x="5506" y="15316"/>
                </a:cubicBezTo>
                <a:cubicBezTo>
                  <a:pt x="5506" y="15316"/>
                  <a:pt x="5506" y="15316"/>
                  <a:pt x="5929" y="15316"/>
                </a:cubicBezTo>
                <a:cubicBezTo>
                  <a:pt x="5506" y="15709"/>
                  <a:pt x="5082" y="15709"/>
                  <a:pt x="5082" y="15709"/>
                </a:cubicBezTo>
                <a:cubicBezTo>
                  <a:pt x="5082" y="15709"/>
                  <a:pt x="4659" y="15709"/>
                  <a:pt x="4659" y="15709"/>
                </a:cubicBezTo>
                <a:cubicBezTo>
                  <a:pt x="4235" y="15709"/>
                  <a:pt x="4235" y="15709"/>
                  <a:pt x="4235" y="15709"/>
                </a:cubicBezTo>
                <a:cubicBezTo>
                  <a:pt x="4235" y="15709"/>
                  <a:pt x="3812" y="15709"/>
                  <a:pt x="3812" y="15709"/>
                </a:cubicBezTo>
                <a:cubicBezTo>
                  <a:pt x="3812" y="15709"/>
                  <a:pt x="3812" y="15709"/>
                  <a:pt x="3812" y="15709"/>
                </a:cubicBezTo>
                <a:cubicBezTo>
                  <a:pt x="3812" y="15709"/>
                  <a:pt x="3388" y="15709"/>
                  <a:pt x="3388" y="15709"/>
                </a:cubicBezTo>
                <a:cubicBezTo>
                  <a:pt x="2965" y="16102"/>
                  <a:pt x="3388" y="15709"/>
                  <a:pt x="3388" y="16102"/>
                </a:cubicBezTo>
                <a:cubicBezTo>
                  <a:pt x="3388" y="16102"/>
                  <a:pt x="2965" y="16102"/>
                  <a:pt x="2965" y="16102"/>
                </a:cubicBezTo>
                <a:cubicBezTo>
                  <a:pt x="2965" y="16102"/>
                  <a:pt x="3388" y="16495"/>
                  <a:pt x="3388" y="16495"/>
                </a:cubicBezTo>
                <a:cubicBezTo>
                  <a:pt x="2965" y="16495"/>
                  <a:pt x="2965" y="16102"/>
                  <a:pt x="2541" y="16102"/>
                </a:cubicBezTo>
                <a:cubicBezTo>
                  <a:pt x="2118" y="16102"/>
                  <a:pt x="2118" y="16495"/>
                  <a:pt x="1694" y="16495"/>
                </a:cubicBezTo>
                <a:cubicBezTo>
                  <a:pt x="2118" y="16495"/>
                  <a:pt x="2541" y="16495"/>
                  <a:pt x="2965" y="16495"/>
                </a:cubicBezTo>
                <a:cubicBezTo>
                  <a:pt x="2965" y="16495"/>
                  <a:pt x="2541" y="16495"/>
                  <a:pt x="2541" y="16887"/>
                </a:cubicBezTo>
                <a:cubicBezTo>
                  <a:pt x="2541" y="16887"/>
                  <a:pt x="2541" y="16887"/>
                  <a:pt x="2541" y="16887"/>
                </a:cubicBezTo>
                <a:cubicBezTo>
                  <a:pt x="2118" y="16887"/>
                  <a:pt x="1271" y="16495"/>
                  <a:pt x="1271" y="16887"/>
                </a:cubicBezTo>
                <a:cubicBezTo>
                  <a:pt x="1271" y="16887"/>
                  <a:pt x="1694" y="16887"/>
                  <a:pt x="1694" y="16887"/>
                </a:cubicBezTo>
                <a:cubicBezTo>
                  <a:pt x="1271" y="17280"/>
                  <a:pt x="847" y="16887"/>
                  <a:pt x="424" y="17280"/>
                </a:cubicBezTo>
                <a:cubicBezTo>
                  <a:pt x="424" y="17280"/>
                  <a:pt x="424" y="17280"/>
                  <a:pt x="424" y="17280"/>
                </a:cubicBezTo>
                <a:cubicBezTo>
                  <a:pt x="847" y="17673"/>
                  <a:pt x="1271" y="17280"/>
                  <a:pt x="1694" y="17673"/>
                </a:cubicBezTo>
                <a:cubicBezTo>
                  <a:pt x="1271" y="17673"/>
                  <a:pt x="424" y="17280"/>
                  <a:pt x="424" y="17673"/>
                </a:cubicBezTo>
                <a:cubicBezTo>
                  <a:pt x="0" y="17673"/>
                  <a:pt x="424" y="17673"/>
                  <a:pt x="424" y="18065"/>
                </a:cubicBezTo>
                <a:cubicBezTo>
                  <a:pt x="0" y="18065"/>
                  <a:pt x="424" y="18458"/>
                  <a:pt x="424" y="18458"/>
                </a:cubicBezTo>
                <a:cubicBezTo>
                  <a:pt x="847" y="18458"/>
                  <a:pt x="1694" y="18458"/>
                  <a:pt x="1694" y="18065"/>
                </a:cubicBezTo>
                <a:cubicBezTo>
                  <a:pt x="1694" y="18065"/>
                  <a:pt x="2118" y="18458"/>
                  <a:pt x="2118" y="18065"/>
                </a:cubicBezTo>
                <a:cubicBezTo>
                  <a:pt x="2118" y="18065"/>
                  <a:pt x="2118" y="18065"/>
                  <a:pt x="2541" y="18065"/>
                </a:cubicBezTo>
                <a:cubicBezTo>
                  <a:pt x="2118" y="18065"/>
                  <a:pt x="2118" y="18065"/>
                  <a:pt x="2541" y="18065"/>
                </a:cubicBezTo>
                <a:cubicBezTo>
                  <a:pt x="2118" y="18458"/>
                  <a:pt x="2118" y="18065"/>
                  <a:pt x="2118" y="18458"/>
                </a:cubicBezTo>
                <a:cubicBezTo>
                  <a:pt x="1694" y="18458"/>
                  <a:pt x="847" y="18065"/>
                  <a:pt x="424" y="18458"/>
                </a:cubicBezTo>
                <a:cubicBezTo>
                  <a:pt x="424" y="18458"/>
                  <a:pt x="0" y="18458"/>
                  <a:pt x="0" y="18851"/>
                </a:cubicBezTo>
                <a:cubicBezTo>
                  <a:pt x="424" y="18851"/>
                  <a:pt x="424" y="18851"/>
                  <a:pt x="847" y="18851"/>
                </a:cubicBezTo>
                <a:cubicBezTo>
                  <a:pt x="424" y="18851"/>
                  <a:pt x="424" y="18851"/>
                  <a:pt x="424" y="19244"/>
                </a:cubicBezTo>
                <a:cubicBezTo>
                  <a:pt x="424" y="19244"/>
                  <a:pt x="424" y="19244"/>
                  <a:pt x="847" y="19244"/>
                </a:cubicBezTo>
                <a:cubicBezTo>
                  <a:pt x="424" y="19636"/>
                  <a:pt x="424" y="19244"/>
                  <a:pt x="424" y="19636"/>
                </a:cubicBezTo>
                <a:cubicBezTo>
                  <a:pt x="0" y="20029"/>
                  <a:pt x="424" y="19636"/>
                  <a:pt x="847" y="19636"/>
                </a:cubicBezTo>
                <a:cubicBezTo>
                  <a:pt x="1271" y="19244"/>
                  <a:pt x="1271" y="19244"/>
                  <a:pt x="2118" y="18851"/>
                </a:cubicBezTo>
                <a:cubicBezTo>
                  <a:pt x="1694" y="18851"/>
                  <a:pt x="1694" y="19244"/>
                  <a:pt x="1694" y="19244"/>
                </a:cubicBezTo>
                <a:cubicBezTo>
                  <a:pt x="1694" y="18851"/>
                  <a:pt x="1271" y="19244"/>
                  <a:pt x="1271" y="19244"/>
                </a:cubicBezTo>
                <a:cubicBezTo>
                  <a:pt x="847" y="19636"/>
                  <a:pt x="847" y="19636"/>
                  <a:pt x="1271" y="19636"/>
                </a:cubicBezTo>
                <a:cubicBezTo>
                  <a:pt x="1271" y="19636"/>
                  <a:pt x="847" y="19636"/>
                  <a:pt x="847" y="19636"/>
                </a:cubicBezTo>
                <a:cubicBezTo>
                  <a:pt x="847" y="19636"/>
                  <a:pt x="424" y="20029"/>
                  <a:pt x="424" y="20029"/>
                </a:cubicBezTo>
                <a:cubicBezTo>
                  <a:pt x="424" y="20029"/>
                  <a:pt x="424" y="20029"/>
                  <a:pt x="424" y="20029"/>
                </a:cubicBezTo>
                <a:cubicBezTo>
                  <a:pt x="424" y="20422"/>
                  <a:pt x="424" y="20422"/>
                  <a:pt x="424" y="20422"/>
                </a:cubicBezTo>
                <a:cubicBezTo>
                  <a:pt x="847" y="20422"/>
                  <a:pt x="1271" y="20029"/>
                  <a:pt x="1271" y="20029"/>
                </a:cubicBezTo>
                <a:cubicBezTo>
                  <a:pt x="1271" y="20029"/>
                  <a:pt x="847" y="20029"/>
                  <a:pt x="847" y="20422"/>
                </a:cubicBezTo>
                <a:cubicBezTo>
                  <a:pt x="847" y="20422"/>
                  <a:pt x="847" y="20815"/>
                  <a:pt x="1271" y="20422"/>
                </a:cubicBezTo>
                <a:cubicBezTo>
                  <a:pt x="847" y="20815"/>
                  <a:pt x="424" y="20422"/>
                  <a:pt x="424" y="20815"/>
                </a:cubicBezTo>
                <a:cubicBezTo>
                  <a:pt x="847" y="21207"/>
                  <a:pt x="1271" y="21207"/>
                  <a:pt x="1694" y="21600"/>
                </a:cubicBezTo>
                <a:cubicBezTo>
                  <a:pt x="1694" y="21600"/>
                  <a:pt x="1694" y="21600"/>
                  <a:pt x="1271" y="21600"/>
                </a:cubicBezTo>
                <a:cubicBezTo>
                  <a:pt x="1694" y="21600"/>
                  <a:pt x="1694" y="21600"/>
                  <a:pt x="1694" y="21600"/>
                </a:cubicBezTo>
                <a:cubicBezTo>
                  <a:pt x="2118" y="21600"/>
                  <a:pt x="2118" y="21600"/>
                  <a:pt x="2541" y="21600"/>
                </a:cubicBezTo>
                <a:cubicBezTo>
                  <a:pt x="2965" y="21600"/>
                  <a:pt x="3812" y="21207"/>
                  <a:pt x="3812" y="20815"/>
                </a:cubicBezTo>
                <a:cubicBezTo>
                  <a:pt x="3812" y="20815"/>
                  <a:pt x="3812" y="20815"/>
                  <a:pt x="3812" y="20815"/>
                </a:cubicBezTo>
                <a:cubicBezTo>
                  <a:pt x="4235" y="20815"/>
                  <a:pt x="4235" y="20815"/>
                  <a:pt x="4235" y="20422"/>
                </a:cubicBezTo>
                <a:cubicBezTo>
                  <a:pt x="4659" y="20422"/>
                  <a:pt x="4659" y="20815"/>
                  <a:pt x="5082" y="20422"/>
                </a:cubicBezTo>
                <a:cubicBezTo>
                  <a:pt x="5082" y="20422"/>
                  <a:pt x="5082" y="20029"/>
                  <a:pt x="5082" y="20029"/>
                </a:cubicBezTo>
                <a:cubicBezTo>
                  <a:pt x="5082" y="20029"/>
                  <a:pt x="5082" y="20029"/>
                  <a:pt x="5082" y="19636"/>
                </a:cubicBezTo>
                <a:cubicBezTo>
                  <a:pt x="5082" y="20422"/>
                  <a:pt x="5082" y="20422"/>
                  <a:pt x="5929" y="20422"/>
                </a:cubicBezTo>
                <a:cubicBezTo>
                  <a:pt x="5929" y="20422"/>
                  <a:pt x="5929" y="20815"/>
                  <a:pt x="5929" y="20815"/>
                </a:cubicBezTo>
                <a:cubicBezTo>
                  <a:pt x="6353" y="20422"/>
                  <a:pt x="5929" y="20422"/>
                  <a:pt x="6353" y="20029"/>
                </a:cubicBezTo>
                <a:cubicBezTo>
                  <a:pt x="6353" y="20029"/>
                  <a:pt x="5929" y="20029"/>
                  <a:pt x="6353" y="19636"/>
                </a:cubicBezTo>
                <a:cubicBezTo>
                  <a:pt x="6353" y="19636"/>
                  <a:pt x="6353" y="19636"/>
                  <a:pt x="6776" y="19636"/>
                </a:cubicBezTo>
                <a:cubicBezTo>
                  <a:pt x="7200" y="19244"/>
                  <a:pt x="6776" y="18851"/>
                  <a:pt x="6776" y="18458"/>
                </a:cubicBezTo>
                <a:cubicBezTo>
                  <a:pt x="6776" y="18458"/>
                  <a:pt x="7200" y="18458"/>
                  <a:pt x="7200" y="18065"/>
                </a:cubicBezTo>
                <a:cubicBezTo>
                  <a:pt x="7200" y="18065"/>
                  <a:pt x="6353" y="17673"/>
                  <a:pt x="6353" y="17673"/>
                </a:cubicBezTo>
                <a:cubicBezTo>
                  <a:pt x="6353" y="17673"/>
                  <a:pt x="6776" y="17280"/>
                  <a:pt x="6776" y="17280"/>
                </a:cubicBezTo>
                <a:cubicBezTo>
                  <a:pt x="6776" y="16887"/>
                  <a:pt x="6353" y="16887"/>
                  <a:pt x="6353" y="16887"/>
                </a:cubicBezTo>
                <a:cubicBezTo>
                  <a:pt x="6353" y="16887"/>
                  <a:pt x="6353" y="16495"/>
                  <a:pt x="6353" y="16495"/>
                </a:cubicBezTo>
                <a:cubicBezTo>
                  <a:pt x="6353" y="16495"/>
                  <a:pt x="6353" y="16495"/>
                  <a:pt x="6353" y="16495"/>
                </a:cubicBezTo>
                <a:cubicBezTo>
                  <a:pt x="6353" y="16495"/>
                  <a:pt x="6353" y="16102"/>
                  <a:pt x="6353" y="16102"/>
                </a:cubicBezTo>
                <a:cubicBezTo>
                  <a:pt x="6353" y="16102"/>
                  <a:pt x="6353" y="16102"/>
                  <a:pt x="6353" y="15709"/>
                </a:cubicBezTo>
                <a:cubicBezTo>
                  <a:pt x="6353" y="15709"/>
                  <a:pt x="6353" y="15709"/>
                  <a:pt x="6353" y="15709"/>
                </a:cubicBezTo>
                <a:cubicBezTo>
                  <a:pt x="6776" y="15316"/>
                  <a:pt x="7200" y="15316"/>
                  <a:pt x="7200" y="15316"/>
                </a:cubicBezTo>
                <a:cubicBezTo>
                  <a:pt x="7624" y="15316"/>
                  <a:pt x="8047" y="15316"/>
                  <a:pt x="8047" y="15316"/>
                </a:cubicBezTo>
                <a:cubicBezTo>
                  <a:pt x="8471" y="14924"/>
                  <a:pt x="8047" y="14924"/>
                  <a:pt x="7624" y="14531"/>
                </a:cubicBezTo>
                <a:cubicBezTo>
                  <a:pt x="8047" y="14138"/>
                  <a:pt x="8471" y="13745"/>
                  <a:pt x="8471" y="12960"/>
                </a:cubicBezTo>
                <a:cubicBezTo>
                  <a:pt x="8471" y="12960"/>
                  <a:pt x="8894" y="12960"/>
                  <a:pt x="9318" y="12960"/>
                </a:cubicBezTo>
                <a:cubicBezTo>
                  <a:pt x="9318" y="12960"/>
                  <a:pt x="9318" y="12960"/>
                  <a:pt x="9318" y="12567"/>
                </a:cubicBezTo>
                <a:cubicBezTo>
                  <a:pt x="9318" y="12567"/>
                  <a:pt x="9318" y="12567"/>
                  <a:pt x="9318" y="12567"/>
                </a:cubicBezTo>
                <a:cubicBezTo>
                  <a:pt x="9318" y="12567"/>
                  <a:pt x="9741" y="12567"/>
                  <a:pt x="9741" y="12175"/>
                </a:cubicBezTo>
                <a:cubicBezTo>
                  <a:pt x="10165" y="11782"/>
                  <a:pt x="9741" y="12175"/>
                  <a:pt x="9741" y="11782"/>
                </a:cubicBezTo>
                <a:cubicBezTo>
                  <a:pt x="9741" y="11782"/>
                  <a:pt x="10165" y="11389"/>
                  <a:pt x="10165" y="11389"/>
                </a:cubicBezTo>
                <a:cubicBezTo>
                  <a:pt x="10588" y="10996"/>
                  <a:pt x="10588" y="11389"/>
                  <a:pt x="11012" y="11389"/>
                </a:cubicBezTo>
                <a:cubicBezTo>
                  <a:pt x="11012" y="11389"/>
                  <a:pt x="11012" y="11389"/>
                  <a:pt x="11435" y="10996"/>
                </a:cubicBezTo>
                <a:cubicBezTo>
                  <a:pt x="11435" y="10996"/>
                  <a:pt x="11435" y="10996"/>
                  <a:pt x="11435" y="10604"/>
                </a:cubicBezTo>
                <a:cubicBezTo>
                  <a:pt x="11435" y="10211"/>
                  <a:pt x="12706" y="10996"/>
                  <a:pt x="13129" y="10604"/>
                </a:cubicBezTo>
                <a:cubicBezTo>
                  <a:pt x="12706" y="10604"/>
                  <a:pt x="12706" y="10604"/>
                  <a:pt x="12706" y="10604"/>
                </a:cubicBezTo>
                <a:cubicBezTo>
                  <a:pt x="13129" y="10604"/>
                  <a:pt x="13129" y="10211"/>
                  <a:pt x="12706" y="10211"/>
                </a:cubicBezTo>
                <a:cubicBezTo>
                  <a:pt x="13129" y="10211"/>
                  <a:pt x="13129" y="10211"/>
                  <a:pt x="13553" y="10211"/>
                </a:cubicBezTo>
                <a:cubicBezTo>
                  <a:pt x="13553" y="10211"/>
                  <a:pt x="13553" y="10211"/>
                  <a:pt x="13553" y="10211"/>
                </a:cubicBezTo>
                <a:cubicBezTo>
                  <a:pt x="13553" y="10211"/>
                  <a:pt x="13553" y="10211"/>
                  <a:pt x="13553" y="9818"/>
                </a:cubicBezTo>
                <a:cubicBezTo>
                  <a:pt x="14400" y="9818"/>
                  <a:pt x="14400" y="10211"/>
                  <a:pt x="14824" y="10604"/>
                </a:cubicBezTo>
                <a:cubicBezTo>
                  <a:pt x="15247" y="10604"/>
                  <a:pt x="15671" y="10604"/>
                  <a:pt x="16094" y="10604"/>
                </a:cubicBezTo>
                <a:cubicBezTo>
                  <a:pt x="16518" y="10604"/>
                  <a:pt x="16518" y="10604"/>
                  <a:pt x="16941" y="10604"/>
                </a:cubicBezTo>
                <a:cubicBezTo>
                  <a:pt x="16941" y="10604"/>
                  <a:pt x="17365" y="10211"/>
                  <a:pt x="17365" y="10211"/>
                </a:cubicBezTo>
                <a:cubicBezTo>
                  <a:pt x="17365" y="10211"/>
                  <a:pt x="17365" y="9818"/>
                  <a:pt x="17365" y="9425"/>
                </a:cubicBezTo>
                <a:cubicBezTo>
                  <a:pt x="17788" y="9425"/>
                  <a:pt x="17788" y="9425"/>
                  <a:pt x="18212" y="9425"/>
                </a:cubicBezTo>
                <a:cubicBezTo>
                  <a:pt x="18635" y="9033"/>
                  <a:pt x="19059" y="9033"/>
                  <a:pt x="19906" y="9425"/>
                </a:cubicBezTo>
                <a:cubicBezTo>
                  <a:pt x="19906" y="9425"/>
                  <a:pt x="20329" y="9425"/>
                  <a:pt x="20329" y="9818"/>
                </a:cubicBezTo>
                <a:cubicBezTo>
                  <a:pt x="20329" y="9818"/>
                  <a:pt x="19482" y="10211"/>
                  <a:pt x="19906" y="10211"/>
                </a:cubicBezTo>
                <a:cubicBezTo>
                  <a:pt x="20329" y="10211"/>
                  <a:pt x="20329" y="10211"/>
                  <a:pt x="20329" y="9818"/>
                </a:cubicBezTo>
                <a:cubicBezTo>
                  <a:pt x="20329" y="9818"/>
                  <a:pt x="20329" y="9818"/>
                  <a:pt x="20753" y="9818"/>
                </a:cubicBezTo>
                <a:cubicBezTo>
                  <a:pt x="20753" y="9818"/>
                  <a:pt x="20753" y="9818"/>
                  <a:pt x="20753" y="9425"/>
                </a:cubicBezTo>
                <a:cubicBezTo>
                  <a:pt x="21176" y="9818"/>
                  <a:pt x="21600" y="9818"/>
                  <a:pt x="21600" y="9425"/>
                </a:cubicBezTo>
                <a:close/>
                <a:moveTo>
                  <a:pt x="13553" y="2356"/>
                </a:moveTo>
                <a:cubicBezTo>
                  <a:pt x="13976" y="2749"/>
                  <a:pt x="14824" y="1964"/>
                  <a:pt x="15247" y="1964"/>
                </a:cubicBezTo>
                <a:cubicBezTo>
                  <a:pt x="14824" y="1964"/>
                  <a:pt x="14400" y="1964"/>
                  <a:pt x="13976" y="1964"/>
                </a:cubicBezTo>
                <a:cubicBezTo>
                  <a:pt x="14400" y="1964"/>
                  <a:pt x="13976" y="1571"/>
                  <a:pt x="14400" y="1571"/>
                </a:cubicBezTo>
                <a:cubicBezTo>
                  <a:pt x="13976" y="1571"/>
                  <a:pt x="13976" y="1571"/>
                  <a:pt x="13553" y="1571"/>
                </a:cubicBezTo>
                <a:cubicBezTo>
                  <a:pt x="13553" y="1571"/>
                  <a:pt x="13553" y="1571"/>
                  <a:pt x="13129" y="1571"/>
                </a:cubicBezTo>
                <a:cubicBezTo>
                  <a:pt x="13129" y="1178"/>
                  <a:pt x="12282" y="1571"/>
                  <a:pt x="11859" y="1571"/>
                </a:cubicBezTo>
                <a:cubicBezTo>
                  <a:pt x="12282" y="1571"/>
                  <a:pt x="12706" y="1964"/>
                  <a:pt x="13129" y="1964"/>
                </a:cubicBezTo>
                <a:cubicBezTo>
                  <a:pt x="12706" y="1964"/>
                  <a:pt x="12706" y="2356"/>
                  <a:pt x="12706" y="2356"/>
                </a:cubicBezTo>
                <a:cubicBezTo>
                  <a:pt x="12706" y="2356"/>
                  <a:pt x="13553" y="2356"/>
                  <a:pt x="13976" y="2356"/>
                </a:cubicBezTo>
                <a:cubicBezTo>
                  <a:pt x="13976" y="2356"/>
                  <a:pt x="13976" y="2356"/>
                  <a:pt x="13553" y="2356"/>
                </a:cubicBezTo>
                <a:cubicBezTo>
                  <a:pt x="13976" y="2356"/>
                  <a:pt x="13553" y="2356"/>
                  <a:pt x="13553" y="2356"/>
                </a:cubicBezTo>
                <a:close/>
                <a:moveTo>
                  <a:pt x="5506" y="393"/>
                </a:moveTo>
                <a:cubicBezTo>
                  <a:pt x="5082" y="785"/>
                  <a:pt x="5929" y="1178"/>
                  <a:pt x="5929" y="785"/>
                </a:cubicBezTo>
                <a:cubicBezTo>
                  <a:pt x="5929" y="785"/>
                  <a:pt x="5929" y="785"/>
                  <a:pt x="6353" y="785"/>
                </a:cubicBezTo>
                <a:cubicBezTo>
                  <a:pt x="5929" y="785"/>
                  <a:pt x="6353" y="1178"/>
                  <a:pt x="6353" y="1178"/>
                </a:cubicBezTo>
                <a:cubicBezTo>
                  <a:pt x="6353" y="1178"/>
                  <a:pt x="5929" y="1178"/>
                  <a:pt x="5929" y="1178"/>
                </a:cubicBezTo>
                <a:cubicBezTo>
                  <a:pt x="5929" y="1178"/>
                  <a:pt x="5929" y="1178"/>
                  <a:pt x="5929" y="1178"/>
                </a:cubicBezTo>
                <a:cubicBezTo>
                  <a:pt x="5929" y="1178"/>
                  <a:pt x="6776" y="1571"/>
                  <a:pt x="6776" y="1571"/>
                </a:cubicBezTo>
                <a:cubicBezTo>
                  <a:pt x="7200" y="1571"/>
                  <a:pt x="7624" y="1571"/>
                  <a:pt x="8047" y="1571"/>
                </a:cubicBezTo>
                <a:cubicBezTo>
                  <a:pt x="8047" y="1571"/>
                  <a:pt x="8047" y="1571"/>
                  <a:pt x="8047" y="1571"/>
                </a:cubicBezTo>
                <a:cubicBezTo>
                  <a:pt x="8047" y="1571"/>
                  <a:pt x="8047" y="1571"/>
                  <a:pt x="8047" y="1178"/>
                </a:cubicBezTo>
                <a:cubicBezTo>
                  <a:pt x="8047" y="1178"/>
                  <a:pt x="8471" y="1178"/>
                  <a:pt x="8471" y="1178"/>
                </a:cubicBezTo>
                <a:cubicBezTo>
                  <a:pt x="8471" y="1571"/>
                  <a:pt x="9318" y="1178"/>
                  <a:pt x="9741" y="1178"/>
                </a:cubicBezTo>
                <a:cubicBezTo>
                  <a:pt x="9318" y="1178"/>
                  <a:pt x="9318" y="1571"/>
                  <a:pt x="9318" y="1571"/>
                </a:cubicBezTo>
                <a:cubicBezTo>
                  <a:pt x="9318" y="1571"/>
                  <a:pt x="9741" y="1571"/>
                  <a:pt x="9741" y="1571"/>
                </a:cubicBezTo>
                <a:cubicBezTo>
                  <a:pt x="9318" y="1571"/>
                  <a:pt x="9318" y="1571"/>
                  <a:pt x="8894" y="1571"/>
                </a:cubicBezTo>
                <a:cubicBezTo>
                  <a:pt x="8894" y="1571"/>
                  <a:pt x="8894" y="1571"/>
                  <a:pt x="8894" y="1571"/>
                </a:cubicBezTo>
                <a:cubicBezTo>
                  <a:pt x="8471" y="1571"/>
                  <a:pt x="8047" y="1571"/>
                  <a:pt x="7624" y="1964"/>
                </a:cubicBezTo>
                <a:cubicBezTo>
                  <a:pt x="7624" y="1964"/>
                  <a:pt x="7624" y="1964"/>
                  <a:pt x="7624" y="1964"/>
                </a:cubicBezTo>
                <a:cubicBezTo>
                  <a:pt x="7200" y="1571"/>
                  <a:pt x="7200" y="1964"/>
                  <a:pt x="8047" y="1964"/>
                </a:cubicBezTo>
                <a:cubicBezTo>
                  <a:pt x="8471" y="1964"/>
                  <a:pt x="9318" y="1571"/>
                  <a:pt x="9741" y="1964"/>
                </a:cubicBezTo>
                <a:cubicBezTo>
                  <a:pt x="9318" y="1964"/>
                  <a:pt x="8894" y="1964"/>
                  <a:pt x="8471" y="1964"/>
                </a:cubicBezTo>
                <a:cubicBezTo>
                  <a:pt x="8047" y="2356"/>
                  <a:pt x="8047" y="2356"/>
                  <a:pt x="8047" y="2356"/>
                </a:cubicBezTo>
                <a:cubicBezTo>
                  <a:pt x="8047" y="2356"/>
                  <a:pt x="7624" y="1964"/>
                  <a:pt x="7624" y="2356"/>
                </a:cubicBezTo>
                <a:cubicBezTo>
                  <a:pt x="7624" y="2356"/>
                  <a:pt x="9741" y="3142"/>
                  <a:pt x="9741" y="3142"/>
                </a:cubicBezTo>
                <a:cubicBezTo>
                  <a:pt x="9741" y="2749"/>
                  <a:pt x="9741" y="2749"/>
                  <a:pt x="10165" y="2749"/>
                </a:cubicBezTo>
                <a:cubicBezTo>
                  <a:pt x="10165" y="2749"/>
                  <a:pt x="10165" y="2749"/>
                  <a:pt x="9741" y="2749"/>
                </a:cubicBezTo>
                <a:cubicBezTo>
                  <a:pt x="10165" y="2749"/>
                  <a:pt x="10165" y="2356"/>
                  <a:pt x="10165" y="2356"/>
                </a:cubicBezTo>
                <a:cubicBezTo>
                  <a:pt x="10588" y="2356"/>
                  <a:pt x="10588" y="2356"/>
                  <a:pt x="10588" y="2356"/>
                </a:cubicBezTo>
                <a:cubicBezTo>
                  <a:pt x="11012" y="1964"/>
                  <a:pt x="10588" y="1964"/>
                  <a:pt x="11012" y="1964"/>
                </a:cubicBezTo>
                <a:cubicBezTo>
                  <a:pt x="11012" y="1178"/>
                  <a:pt x="12706" y="1178"/>
                  <a:pt x="12706" y="1178"/>
                </a:cubicBezTo>
                <a:cubicBezTo>
                  <a:pt x="12706" y="1178"/>
                  <a:pt x="12282" y="1178"/>
                  <a:pt x="12282" y="1178"/>
                </a:cubicBezTo>
                <a:cubicBezTo>
                  <a:pt x="12282" y="1178"/>
                  <a:pt x="12282" y="1178"/>
                  <a:pt x="12282" y="785"/>
                </a:cubicBezTo>
                <a:cubicBezTo>
                  <a:pt x="11859" y="785"/>
                  <a:pt x="11435" y="785"/>
                  <a:pt x="11012" y="785"/>
                </a:cubicBezTo>
                <a:cubicBezTo>
                  <a:pt x="11012" y="785"/>
                  <a:pt x="11012" y="785"/>
                  <a:pt x="10588" y="393"/>
                </a:cubicBezTo>
                <a:cubicBezTo>
                  <a:pt x="10588" y="393"/>
                  <a:pt x="10165" y="785"/>
                  <a:pt x="10165" y="785"/>
                </a:cubicBezTo>
                <a:cubicBezTo>
                  <a:pt x="10165" y="785"/>
                  <a:pt x="10165" y="393"/>
                  <a:pt x="10165" y="393"/>
                </a:cubicBezTo>
                <a:cubicBezTo>
                  <a:pt x="10165" y="393"/>
                  <a:pt x="9318" y="0"/>
                  <a:pt x="8894" y="393"/>
                </a:cubicBezTo>
                <a:cubicBezTo>
                  <a:pt x="8471" y="393"/>
                  <a:pt x="8894" y="785"/>
                  <a:pt x="9318" y="1178"/>
                </a:cubicBezTo>
                <a:cubicBezTo>
                  <a:pt x="8894" y="785"/>
                  <a:pt x="8471" y="785"/>
                  <a:pt x="8471" y="393"/>
                </a:cubicBezTo>
                <a:cubicBezTo>
                  <a:pt x="8047" y="393"/>
                  <a:pt x="8047" y="393"/>
                  <a:pt x="7624" y="393"/>
                </a:cubicBezTo>
                <a:cubicBezTo>
                  <a:pt x="7624" y="785"/>
                  <a:pt x="7624" y="785"/>
                  <a:pt x="7624" y="785"/>
                </a:cubicBezTo>
                <a:cubicBezTo>
                  <a:pt x="7624" y="785"/>
                  <a:pt x="7200" y="785"/>
                  <a:pt x="7200" y="785"/>
                </a:cubicBezTo>
                <a:cubicBezTo>
                  <a:pt x="7200" y="785"/>
                  <a:pt x="6776" y="393"/>
                  <a:pt x="6353" y="393"/>
                </a:cubicBezTo>
                <a:cubicBezTo>
                  <a:pt x="6776" y="393"/>
                  <a:pt x="7200" y="393"/>
                  <a:pt x="7624" y="393"/>
                </a:cubicBezTo>
                <a:cubicBezTo>
                  <a:pt x="7624" y="393"/>
                  <a:pt x="7624" y="393"/>
                  <a:pt x="7624" y="393"/>
                </a:cubicBezTo>
                <a:cubicBezTo>
                  <a:pt x="7200" y="393"/>
                  <a:pt x="6776" y="393"/>
                  <a:pt x="6353" y="393"/>
                </a:cubicBezTo>
                <a:cubicBezTo>
                  <a:pt x="6353" y="393"/>
                  <a:pt x="6353" y="393"/>
                  <a:pt x="6353" y="393"/>
                </a:cubicBezTo>
                <a:cubicBezTo>
                  <a:pt x="6353" y="393"/>
                  <a:pt x="5082" y="393"/>
                  <a:pt x="5506" y="393"/>
                </a:cubicBezTo>
                <a:close/>
                <a:moveTo>
                  <a:pt x="10588" y="0"/>
                </a:moveTo>
                <a:cubicBezTo>
                  <a:pt x="10588" y="0"/>
                  <a:pt x="10588" y="0"/>
                  <a:pt x="10588" y="0"/>
                </a:cubicBezTo>
                <a:cubicBezTo>
                  <a:pt x="10588" y="0"/>
                  <a:pt x="10588" y="0"/>
                  <a:pt x="10588" y="0"/>
                </a:cubicBezTo>
                <a:close/>
                <a:moveTo>
                  <a:pt x="10588" y="0"/>
                </a:moveTo>
                <a:cubicBezTo>
                  <a:pt x="10588" y="0"/>
                  <a:pt x="10588" y="0"/>
                  <a:pt x="11012" y="0"/>
                </a:cubicBezTo>
                <a:cubicBezTo>
                  <a:pt x="10588" y="393"/>
                  <a:pt x="10588" y="393"/>
                  <a:pt x="10588" y="393"/>
                </a:cubicBezTo>
                <a:cubicBezTo>
                  <a:pt x="11012" y="393"/>
                  <a:pt x="11859" y="393"/>
                  <a:pt x="12282" y="393"/>
                </a:cubicBezTo>
                <a:cubicBezTo>
                  <a:pt x="11859" y="393"/>
                  <a:pt x="11859" y="393"/>
                  <a:pt x="11435" y="393"/>
                </a:cubicBezTo>
                <a:cubicBezTo>
                  <a:pt x="12282" y="785"/>
                  <a:pt x="13129" y="785"/>
                  <a:pt x="13553" y="785"/>
                </a:cubicBezTo>
                <a:cubicBezTo>
                  <a:pt x="13553" y="785"/>
                  <a:pt x="13553" y="785"/>
                  <a:pt x="13553" y="785"/>
                </a:cubicBezTo>
                <a:cubicBezTo>
                  <a:pt x="13976" y="785"/>
                  <a:pt x="14824" y="785"/>
                  <a:pt x="15247" y="785"/>
                </a:cubicBezTo>
                <a:cubicBezTo>
                  <a:pt x="15671" y="393"/>
                  <a:pt x="16094" y="393"/>
                  <a:pt x="16518" y="393"/>
                </a:cubicBezTo>
                <a:cubicBezTo>
                  <a:pt x="16518" y="0"/>
                  <a:pt x="15247" y="0"/>
                  <a:pt x="15247" y="0"/>
                </a:cubicBezTo>
                <a:cubicBezTo>
                  <a:pt x="14400" y="0"/>
                  <a:pt x="14400" y="0"/>
                  <a:pt x="13976" y="0"/>
                </a:cubicBezTo>
                <a:cubicBezTo>
                  <a:pt x="13976" y="0"/>
                  <a:pt x="13976" y="0"/>
                  <a:pt x="13976" y="0"/>
                </a:cubicBezTo>
                <a:cubicBezTo>
                  <a:pt x="13553" y="0"/>
                  <a:pt x="13553" y="0"/>
                  <a:pt x="13553" y="0"/>
                </a:cubicBezTo>
                <a:cubicBezTo>
                  <a:pt x="13129" y="0"/>
                  <a:pt x="13553" y="0"/>
                  <a:pt x="13129" y="0"/>
                </a:cubicBezTo>
                <a:cubicBezTo>
                  <a:pt x="12282" y="0"/>
                  <a:pt x="11859" y="0"/>
                  <a:pt x="11435" y="0"/>
                </a:cubicBezTo>
                <a:cubicBezTo>
                  <a:pt x="11859" y="0"/>
                  <a:pt x="11012" y="0"/>
                  <a:pt x="11012" y="0"/>
                </a:cubicBezTo>
                <a:cubicBezTo>
                  <a:pt x="11012" y="0"/>
                  <a:pt x="11435" y="0"/>
                  <a:pt x="11435" y="0"/>
                </a:cubicBezTo>
                <a:cubicBezTo>
                  <a:pt x="11012" y="0"/>
                  <a:pt x="10588" y="0"/>
                  <a:pt x="10165" y="0"/>
                </a:cubicBezTo>
                <a:cubicBezTo>
                  <a:pt x="10165" y="0"/>
                  <a:pt x="10588" y="0"/>
                  <a:pt x="10588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5" name="Shape 1984"/>
          <p:cNvSpPr/>
          <p:nvPr/>
        </p:nvSpPr>
        <p:spPr bwMode="auto">
          <a:xfrm>
            <a:off x="6965950" y="1631157"/>
            <a:ext cx="109538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2" h="21600" extrusionOk="0">
                <a:moveTo>
                  <a:pt x="20162" y="2700"/>
                </a:moveTo>
                <a:cubicBezTo>
                  <a:pt x="20162" y="2700"/>
                  <a:pt x="20162" y="2700"/>
                  <a:pt x="20162" y="2700"/>
                </a:cubicBezTo>
                <a:cubicBezTo>
                  <a:pt x="18362" y="2700"/>
                  <a:pt x="18362" y="0"/>
                  <a:pt x="14762" y="0"/>
                </a:cubicBezTo>
                <a:cubicBezTo>
                  <a:pt x="14762" y="1350"/>
                  <a:pt x="16562" y="2700"/>
                  <a:pt x="16562" y="2700"/>
                </a:cubicBezTo>
                <a:cubicBezTo>
                  <a:pt x="16562" y="2700"/>
                  <a:pt x="14762" y="2700"/>
                  <a:pt x="14762" y="2700"/>
                </a:cubicBezTo>
                <a:cubicBezTo>
                  <a:pt x="14762" y="2700"/>
                  <a:pt x="14762" y="4050"/>
                  <a:pt x="14762" y="4050"/>
                </a:cubicBezTo>
                <a:cubicBezTo>
                  <a:pt x="12962" y="4050"/>
                  <a:pt x="11162" y="4050"/>
                  <a:pt x="11162" y="4050"/>
                </a:cubicBezTo>
                <a:cubicBezTo>
                  <a:pt x="11162" y="5400"/>
                  <a:pt x="12962" y="5400"/>
                  <a:pt x="12962" y="6750"/>
                </a:cubicBezTo>
                <a:cubicBezTo>
                  <a:pt x="11162" y="6750"/>
                  <a:pt x="11162" y="6750"/>
                  <a:pt x="9362" y="6750"/>
                </a:cubicBezTo>
                <a:cubicBezTo>
                  <a:pt x="9362" y="6750"/>
                  <a:pt x="7562" y="6750"/>
                  <a:pt x="7562" y="5400"/>
                </a:cubicBezTo>
                <a:cubicBezTo>
                  <a:pt x="7562" y="5400"/>
                  <a:pt x="7562" y="5400"/>
                  <a:pt x="5762" y="5400"/>
                </a:cubicBezTo>
                <a:cubicBezTo>
                  <a:pt x="3962" y="5400"/>
                  <a:pt x="5762" y="6750"/>
                  <a:pt x="5762" y="8100"/>
                </a:cubicBezTo>
                <a:cubicBezTo>
                  <a:pt x="3962" y="9450"/>
                  <a:pt x="-1438" y="10800"/>
                  <a:pt x="362" y="12150"/>
                </a:cubicBezTo>
                <a:cubicBezTo>
                  <a:pt x="362" y="12150"/>
                  <a:pt x="362" y="12150"/>
                  <a:pt x="362" y="12150"/>
                </a:cubicBezTo>
                <a:cubicBezTo>
                  <a:pt x="362" y="12150"/>
                  <a:pt x="2162" y="13500"/>
                  <a:pt x="2162" y="13500"/>
                </a:cubicBezTo>
                <a:cubicBezTo>
                  <a:pt x="3962" y="13500"/>
                  <a:pt x="5762" y="13500"/>
                  <a:pt x="5762" y="14850"/>
                </a:cubicBezTo>
                <a:cubicBezTo>
                  <a:pt x="7562" y="16200"/>
                  <a:pt x="5762" y="16200"/>
                  <a:pt x="7562" y="17550"/>
                </a:cubicBezTo>
                <a:cubicBezTo>
                  <a:pt x="5762" y="17550"/>
                  <a:pt x="7562" y="18900"/>
                  <a:pt x="5762" y="18900"/>
                </a:cubicBezTo>
                <a:cubicBezTo>
                  <a:pt x="5762" y="18900"/>
                  <a:pt x="7562" y="20250"/>
                  <a:pt x="7562" y="20250"/>
                </a:cubicBezTo>
                <a:cubicBezTo>
                  <a:pt x="7562" y="20250"/>
                  <a:pt x="7562" y="20250"/>
                  <a:pt x="7562" y="20250"/>
                </a:cubicBezTo>
                <a:cubicBezTo>
                  <a:pt x="7562" y="20250"/>
                  <a:pt x="9362" y="21600"/>
                  <a:pt x="9362" y="21600"/>
                </a:cubicBezTo>
                <a:cubicBezTo>
                  <a:pt x="9362" y="21600"/>
                  <a:pt x="9362" y="20250"/>
                  <a:pt x="11162" y="20250"/>
                </a:cubicBezTo>
                <a:cubicBezTo>
                  <a:pt x="11162" y="20250"/>
                  <a:pt x="11162" y="20250"/>
                  <a:pt x="11162" y="20250"/>
                </a:cubicBezTo>
                <a:cubicBezTo>
                  <a:pt x="11162" y="20250"/>
                  <a:pt x="12962" y="20250"/>
                  <a:pt x="12962" y="21600"/>
                </a:cubicBezTo>
                <a:cubicBezTo>
                  <a:pt x="12962" y="20250"/>
                  <a:pt x="14762" y="20250"/>
                  <a:pt x="14762" y="20250"/>
                </a:cubicBezTo>
                <a:cubicBezTo>
                  <a:pt x="14762" y="18900"/>
                  <a:pt x="16562" y="18900"/>
                  <a:pt x="16562" y="18900"/>
                </a:cubicBezTo>
                <a:cubicBezTo>
                  <a:pt x="20162" y="18900"/>
                  <a:pt x="20162" y="18900"/>
                  <a:pt x="20162" y="17550"/>
                </a:cubicBezTo>
                <a:cubicBezTo>
                  <a:pt x="18362" y="16200"/>
                  <a:pt x="16562" y="16200"/>
                  <a:pt x="16562" y="14850"/>
                </a:cubicBezTo>
                <a:cubicBezTo>
                  <a:pt x="14762" y="14850"/>
                  <a:pt x="12962" y="14850"/>
                  <a:pt x="14762" y="14850"/>
                </a:cubicBezTo>
                <a:cubicBezTo>
                  <a:pt x="14762" y="13500"/>
                  <a:pt x="14762" y="13500"/>
                  <a:pt x="14762" y="12150"/>
                </a:cubicBezTo>
                <a:cubicBezTo>
                  <a:pt x="14762" y="12150"/>
                  <a:pt x="14762" y="12150"/>
                  <a:pt x="14762" y="12150"/>
                </a:cubicBezTo>
                <a:cubicBezTo>
                  <a:pt x="16562" y="12150"/>
                  <a:pt x="16562" y="10800"/>
                  <a:pt x="18362" y="10800"/>
                </a:cubicBezTo>
                <a:cubicBezTo>
                  <a:pt x="18362" y="10800"/>
                  <a:pt x="20162" y="9450"/>
                  <a:pt x="20162" y="9450"/>
                </a:cubicBezTo>
                <a:cubicBezTo>
                  <a:pt x="20162" y="8100"/>
                  <a:pt x="20162" y="9450"/>
                  <a:pt x="20162" y="8100"/>
                </a:cubicBezTo>
                <a:cubicBezTo>
                  <a:pt x="20162" y="6750"/>
                  <a:pt x="18362" y="6750"/>
                  <a:pt x="18362" y="5400"/>
                </a:cubicBezTo>
                <a:cubicBezTo>
                  <a:pt x="18362" y="5400"/>
                  <a:pt x="18362" y="4050"/>
                  <a:pt x="20162" y="27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6" name="Shape 1985"/>
          <p:cNvSpPr/>
          <p:nvPr/>
        </p:nvSpPr>
        <p:spPr bwMode="auto">
          <a:xfrm>
            <a:off x="4106863" y="2469357"/>
            <a:ext cx="298450" cy="274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6" extrusionOk="0">
                <a:moveTo>
                  <a:pt x="21600" y="3724"/>
                </a:moveTo>
                <a:cubicBezTo>
                  <a:pt x="21600" y="2979"/>
                  <a:pt x="21600" y="3724"/>
                  <a:pt x="20903" y="2979"/>
                </a:cubicBezTo>
                <a:cubicBezTo>
                  <a:pt x="20903" y="2979"/>
                  <a:pt x="20903" y="2234"/>
                  <a:pt x="20903" y="2234"/>
                </a:cubicBezTo>
                <a:cubicBezTo>
                  <a:pt x="20903" y="1490"/>
                  <a:pt x="20206" y="0"/>
                  <a:pt x="20206" y="0"/>
                </a:cubicBezTo>
                <a:cubicBezTo>
                  <a:pt x="19510" y="0"/>
                  <a:pt x="18813" y="745"/>
                  <a:pt x="18116" y="1490"/>
                </a:cubicBezTo>
                <a:cubicBezTo>
                  <a:pt x="18116" y="1490"/>
                  <a:pt x="17419" y="1490"/>
                  <a:pt x="17419" y="1490"/>
                </a:cubicBezTo>
                <a:cubicBezTo>
                  <a:pt x="16723" y="1490"/>
                  <a:pt x="16723" y="1490"/>
                  <a:pt x="16026" y="745"/>
                </a:cubicBezTo>
                <a:cubicBezTo>
                  <a:pt x="15329" y="745"/>
                  <a:pt x="14632" y="745"/>
                  <a:pt x="13935" y="745"/>
                </a:cubicBezTo>
                <a:cubicBezTo>
                  <a:pt x="13239" y="1490"/>
                  <a:pt x="13239" y="2234"/>
                  <a:pt x="12542" y="2234"/>
                </a:cubicBezTo>
                <a:cubicBezTo>
                  <a:pt x="11845" y="2234"/>
                  <a:pt x="11148" y="1490"/>
                  <a:pt x="10452" y="1490"/>
                </a:cubicBezTo>
                <a:cubicBezTo>
                  <a:pt x="9755" y="745"/>
                  <a:pt x="9755" y="745"/>
                  <a:pt x="8361" y="1490"/>
                </a:cubicBezTo>
                <a:cubicBezTo>
                  <a:pt x="7665" y="1490"/>
                  <a:pt x="7665" y="1490"/>
                  <a:pt x="7665" y="745"/>
                </a:cubicBezTo>
                <a:cubicBezTo>
                  <a:pt x="6968" y="745"/>
                  <a:pt x="6271" y="0"/>
                  <a:pt x="5574" y="0"/>
                </a:cubicBezTo>
                <a:cubicBezTo>
                  <a:pt x="4877" y="0"/>
                  <a:pt x="4181" y="0"/>
                  <a:pt x="3484" y="0"/>
                </a:cubicBezTo>
                <a:cubicBezTo>
                  <a:pt x="2787" y="745"/>
                  <a:pt x="2787" y="1490"/>
                  <a:pt x="2787" y="2234"/>
                </a:cubicBezTo>
                <a:cubicBezTo>
                  <a:pt x="2787" y="2234"/>
                  <a:pt x="2090" y="2234"/>
                  <a:pt x="2090" y="2979"/>
                </a:cubicBezTo>
                <a:cubicBezTo>
                  <a:pt x="2090" y="2979"/>
                  <a:pt x="2090" y="3724"/>
                  <a:pt x="2090" y="3724"/>
                </a:cubicBezTo>
                <a:cubicBezTo>
                  <a:pt x="2090" y="3724"/>
                  <a:pt x="2090" y="4469"/>
                  <a:pt x="2090" y="4469"/>
                </a:cubicBezTo>
                <a:cubicBezTo>
                  <a:pt x="2090" y="4469"/>
                  <a:pt x="1394" y="5214"/>
                  <a:pt x="1394" y="5214"/>
                </a:cubicBezTo>
                <a:cubicBezTo>
                  <a:pt x="1394" y="5959"/>
                  <a:pt x="2090" y="6703"/>
                  <a:pt x="2090" y="7448"/>
                </a:cubicBezTo>
                <a:cubicBezTo>
                  <a:pt x="2090" y="7448"/>
                  <a:pt x="2090" y="7448"/>
                  <a:pt x="2090" y="7448"/>
                </a:cubicBezTo>
                <a:cubicBezTo>
                  <a:pt x="1394" y="8193"/>
                  <a:pt x="2090" y="8193"/>
                  <a:pt x="2090" y="8193"/>
                </a:cubicBezTo>
                <a:cubicBezTo>
                  <a:pt x="1394" y="8938"/>
                  <a:pt x="1394" y="8938"/>
                  <a:pt x="1394" y="8938"/>
                </a:cubicBezTo>
                <a:cubicBezTo>
                  <a:pt x="1394" y="8938"/>
                  <a:pt x="697" y="9683"/>
                  <a:pt x="697" y="9683"/>
                </a:cubicBezTo>
                <a:cubicBezTo>
                  <a:pt x="697" y="9683"/>
                  <a:pt x="697" y="10428"/>
                  <a:pt x="697" y="10428"/>
                </a:cubicBezTo>
                <a:cubicBezTo>
                  <a:pt x="697" y="10428"/>
                  <a:pt x="0" y="10428"/>
                  <a:pt x="0" y="10428"/>
                </a:cubicBezTo>
                <a:cubicBezTo>
                  <a:pt x="0" y="10428"/>
                  <a:pt x="0" y="11172"/>
                  <a:pt x="0" y="11917"/>
                </a:cubicBezTo>
                <a:cubicBezTo>
                  <a:pt x="0" y="13407"/>
                  <a:pt x="0" y="14897"/>
                  <a:pt x="0" y="16386"/>
                </a:cubicBezTo>
                <a:cubicBezTo>
                  <a:pt x="697" y="16386"/>
                  <a:pt x="697" y="16386"/>
                  <a:pt x="1394" y="16386"/>
                </a:cubicBezTo>
                <a:cubicBezTo>
                  <a:pt x="1394" y="16386"/>
                  <a:pt x="1394" y="15641"/>
                  <a:pt x="2090" y="15641"/>
                </a:cubicBezTo>
                <a:cubicBezTo>
                  <a:pt x="2090" y="16386"/>
                  <a:pt x="1394" y="16386"/>
                  <a:pt x="1394" y="16386"/>
                </a:cubicBezTo>
                <a:cubicBezTo>
                  <a:pt x="2090" y="16386"/>
                  <a:pt x="2787" y="16386"/>
                  <a:pt x="3484" y="17131"/>
                </a:cubicBezTo>
                <a:cubicBezTo>
                  <a:pt x="4181" y="17131"/>
                  <a:pt x="4877" y="18621"/>
                  <a:pt x="4877" y="17876"/>
                </a:cubicBezTo>
                <a:cubicBezTo>
                  <a:pt x="4877" y="17876"/>
                  <a:pt x="4877" y="17876"/>
                  <a:pt x="4877" y="17876"/>
                </a:cubicBezTo>
                <a:cubicBezTo>
                  <a:pt x="4181" y="17876"/>
                  <a:pt x="4877" y="18621"/>
                  <a:pt x="5574" y="18621"/>
                </a:cubicBezTo>
                <a:cubicBezTo>
                  <a:pt x="4877" y="18621"/>
                  <a:pt x="4877" y="18621"/>
                  <a:pt x="4877" y="19366"/>
                </a:cubicBezTo>
                <a:cubicBezTo>
                  <a:pt x="4877" y="19366"/>
                  <a:pt x="4877" y="19366"/>
                  <a:pt x="4877" y="19366"/>
                </a:cubicBezTo>
                <a:cubicBezTo>
                  <a:pt x="4877" y="20110"/>
                  <a:pt x="5574" y="20110"/>
                  <a:pt x="5574" y="20855"/>
                </a:cubicBezTo>
                <a:cubicBezTo>
                  <a:pt x="6271" y="20855"/>
                  <a:pt x="6271" y="21600"/>
                  <a:pt x="6271" y="20855"/>
                </a:cubicBezTo>
                <a:cubicBezTo>
                  <a:pt x="6271" y="20855"/>
                  <a:pt x="6271" y="20855"/>
                  <a:pt x="6271" y="20855"/>
                </a:cubicBezTo>
                <a:cubicBezTo>
                  <a:pt x="6968" y="20855"/>
                  <a:pt x="6968" y="20855"/>
                  <a:pt x="6968" y="20855"/>
                </a:cubicBezTo>
                <a:cubicBezTo>
                  <a:pt x="6968" y="20855"/>
                  <a:pt x="7665" y="20855"/>
                  <a:pt x="7665" y="20855"/>
                </a:cubicBezTo>
                <a:cubicBezTo>
                  <a:pt x="7665" y="20855"/>
                  <a:pt x="7665" y="20110"/>
                  <a:pt x="7665" y="20110"/>
                </a:cubicBezTo>
                <a:cubicBezTo>
                  <a:pt x="7665" y="20110"/>
                  <a:pt x="7665" y="20855"/>
                  <a:pt x="7665" y="20855"/>
                </a:cubicBezTo>
                <a:cubicBezTo>
                  <a:pt x="8361" y="20855"/>
                  <a:pt x="8361" y="20110"/>
                  <a:pt x="8361" y="20110"/>
                </a:cubicBezTo>
                <a:cubicBezTo>
                  <a:pt x="8361" y="20110"/>
                  <a:pt x="9058" y="20855"/>
                  <a:pt x="9058" y="20110"/>
                </a:cubicBezTo>
                <a:cubicBezTo>
                  <a:pt x="9058" y="20855"/>
                  <a:pt x="9755" y="20855"/>
                  <a:pt x="9755" y="20110"/>
                </a:cubicBezTo>
                <a:cubicBezTo>
                  <a:pt x="10452" y="20110"/>
                  <a:pt x="10452" y="20110"/>
                  <a:pt x="10452" y="19366"/>
                </a:cubicBezTo>
                <a:cubicBezTo>
                  <a:pt x="11148" y="20855"/>
                  <a:pt x="11148" y="18621"/>
                  <a:pt x="11148" y="17876"/>
                </a:cubicBezTo>
                <a:cubicBezTo>
                  <a:pt x="11845" y="16386"/>
                  <a:pt x="13239" y="15641"/>
                  <a:pt x="13935" y="14897"/>
                </a:cubicBezTo>
                <a:cubicBezTo>
                  <a:pt x="13935" y="15641"/>
                  <a:pt x="13935" y="14897"/>
                  <a:pt x="14632" y="14897"/>
                </a:cubicBezTo>
                <a:cubicBezTo>
                  <a:pt x="14632" y="14897"/>
                  <a:pt x="14632" y="14897"/>
                  <a:pt x="14632" y="14897"/>
                </a:cubicBezTo>
                <a:cubicBezTo>
                  <a:pt x="14632" y="14897"/>
                  <a:pt x="15329" y="15641"/>
                  <a:pt x="15329" y="15641"/>
                </a:cubicBezTo>
                <a:cubicBezTo>
                  <a:pt x="15329" y="15641"/>
                  <a:pt x="15329" y="16386"/>
                  <a:pt x="15329" y="16386"/>
                </a:cubicBezTo>
                <a:cubicBezTo>
                  <a:pt x="16026" y="16386"/>
                  <a:pt x="16026" y="15641"/>
                  <a:pt x="16026" y="15641"/>
                </a:cubicBezTo>
                <a:cubicBezTo>
                  <a:pt x="16026" y="15641"/>
                  <a:pt x="16026" y="15641"/>
                  <a:pt x="16723" y="14897"/>
                </a:cubicBezTo>
                <a:cubicBezTo>
                  <a:pt x="16723" y="14897"/>
                  <a:pt x="16723" y="14897"/>
                  <a:pt x="16723" y="14897"/>
                </a:cubicBezTo>
                <a:cubicBezTo>
                  <a:pt x="16723" y="14897"/>
                  <a:pt x="16723" y="14152"/>
                  <a:pt x="16723" y="14152"/>
                </a:cubicBezTo>
                <a:cubicBezTo>
                  <a:pt x="16723" y="13407"/>
                  <a:pt x="17419" y="11917"/>
                  <a:pt x="17419" y="11917"/>
                </a:cubicBezTo>
                <a:cubicBezTo>
                  <a:pt x="18116" y="11172"/>
                  <a:pt x="18116" y="11172"/>
                  <a:pt x="18116" y="11172"/>
                </a:cubicBezTo>
                <a:cubicBezTo>
                  <a:pt x="18813" y="11172"/>
                  <a:pt x="18813" y="10428"/>
                  <a:pt x="18813" y="9683"/>
                </a:cubicBezTo>
                <a:cubicBezTo>
                  <a:pt x="18813" y="9683"/>
                  <a:pt x="18813" y="9683"/>
                  <a:pt x="19510" y="8938"/>
                </a:cubicBezTo>
                <a:cubicBezTo>
                  <a:pt x="19510" y="8938"/>
                  <a:pt x="19510" y="8193"/>
                  <a:pt x="19510" y="7448"/>
                </a:cubicBezTo>
                <a:cubicBezTo>
                  <a:pt x="20206" y="6703"/>
                  <a:pt x="20206" y="5959"/>
                  <a:pt x="20903" y="5959"/>
                </a:cubicBezTo>
                <a:cubicBezTo>
                  <a:pt x="20903" y="5214"/>
                  <a:pt x="21600" y="5214"/>
                  <a:pt x="21600" y="5214"/>
                </a:cubicBezTo>
                <a:cubicBezTo>
                  <a:pt x="21600" y="4469"/>
                  <a:pt x="21600" y="3724"/>
                  <a:pt x="21600" y="372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7" name="Shape 1986"/>
          <p:cNvSpPr/>
          <p:nvPr/>
        </p:nvSpPr>
        <p:spPr bwMode="auto">
          <a:xfrm>
            <a:off x="4044950" y="2189957"/>
            <a:ext cx="398463" cy="339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093" extrusionOk="0">
                <a:moveTo>
                  <a:pt x="21315" y="5400"/>
                </a:moveTo>
                <a:cubicBezTo>
                  <a:pt x="20801" y="5400"/>
                  <a:pt x="20801" y="5400"/>
                  <a:pt x="20801" y="4800"/>
                </a:cubicBezTo>
                <a:cubicBezTo>
                  <a:pt x="20801" y="4800"/>
                  <a:pt x="20801" y="4800"/>
                  <a:pt x="20801" y="4800"/>
                </a:cubicBezTo>
                <a:cubicBezTo>
                  <a:pt x="20801" y="4200"/>
                  <a:pt x="20286" y="4200"/>
                  <a:pt x="20286" y="3600"/>
                </a:cubicBezTo>
                <a:cubicBezTo>
                  <a:pt x="19772" y="3000"/>
                  <a:pt x="19772" y="1800"/>
                  <a:pt x="19772" y="1200"/>
                </a:cubicBezTo>
                <a:cubicBezTo>
                  <a:pt x="19772" y="1200"/>
                  <a:pt x="19258" y="1800"/>
                  <a:pt x="18744" y="1800"/>
                </a:cubicBezTo>
                <a:cubicBezTo>
                  <a:pt x="18744" y="1800"/>
                  <a:pt x="18229" y="1200"/>
                  <a:pt x="18229" y="600"/>
                </a:cubicBezTo>
                <a:cubicBezTo>
                  <a:pt x="17715" y="600"/>
                  <a:pt x="17201" y="600"/>
                  <a:pt x="17201" y="600"/>
                </a:cubicBezTo>
                <a:cubicBezTo>
                  <a:pt x="16686" y="600"/>
                  <a:pt x="16172" y="0"/>
                  <a:pt x="15658" y="0"/>
                </a:cubicBezTo>
                <a:cubicBezTo>
                  <a:pt x="15658" y="0"/>
                  <a:pt x="15144" y="600"/>
                  <a:pt x="14629" y="1200"/>
                </a:cubicBezTo>
                <a:cubicBezTo>
                  <a:pt x="14115" y="1800"/>
                  <a:pt x="13086" y="2400"/>
                  <a:pt x="12058" y="3000"/>
                </a:cubicBezTo>
                <a:cubicBezTo>
                  <a:pt x="11029" y="4200"/>
                  <a:pt x="9486" y="6000"/>
                  <a:pt x="7944" y="7200"/>
                </a:cubicBezTo>
                <a:cubicBezTo>
                  <a:pt x="7429" y="7200"/>
                  <a:pt x="6915" y="7800"/>
                  <a:pt x="5886" y="7800"/>
                </a:cubicBezTo>
                <a:cubicBezTo>
                  <a:pt x="5886" y="7800"/>
                  <a:pt x="5886" y="7800"/>
                  <a:pt x="5372" y="7800"/>
                </a:cubicBezTo>
                <a:cubicBezTo>
                  <a:pt x="5372" y="8400"/>
                  <a:pt x="5372" y="9000"/>
                  <a:pt x="5372" y="9600"/>
                </a:cubicBezTo>
                <a:cubicBezTo>
                  <a:pt x="5372" y="10800"/>
                  <a:pt x="5372" y="11400"/>
                  <a:pt x="5372" y="12600"/>
                </a:cubicBezTo>
                <a:cubicBezTo>
                  <a:pt x="5372" y="12600"/>
                  <a:pt x="5372" y="13200"/>
                  <a:pt x="4858" y="13800"/>
                </a:cubicBezTo>
                <a:cubicBezTo>
                  <a:pt x="4858" y="13800"/>
                  <a:pt x="4344" y="14400"/>
                  <a:pt x="4344" y="14400"/>
                </a:cubicBezTo>
                <a:cubicBezTo>
                  <a:pt x="3829" y="14400"/>
                  <a:pt x="3829" y="14400"/>
                  <a:pt x="2801" y="14400"/>
                </a:cubicBezTo>
                <a:cubicBezTo>
                  <a:pt x="2801" y="14400"/>
                  <a:pt x="1772" y="14400"/>
                  <a:pt x="1772" y="15000"/>
                </a:cubicBezTo>
                <a:cubicBezTo>
                  <a:pt x="1258" y="15000"/>
                  <a:pt x="1258" y="15000"/>
                  <a:pt x="744" y="15000"/>
                </a:cubicBezTo>
                <a:cubicBezTo>
                  <a:pt x="744" y="15600"/>
                  <a:pt x="229" y="15000"/>
                  <a:pt x="229" y="15600"/>
                </a:cubicBezTo>
                <a:cubicBezTo>
                  <a:pt x="-285" y="16200"/>
                  <a:pt x="229" y="16200"/>
                  <a:pt x="229" y="16800"/>
                </a:cubicBezTo>
                <a:cubicBezTo>
                  <a:pt x="744" y="17400"/>
                  <a:pt x="744" y="18000"/>
                  <a:pt x="1258" y="18000"/>
                </a:cubicBezTo>
                <a:cubicBezTo>
                  <a:pt x="1258" y="18000"/>
                  <a:pt x="1258" y="18000"/>
                  <a:pt x="1258" y="18000"/>
                </a:cubicBezTo>
                <a:cubicBezTo>
                  <a:pt x="1258" y="18600"/>
                  <a:pt x="1258" y="18600"/>
                  <a:pt x="1772" y="19200"/>
                </a:cubicBezTo>
                <a:cubicBezTo>
                  <a:pt x="1772" y="19200"/>
                  <a:pt x="1772" y="19200"/>
                  <a:pt x="2286" y="19200"/>
                </a:cubicBezTo>
                <a:cubicBezTo>
                  <a:pt x="2801" y="19200"/>
                  <a:pt x="2801" y="19200"/>
                  <a:pt x="2801" y="19800"/>
                </a:cubicBezTo>
                <a:cubicBezTo>
                  <a:pt x="2801" y="19800"/>
                  <a:pt x="2801" y="19800"/>
                  <a:pt x="2801" y="19800"/>
                </a:cubicBezTo>
                <a:cubicBezTo>
                  <a:pt x="2801" y="20400"/>
                  <a:pt x="2801" y="20400"/>
                  <a:pt x="2801" y="21000"/>
                </a:cubicBezTo>
                <a:cubicBezTo>
                  <a:pt x="3315" y="20400"/>
                  <a:pt x="2801" y="19800"/>
                  <a:pt x="3315" y="19800"/>
                </a:cubicBezTo>
                <a:cubicBezTo>
                  <a:pt x="3829" y="19800"/>
                  <a:pt x="3829" y="20400"/>
                  <a:pt x="4344" y="20400"/>
                </a:cubicBezTo>
                <a:cubicBezTo>
                  <a:pt x="4344" y="21000"/>
                  <a:pt x="4858" y="21600"/>
                  <a:pt x="4858" y="20400"/>
                </a:cubicBezTo>
                <a:cubicBezTo>
                  <a:pt x="4858" y="19800"/>
                  <a:pt x="4858" y="19800"/>
                  <a:pt x="4858" y="19200"/>
                </a:cubicBezTo>
                <a:cubicBezTo>
                  <a:pt x="4858" y="19200"/>
                  <a:pt x="5372" y="18600"/>
                  <a:pt x="5372" y="18000"/>
                </a:cubicBezTo>
                <a:cubicBezTo>
                  <a:pt x="5886" y="17400"/>
                  <a:pt x="6401" y="17400"/>
                  <a:pt x="6915" y="17400"/>
                </a:cubicBezTo>
                <a:cubicBezTo>
                  <a:pt x="7429" y="17400"/>
                  <a:pt x="7944" y="17400"/>
                  <a:pt x="8458" y="18000"/>
                </a:cubicBezTo>
                <a:cubicBezTo>
                  <a:pt x="8972" y="18600"/>
                  <a:pt x="8972" y="18600"/>
                  <a:pt x="9486" y="18600"/>
                </a:cubicBezTo>
                <a:cubicBezTo>
                  <a:pt x="9486" y="18600"/>
                  <a:pt x="10001" y="18600"/>
                  <a:pt x="10001" y="18600"/>
                </a:cubicBezTo>
                <a:cubicBezTo>
                  <a:pt x="10515" y="18000"/>
                  <a:pt x="11029" y="18600"/>
                  <a:pt x="11544" y="19200"/>
                </a:cubicBezTo>
                <a:cubicBezTo>
                  <a:pt x="12058" y="19200"/>
                  <a:pt x="12572" y="19200"/>
                  <a:pt x="12572" y="19200"/>
                </a:cubicBezTo>
                <a:cubicBezTo>
                  <a:pt x="13086" y="19200"/>
                  <a:pt x="13086" y="18600"/>
                  <a:pt x="13601" y="18600"/>
                </a:cubicBezTo>
                <a:cubicBezTo>
                  <a:pt x="14629" y="18000"/>
                  <a:pt x="15144" y="18600"/>
                  <a:pt x="16172" y="18600"/>
                </a:cubicBezTo>
                <a:cubicBezTo>
                  <a:pt x="16686" y="18600"/>
                  <a:pt x="17201" y="17400"/>
                  <a:pt x="18229" y="17400"/>
                </a:cubicBezTo>
                <a:cubicBezTo>
                  <a:pt x="18229" y="17400"/>
                  <a:pt x="17715" y="16800"/>
                  <a:pt x="17715" y="16200"/>
                </a:cubicBezTo>
                <a:cubicBezTo>
                  <a:pt x="18229" y="15600"/>
                  <a:pt x="18229" y="15600"/>
                  <a:pt x="18744" y="15000"/>
                </a:cubicBezTo>
                <a:cubicBezTo>
                  <a:pt x="19258" y="13800"/>
                  <a:pt x="20286" y="13200"/>
                  <a:pt x="20801" y="12000"/>
                </a:cubicBezTo>
                <a:cubicBezTo>
                  <a:pt x="20801" y="10800"/>
                  <a:pt x="20801" y="9600"/>
                  <a:pt x="20801" y="8400"/>
                </a:cubicBezTo>
                <a:cubicBezTo>
                  <a:pt x="20801" y="7800"/>
                  <a:pt x="20801" y="7200"/>
                  <a:pt x="20801" y="6600"/>
                </a:cubicBezTo>
                <a:cubicBezTo>
                  <a:pt x="20801" y="6000"/>
                  <a:pt x="21315" y="6000"/>
                  <a:pt x="21315" y="5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8" name="Shape 1987"/>
          <p:cNvSpPr/>
          <p:nvPr/>
        </p:nvSpPr>
        <p:spPr bwMode="auto">
          <a:xfrm>
            <a:off x="1831976" y="2431257"/>
            <a:ext cx="125413" cy="123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8" y="0"/>
                </a:moveTo>
                <a:cubicBezTo>
                  <a:pt x="18277" y="1662"/>
                  <a:pt x="18277" y="1662"/>
                  <a:pt x="16615" y="1662"/>
                </a:cubicBezTo>
                <a:cubicBezTo>
                  <a:pt x="16615" y="1662"/>
                  <a:pt x="16615" y="1662"/>
                  <a:pt x="14954" y="1662"/>
                </a:cubicBezTo>
                <a:cubicBezTo>
                  <a:pt x="14954" y="1662"/>
                  <a:pt x="14954" y="1662"/>
                  <a:pt x="13292" y="1662"/>
                </a:cubicBezTo>
                <a:cubicBezTo>
                  <a:pt x="13292" y="1662"/>
                  <a:pt x="9969" y="8308"/>
                  <a:pt x="8308" y="4985"/>
                </a:cubicBezTo>
                <a:cubicBezTo>
                  <a:pt x="6646" y="4985"/>
                  <a:pt x="6646" y="6646"/>
                  <a:pt x="6646" y="6646"/>
                </a:cubicBezTo>
                <a:cubicBezTo>
                  <a:pt x="4985" y="6646"/>
                  <a:pt x="4985" y="6646"/>
                  <a:pt x="4985" y="6646"/>
                </a:cubicBezTo>
                <a:cubicBezTo>
                  <a:pt x="4985" y="6646"/>
                  <a:pt x="4985" y="8308"/>
                  <a:pt x="4985" y="8308"/>
                </a:cubicBezTo>
                <a:cubicBezTo>
                  <a:pt x="4985" y="8308"/>
                  <a:pt x="3323" y="9969"/>
                  <a:pt x="3323" y="9969"/>
                </a:cubicBezTo>
                <a:cubicBezTo>
                  <a:pt x="3323" y="9969"/>
                  <a:pt x="1662" y="11631"/>
                  <a:pt x="1662" y="11631"/>
                </a:cubicBezTo>
                <a:cubicBezTo>
                  <a:pt x="1662" y="11631"/>
                  <a:pt x="0" y="9969"/>
                  <a:pt x="0" y="11631"/>
                </a:cubicBezTo>
                <a:cubicBezTo>
                  <a:pt x="1662" y="11631"/>
                  <a:pt x="3323" y="13292"/>
                  <a:pt x="3323" y="13292"/>
                </a:cubicBezTo>
                <a:cubicBezTo>
                  <a:pt x="4985" y="14954"/>
                  <a:pt x="6646" y="18277"/>
                  <a:pt x="8308" y="19938"/>
                </a:cubicBezTo>
                <a:cubicBezTo>
                  <a:pt x="8308" y="18277"/>
                  <a:pt x="11631" y="19938"/>
                  <a:pt x="11631" y="19938"/>
                </a:cubicBezTo>
                <a:cubicBezTo>
                  <a:pt x="13292" y="19938"/>
                  <a:pt x="13292" y="19938"/>
                  <a:pt x="14954" y="19938"/>
                </a:cubicBezTo>
                <a:cubicBezTo>
                  <a:pt x="14954" y="21600"/>
                  <a:pt x="14954" y="21600"/>
                  <a:pt x="16615" y="21600"/>
                </a:cubicBezTo>
                <a:cubicBezTo>
                  <a:pt x="18277" y="21600"/>
                  <a:pt x="16615" y="19938"/>
                  <a:pt x="16615" y="19938"/>
                </a:cubicBezTo>
                <a:cubicBezTo>
                  <a:pt x="16615" y="18277"/>
                  <a:pt x="18277" y="16615"/>
                  <a:pt x="16615" y="16615"/>
                </a:cubicBezTo>
                <a:cubicBezTo>
                  <a:pt x="16615" y="16615"/>
                  <a:pt x="16615" y="14954"/>
                  <a:pt x="16615" y="14954"/>
                </a:cubicBezTo>
                <a:cubicBezTo>
                  <a:pt x="16615" y="14954"/>
                  <a:pt x="16615" y="14954"/>
                  <a:pt x="18277" y="14954"/>
                </a:cubicBezTo>
                <a:cubicBezTo>
                  <a:pt x="18277" y="14954"/>
                  <a:pt x="18277" y="13292"/>
                  <a:pt x="18277" y="13292"/>
                </a:cubicBezTo>
                <a:cubicBezTo>
                  <a:pt x="18277" y="13292"/>
                  <a:pt x="18277" y="13292"/>
                  <a:pt x="18277" y="11631"/>
                </a:cubicBezTo>
                <a:cubicBezTo>
                  <a:pt x="18277" y="11631"/>
                  <a:pt x="18277" y="14954"/>
                  <a:pt x="18277" y="13292"/>
                </a:cubicBezTo>
                <a:cubicBezTo>
                  <a:pt x="19938" y="11631"/>
                  <a:pt x="18277" y="8308"/>
                  <a:pt x="19938" y="6646"/>
                </a:cubicBezTo>
                <a:cubicBezTo>
                  <a:pt x="19938" y="4985"/>
                  <a:pt x="19938" y="4985"/>
                  <a:pt x="19938" y="3323"/>
                </a:cubicBezTo>
                <a:cubicBezTo>
                  <a:pt x="21600" y="1662"/>
                  <a:pt x="19938" y="1662"/>
                  <a:pt x="19938" y="1662"/>
                </a:cubicBezTo>
                <a:cubicBezTo>
                  <a:pt x="19938" y="1662"/>
                  <a:pt x="19938" y="1662"/>
                  <a:pt x="19938" y="1662"/>
                </a:cubicBezTo>
                <a:cubicBezTo>
                  <a:pt x="21600" y="1662"/>
                  <a:pt x="21600" y="1662"/>
                  <a:pt x="21600" y="0"/>
                </a:cubicBezTo>
                <a:cubicBezTo>
                  <a:pt x="21600" y="0"/>
                  <a:pt x="19938" y="0"/>
                  <a:pt x="19938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69" name="Shape 1988"/>
          <p:cNvSpPr/>
          <p:nvPr/>
        </p:nvSpPr>
        <p:spPr bwMode="auto">
          <a:xfrm>
            <a:off x="7826376" y="3847307"/>
            <a:ext cx="444500" cy="344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0" y="20400"/>
                </a:moveTo>
                <a:cubicBezTo>
                  <a:pt x="470" y="20400"/>
                  <a:pt x="470" y="20400"/>
                  <a:pt x="470" y="20400"/>
                </a:cubicBezTo>
                <a:moveTo>
                  <a:pt x="1409" y="19800"/>
                </a:moveTo>
                <a:cubicBezTo>
                  <a:pt x="1409" y="19200"/>
                  <a:pt x="1409" y="19200"/>
                  <a:pt x="1409" y="19200"/>
                </a:cubicBezTo>
                <a:cubicBezTo>
                  <a:pt x="1409" y="19200"/>
                  <a:pt x="1409" y="19200"/>
                  <a:pt x="1409" y="19800"/>
                </a:cubicBezTo>
                <a:close/>
                <a:moveTo>
                  <a:pt x="13617" y="12000"/>
                </a:moveTo>
                <a:cubicBezTo>
                  <a:pt x="13617" y="12000"/>
                  <a:pt x="13617" y="12000"/>
                  <a:pt x="14087" y="12000"/>
                </a:cubicBezTo>
                <a:cubicBezTo>
                  <a:pt x="13617" y="12000"/>
                  <a:pt x="14087" y="12000"/>
                  <a:pt x="13617" y="12000"/>
                </a:cubicBezTo>
                <a:cubicBezTo>
                  <a:pt x="13617" y="12000"/>
                  <a:pt x="13148" y="12600"/>
                  <a:pt x="13148" y="12600"/>
                </a:cubicBezTo>
                <a:cubicBezTo>
                  <a:pt x="13148" y="12000"/>
                  <a:pt x="13617" y="12000"/>
                  <a:pt x="13617" y="12000"/>
                </a:cubicBezTo>
                <a:cubicBezTo>
                  <a:pt x="13148" y="12000"/>
                  <a:pt x="12678" y="12600"/>
                  <a:pt x="12209" y="12600"/>
                </a:cubicBezTo>
                <a:cubicBezTo>
                  <a:pt x="12209" y="12000"/>
                  <a:pt x="12678" y="12000"/>
                  <a:pt x="12678" y="11400"/>
                </a:cubicBezTo>
                <a:cubicBezTo>
                  <a:pt x="12209" y="11400"/>
                  <a:pt x="12678" y="10800"/>
                  <a:pt x="12678" y="11400"/>
                </a:cubicBezTo>
                <a:cubicBezTo>
                  <a:pt x="12678" y="10800"/>
                  <a:pt x="12209" y="11400"/>
                  <a:pt x="11739" y="12000"/>
                </a:cubicBezTo>
                <a:cubicBezTo>
                  <a:pt x="11270" y="12600"/>
                  <a:pt x="10800" y="13200"/>
                  <a:pt x="9861" y="13200"/>
                </a:cubicBezTo>
                <a:cubicBezTo>
                  <a:pt x="9861" y="13800"/>
                  <a:pt x="9391" y="13800"/>
                  <a:pt x="8922" y="14400"/>
                </a:cubicBezTo>
                <a:cubicBezTo>
                  <a:pt x="8922" y="14400"/>
                  <a:pt x="8452" y="15000"/>
                  <a:pt x="8452" y="15000"/>
                </a:cubicBezTo>
                <a:cubicBezTo>
                  <a:pt x="8452" y="15000"/>
                  <a:pt x="8452" y="15000"/>
                  <a:pt x="8452" y="15000"/>
                </a:cubicBezTo>
                <a:cubicBezTo>
                  <a:pt x="8452" y="15000"/>
                  <a:pt x="7983" y="15000"/>
                  <a:pt x="7983" y="15600"/>
                </a:cubicBezTo>
                <a:cubicBezTo>
                  <a:pt x="7513" y="15600"/>
                  <a:pt x="7513" y="15600"/>
                  <a:pt x="7513" y="15600"/>
                </a:cubicBezTo>
                <a:cubicBezTo>
                  <a:pt x="7513" y="15600"/>
                  <a:pt x="7513" y="15600"/>
                  <a:pt x="7513" y="15600"/>
                </a:cubicBezTo>
                <a:cubicBezTo>
                  <a:pt x="7513" y="15600"/>
                  <a:pt x="7513" y="15600"/>
                  <a:pt x="7513" y="15600"/>
                </a:cubicBezTo>
                <a:cubicBezTo>
                  <a:pt x="7043" y="15600"/>
                  <a:pt x="6574" y="16200"/>
                  <a:pt x="6574" y="16200"/>
                </a:cubicBezTo>
                <a:cubicBezTo>
                  <a:pt x="6104" y="16200"/>
                  <a:pt x="5165" y="16800"/>
                  <a:pt x="5165" y="16800"/>
                </a:cubicBezTo>
                <a:cubicBezTo>
                  <a:pt x="4696" y="16800"/>
                  <a:pt x="3287" y="18000"/>
                  <a:pt x="2817" y="18600"/>
                </a:cubicBezTo>
                <a:cubicBezTo>
                  <a:pt x="2817" y="18000"/>
                  <a:pt x="2348" y="18600"/>
                  <a:pt x="2348" y="18600"/>
                </a:cubicBezTo>
                <a:cubicBezTo>
                  <a:pt x="2348" y="18600"/>
                  <a:pt x="2348" y="18600"/>
                  <a:pt x="2348" y="18600"/>
                </a:cubicBezTo>
                <a:cubicBezTo>
                  <a:pt x="1878" y="18600"/>
                  <a:pt x="1878" y="18600"/>
                  <a:pt x="1878" y="19200"/>
                </a:cubicBezTo>
                <a:cubicBezTo>
                  <a:pt x="1878" y="19200"/>
                  <a:pt x="1409" y="19200"/>
                  <a:pt x="1409" y="19800"/>
                </a:cubicBezTo>
                <a:cubicBezTo>
                  <a:pt x="1409" y="19800"/>
                  <a:pt x="1409" y="19800"/>
                  <a:pt x="1409" y="19800"/>
                </a:cubicBezTo>
                <a:cubicBezTo>
                  <a:pt x="1409" y="19200"/>
                  <a:pt x="939" y="19800"/>
                  <a:pt x="939" y="19800"/>
                </a:cubicBezTo>
                <a:cubicBezTo>
                  <a:pt x="939" y="19800"/>
                  <a:pt x="939" y="19800"/>
                  <a:pt x="939" y="19800"/>
                </a:cubicBezTo>
                <a:cubicBezTo>
                  <a:pt x="939" y="19800"/>
                  <a:pt x="939" y="20400"/>
                  <a:pt x="939" y="20400"/>
                </a:cubicBezTo>
                <a:cubicBezTo>
                  <a:pt x="939" y="20400"/>
                  <a:pt x="939" y="20400"/>
                  <a:pt x="939" y="20400"/>
                </a:cubicBezTo>
                <a:cubicBezTo>
                  <a:pt x="470" y="20400"/>
                  <a:pt x="470" y="20400"/>
                  <a:pt x="0" y="21000"/>
                </a:cubicBezTo>
                <a:cubicBezTo>
                  <a:pt x="0" y="20400"/>
                  <a:pt x="470" y="20400"/>
                  <a:pt x="470" y="20400"/>
                </a:cubicBezTo>
                <a:cubicBezTo>
                  <a:pt x="470" y="20400"/>
                  <a:pt x="470" y="21000"/>
                  <a:pt x="0" y="21000"/>
                </a:cubicBezTo>
                <a:cubicBezTo>
                  <a:pt x="470" y="21000"/>
                  <a:pt x="470" y="21000"/>
                  <a:pt x="470" y="20400"/>
                </a:cubicBezTo>
                <a:cubicBezTo>
                  <a:pt x="470" y="21000"/>
                  <a:pt x="470" y="21000"/>
                  <a:pt x="0" y="21000"/>
                </a:cubicBezTo>
                <a:cubicBezTo>
                  <a:pt x="470" y="21000"/>
                  <a:pt x="1409" y="21000"/>
                  <a:pt x="939" y="21600"/>
                </a:cubicBezTo>
                <a:cubicBezTo>
                  <a:pt x="1409" y="21600"/>
                  <a:pt x="1878" y="21600"/>
                  <a:pt x="1409" y="21600"/>
                </a:cubicBezTo>
                <a:cubicBezTo>
                  <a:pt x="1878" y="21600"/>
                  <a:pt x="2348" y="21600"/>
                  <a:pt x="2817" y="21600"/>
                </a:cubicBezTo>
                <a:cubicBezTo>
                  <a:pt x="3287" y="21600"/>
                  <a:pt x="3757" y="21000"/>
                  <a:pt x="4226" y="21000"/>
                </a:cubicBezTo>
                <a:cubicBezTo>
                  <a:pt x="4696" y="20400"/>
                  <a:pt x="6574" y="19200"/>
                  <a:pt x="6104" y="18600"/>
                </a:cubicBezTo>
                <a:cubicBezTo>
                  <a:pt x="6574" y="18600"/>
                  <a:pt x="7043" y="18000"/>
                  <a:pt x="7043" y="17400"/>
                </a:cubicBezTo>
                <a:cubicBezTo>
                  <a:pt x="7513" y="17400"/>
                  <a:pt x="8452" y="16800"/>
                  <a:pt x="8452" y="16800"/>
                </a:cubicBezTo>
                <a:cubicBezTo>
                  <a:pt x="8922" y="17400"/>
                  <a:pt x="8922" y="16800"/>
                  <a:pt x="8922" y="16800"/>
                </a:cubicBezTo>
                <a:cubicBezTo>
                  <a:pt x="8922" y="16800"/>
                  <a:pt x="8922" y="16800"/>
                  <a:pt x="8922" y="16800"/>
                </a:cubicBezTo>
                <a:cubicBezTo>
                  <a:pt x="9391" y="16800"/>
                  <a:pt x="9391" y="16800"/>
                  <a:pt x="9391" y="16800"/>
                </a:cubicBezTo>
                <a:cubicBezTo>
                  <a:pt x="9861" y="16800"/>
                  <a:pt x="9861" y="16800"/>
                  <a:pt x="9391" y="16800"/>
                </a:cubicBezTo>
                <a:cubicBezTo>
                  <a:pt x="9861" y="16200"/>
                  <a:pt x="9861" y="16200"/>
                  <a:pt x="9391" y="16200"/>
                </a:cubicBezTo>
                <a:cubicBezTo>
                  <a:pt x="9391" y="16200"/>
                  <a:pt x="9861" y="16200"/>
                  <a:pt x="9861" y="16200"/>
                </a:cubicBezTo>
                <a:cubicBezTo>
                  <a:pt x="9861" y="16200"/>
                  <a:pt x="9861" y="16200"/>
                  <a:pt x="9861" y="16200"/>
                </a:cubicBezTo>
                <a:cubicBezTo>
                  <a:pt x="10330" y="15600"/>
                  <a:pt x="11270" y="15000"/>
                  <a:pt x="11739" y="14400"/>
                </a:cubicBezTo>
                <a:cubicBezTo>
                  <a:pt x="12209" y="13800"/>
                  <a:pt x="12678" y="13800"/>
                  <a:pt x="13148" y="13200"/>
                </a:cubicBezTo>
                <a:cubicBezTo>
                  <a:pt x="13148" y="13200"/>
                  <a:pt x="13148" y="13200"/>
                  <a:pt x="13148" y="13200"/>
                </a:cubicBezTo>
                <a:cubicBezTo>
                  <a:pt x="13148" y="13200"/>
                  <a:pt x="13148" y="12600"/>
                  <a:pt x="13148" y="12600"/>
                </a:cubicBezTo>
                <a:cubicBezTo>
                  <a:pt x="13617" y="12600"/>
                  <a:pt x="13617" y="12600"/>
                  <a:pt x="14087" y="12000"/>
                </a:cubicBezTo>
                <a:cubicBezTo>
                  <a:pt x="13617" y="12000"/>
                  <a:pt x="13617" y="12600"/>
                  <a:pt x="13148" y="12600"/>
                </a:cubicBezTo>
                <a:cubicBezTo>
                  <a:pt x="13617" y="12600"/>
                  <a:pt x="13617" y="12000"/>
                  <a:pt x="13617" y="12000"/>
                </a:cubicBezTo>
                <a:close/>
                <a:moveTo>
                  <a:pt x="21600" y="6000"/>
                </a:moveTo>
                <a:cubicBezTo>
                  <a:pt x="21130" y="5400"/>
                  <a:pt x="20661" y="6600"/>
                  <a:pt x="20191" y="6600"/>
                </a:cubicBezTo>
                <a:cubicBezTo>
                  <a:pt x="19722" y="6600"/>
                  <a:pt x="19252" y="6600"/>
                  <a:pt x="19252" y="6000"/>
                </a:cubicBezTo>
                <a:cubicBezTo>
                  <a:pt x="19252" y="6000"/>
                  <a:pt x="18783" y="6000"/>
                  <a:pt x="19252" y="6000"/>
                </a:cubicBezTo>
                <a:cubicBezTo>
                  <a:pt x="19252" y="5400"/>
                  <a:pt x="19252" y="4800"/>
                  <a:pt x="19252" y="4200"/>
                </a:cubicBezTo>
                <a:cubicBezTo>
                  <a:pt x="19252" y="4200"/>
                  <a:pt x="19252" y="4200"/>
                  <a:pt x="19252" y="4200"/>
                </a:cubicBezTo>
                <a:cubicBezTo>
                  <a:pt x="19252" y="4200"/>
                  <a:pt x="19252" y="4200"/>
                  <a:pt x="19252" y="4200"/>
                </a:cubicBezTo>
                <a:cubicBezTo>
                  <a:pt x="18783" y="4200"/>
                  <a:pt x="19252" y="5400"/>
                  <a:pt x="18783" y="5400"/>
                </a:cubicBezTo>
                <a:cubicBezTo>
                  <a:pt x="18313" y="5400"/>
                  <a:pt x="18783" y="4800"/>
                  <a:pt x="18783" y="4800"/>
                </a:cubicBezTo>
                <a:cubicBezTo>
                  <a:pt x="18783" y="4800"/>
                  <a:pt x="18313" y="4800"/>
                  <a:pt x="18313" y="4800"/>
                </a:cubicBezTo>
                <a:cubicBezTo>
                  <a:pt x="18313" y="4800"/>
                  <a:pt x="18313" y="4800"/>
                  <a:pt x="18313" y="4800"/>
                </a:cubicBezTo>
                <a:cubicBezTo>
                  <a:pt x="18783" y="4200"/>
                  <a:pt x="18783" y="3600"/>
                  <a:pt x="18783" y="3000"/>
                </a:cubicBezTo>
                <a:cubicBezTo>
                  <a:pt x="18783" y="3000"/>
                  <a:pt x="18783" y="1800"/>
                  <a:pt x="18783" y="1800"/>
                </a:cubicBezTo>
                <a:cubicBezTo>
                  <a:pt x="18783" y="1800"/>
                  <a:pt x="18783" y="1800"/>
                  <a:pt x="18783" y="1800"/>
                </a:cubicBezTo>
                <a:cubicBezTo>
                  <a:pt x="19252" y="1200"/>
                  <a:pt x="17843" y="1200"/>
                  <a:pt x="18313" y="1200"/>
                </a:cubicBezTo>
                <a:cubicBezTo>
                  <a:pt x="18313" y="1200"/>
                  <a:pt x="17843" y="1200"/>
                  <a:pt x="17843" y="1200"/>
                </a:cubicBezTo>
                <a:cubicBezTo>
                  <a:pt x="17843" y="1200"/>
                  <a:pt x="17843" y="600"/>
                  <a:pt x="18313" y="0"/>
                </a:cubicBezTo>
                <a:cubicBezTo>
                  <a:pt x="17843" y="0"/>
                  <a:pt x="17843" y="0"/>
                  <a:pt x="17843" y="600"/>
                </a:cubicBezTo>
                <a:cubicBezTo>
                  <a:pt x="17843" y="600"/>
                  <a:pt x="17843" y="1200"/>
                  <a:pt x="17843" y="1800"/>
                </a:cubicBezTo>
                <a:cubicBezTo>
                  <a:pt x="17843" y="1800"/>
                  <a:pt x="17843" y="1800"/>
                  <a:pt x="17843" y="2400"/>
                </a:cubicBezTo>
                <a:cubicBezTo>
                  <a:pt x="17843" y="1800"/>
                  <a:pt x="17843" y="1800"/>
                  <a:pt x="18313" y="1800"/>
                </a:cubicBezTo>
                <a:cubicBezTo>
                  <a:pt x="17843" y="2400"/>
                  <a:pt x="17843" y="2400"/>
                  <a:pt x="17843" y="2400"/>
                </a:cubicBezTo>
                <a:cubicBezTo>
                  <a:pt x="17843" y="3000"/>
                  <a:pt x="17843" y="3600"/>
                  <a:pt x="17843" y="3600"/>
                </a:cubicBezTo>
                <a:cubicBezTo>
                  <a:pt x="17843" y="3600"/>
                  <a:pt x="17843" y="3000"/>
                  <a:pt x="17843" y="3000"/>
                </a:cubicBezTo>
                <a:cubicBezTo>
                  <a:pt x="17843" y="3000"/>
                  <a:pt x="17843" y="3600"/>
                  <a:pt x="18313" y="3600"/>
                </a:cubicBezTo>
                <a:cubicBezTo>
                  <a:pt x="18313" y="3600"/>
                  <a:pt x="18313" y="3600"/>
                  <a:pt x="18313" y="3600"/>
                </a:cubicBezTo>
                <a:cubicBezTo>
                  <a:pt x="18313" y="3600"/>
                  <a:pt x="18313" y="4200"/>
                  <a:pt x="17843" y="4200"/>
                </a:cubicBezTo>
                <a:cubicBezTo>
                  <a:pt x="17843" y="4200"/>
                  <a:pt x="17843" y="4200"/>
                  <a:pt x="17843" y="4200"/>
                </a:cubicBezTo>
                <a:cubicBezTo>
                  <a:pt x="17843" y="4200"/>
                  <a:pt x="17843" y="4800"/>
                  <a:pt x="17843" y="4800"/>
                </a:cubicBezTo>
                <a:cubicBezTo>
                  <a:pt x="17843" y="4800"/>
                  <a:pt x="18313" y="4800"/>
                  <a:pt x="18313" y="4800"/>
                </a:cubicBezTo>
                <a:cubicBezTo>
                  <a:pt x="18313" y="4800"/>
                  <a:pt x="17843" y="5400"/>
                  <a:pt x="17843" y="5400"/>
                </a:cubicBezTo>
                <a:cubicBezTo>
                  <a:pt x="17843" y="5400"/>
                  <a:pt x="17843" y="4800"/>
                  <a:pt x="17843" y="4800"/>
                </a:cubicBezTo>
                <a:cubicBezTo>
                  <a:pt x="17843" y="5400"/>
                  <a:pt x="17843" y="5400"/>
                  <a:pt x="17843" y="5400"/>
                </a:cubicBezTo>
                <a:cubicBezTo>
                  <a:pt x="17374" y="6000"/>
                  <a:pt x="17843" y="6000"/>
                  <a:pt x="17374" y="6000"/>
                </a:cubicBezTo>
                <a:cubicBezTo>
                  <a:pt x="17374" y="6600"/>
                  <a:pt x="17374" y="6600"/>
                  <a:pt x="17374" y="6600"/>
                </a:cubicBezTo>
                <a:cubicBezTo>
                  <a:pt x="16904" y="7200"/>
                  <a:pt x="16904" y="7200"/>
                  <a:pt x="16435" y="7800"/>
                </a:cubicBezTo>
                <a:cubicBezTo>
                  <a:pt x="16435" y="7800"/>
                  <a:pt x="16435" y="8400"/>
                  <a:pt x="15965" y="8400"/>
                </a:cubicBezTo>
                <a:cubicBezTo>
                  <a:pt x="15496" y="8400"/>
                  <a:pt x="15026" y="9000"/>
                  <a:pt x="15026" y="9000"/>
                </a:cubicBezTo>
                <a:cubicBezTo>
                  <a:pt x="14557" y="9600"/>
                  <a:pt x="15965" y="9600"/>
                  <a:pt x="15496" y="10800"/>
                </a:cubicBezTo>
                <a:cubicBezTo>
                  <a:pt x="15496" y="10800"/>
                  <a:pt x="15026" y="11400"/>
                  <a:pt x="15026" y="11400"/>
                </a:cubicBezTo>
                <a:cubicBezTo>
                  <a:pt x="14557" y="12000"/>
                  <a:pt x="14087" y="12000"/>
                  <a:pt x="14087" y="12600"/>
                </a:cubicBezTo>
                <a:cubicBezTo>
                  <a:pt x="14087" y="12600"/>
                  <a:pt x="14087" y="12600"/>
                  <a:pt x="14557" y="12600"/>
                </a:cubicBezTo>
                <a:cubicBezTo>
                  <a:pt x="14087" y="12600"/>
                  <a:pt x="14087" y="12600"/>
                  <a:pt x="14087" y="12600"/>
                </a:cubicBezTo>
                <a:cubicBezTo>
                  <a:pt x="14087" y="12600"/>
                  <a:pt x="14557" y="12600"/>
                  <a:pt x="14557" y="12600"/>
                </a:cubicBezTo>
                <a:cubicBezTo>
                  <a:pt x="14087" y="13200"/>
                  <a:pt x="14557" y="13200"/>
                  <a:pt x="14557" y="12600"/>
                </a:cubicBezTo>
                <a:cubicBezTo>
                  <a:pt x="15026" y="12600"/>
                  <a:pt x="15496" y="12000"/>
                  <a:pt x="15965" y="11400"/>
                </a:cubicBezTo>
                <a:cubicBezTo>
                  <a:pt x="16904" y="10800"/>
                  <a:pt x="17843" y="10200"/>
                  <a:pt x="18313" y="9600"/>
                </a:cubicBezTo>
                <a:cubicBezTo>
                  <a:pt x="17843" y="9000"/>
                  <a:pt x="19722" y="8400"/>
                  <a:pt x="19722" y="9000"/>
                </a:cubicBezTo>
                <a:cubicBezTo>
                  <a:pt x="20191" y="8400"/>
                  <a:pt x="21130" y="7200"/>
                  <a:pt x="21600" y="6000"/>
                </a:cubicBezTo>
                <a:cubicBezTo>
                  <a:pt x="21600" y="6000"/>
                  <a:pt x="21600" y="6000"/>
                  <a:pt x="21600" y="60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0" name="Shape 1989"/>
          <p:cNvSpPr/>
          <p:nvPr/>
        </p:nvSpPr>
        <p:spPr bwMode="auto">
          <a:xfrm>
            <a:off x="8124826" y="3442495"/>
            <a:ext cx="61913" cy="61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92" h="19886" extrusionOk="0">
                <a:moveTo>
                  <a:pt x="18514" y="18514"/>
                </a:moveTo>
                <a:cubicBezTo>
                  <a:pt x="15429" y="15429"/>
                  <a:pt x="12343" y="12343"/>
                  <a:pt x="9257" y="9257"/>
                </a:cubicBezTo>
                <a:cubicBezTo>
                  <a:pt x="9257" y="6171"/>
                  <a:pt x="6171" y="6171"/>
                  <a:pt x="6171" y="3086"/>
                </a:cubicBezTo>
                <a:cubicBezTo>
                  <a:pt x="3086" y="3086"/>
                  <a:pt x="3086" y="0"/>
                  <a:pt x="0" y="0"/>
                </a:cubicBezTo>
                <a:cubicBezTo>
                  <a:pt x="0" y="3086"/>
                  <a:pt x="6171" y="12343"/>
                  <a:pt x="9257" y="15429"/>
                </a:cubicBezTo>
                <a:cubicBezTo>
                  <a:pt x="12343" y="15429"/>
                  <a:pt x="12343" y="18514"/>
                  <a:pt x="15429" y="18514"/>
                </a:cubicBezTo>
                <a:cubicBezTo>
                  <a:pt x="18514" y="21600"/>
                  <a:pt x="21600" y="18514"/>
                  <a:pt x="18514" y="1851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1" name="Shape 1990"/>
          <p:cNvSpPr/>
          <p:nvPr/>
        </p:nvSpPr>
        <p:spPr bwMode="auto">
          <a:xfrm>
            <a:off x="4156076" y="1340646"/>
            <a:ext cx="74613" cy="79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72" extrusionOk="0">
                <a:moveTo>
                  <a:pt x="2700" y="15072"/>
                </a:moveTo>
                <a:cubicBezTo>
                  <a:pt x="2700" y="15072"/>
                  <a:pt x="0" y="15072"/>
                  <a:pt x="0" y="15072"/>
                </a:cubicBezTo>
                <a:cubicBezTo>
                  <a:pt x="0" y="15072"/>
                  <a:pt x="2700" y="15072"/>
                  <a:pt x="5400" y="15072"/>
                </a:cubicBezTo>
                <a:cubicBezTo>
                  <a:pt x="2700" y="15072"/>
                  <a:pt x="2700" y="15072"/>
                  <a:pt x="2700" y="15072"/>
                </a:cubicBezTo>
                <a:close/>
                <a:moveTo>
                  <a:pt x="21600" y="672"/>
                </a:moveTo>
                <a:cubicBezTo>
                  <a:pt x="18900" y="-1728"/>
                  <a:pt x="13500" y="3072"/>
                  <a:pt x="8100" y="3072"/>
                </a:cubicBezTo>
                <a:cubicBezTo>
                  <a:pt x="8100" y="5472"/>
                  <a:pt x="8100" y="3072"/>
                  <a:pt x="8100" y="5472"/>
                </a:cubicBezTo>
                <a:cubicBezTo>
                  <a:pt x="8100" y="5472"/>
                  <a:pt x="8100" y="7872"/>
                  <a:pt x="5400" y="7872"/>
                </a:cubicBezTo>
                <a:cubicBezTo>
                  <a:pt x="5400" y="10272"/>
                  <a:pt x="0" y="10272"/>
                  <a:pt x="5400" y="12672"/>
                </a:cubicBezTo>
                <a:cubicBezTo>
                  <a:pt x="2700" y="12672"/>
                  <a:pt x="2700" y="12672"/>
                  <a:pt x="2700" y="12672"/>
                </a:cubicBezTo>
                <a:cubicBezTo>
                  <a:pt x="2700" y="12672"/>
                  <a:pt x="5400" y="12672"/>
                  <a:pt x="5400" y="15072"/>
                </a:cubicBezTo>
                <a:cubicBezTo>
                  <a:pt x="2700" y="15072"/>
                  <a:pt x="2700" y="12672"/>
                  <a:pt x="0" y="12672"/>
                </a:cubicBezTo>
                <a:cubicBezTo>
                  <a:pt x="0" y="15072"/>
                  <a:pt x="5400" y="15072"/>
                  <a:pt x="5400" y="15072"/>
                </a:cubicBezTo>
                <a:cubicBezTo>
                  <a:pt x="8100" y="15072"/>
                  <a:pt x="8100" y="15072"/>
                  <a:pt x="8100" y="15072"/>
                </a:cubicBezTo>
                <a:cubicBezTo>
                  <a:pt x="10800" y="15072"/>
                  <a:pt x="10800" y="15072"/>
                  <a:pt x="10800" y="15072"/>
                </a:cubicBezTo>
                <a:cubicBezTo>
                  <a:pt x="10800" y="15072"/>
                  <a:pt x="13500" y="15072"/>
                  <a:pt x="13500" y="15072"/>
                </a:cubicBezTo>
                <a:cubicBezTo>
                  <a:pt x="13500" y="17472"/>
                  <a:pt x="13500" y="15072"/>
                  <a:pt x="13500" y="17472"/>
                </a:cubicBezTo>
                <a:cubicBezTo>
                  <a:pt x="13500" y="17472"/>
                  <a:pt x="10800" y="19872"/>
                  <a:pt x="13500" y="19872"/>
                </a:cubicBezTo>
                <a:cubicBezTo>
                  <a:pt x="16200" y="17472"/>
                  <a:pt x="16200" y="17472"/>
                  <a:pt x="13500" y="17472"/>
                </a:cubicBezTo>
                <a:cubicBezTo>
                  <a:pt x="13500" y="17472"/>
                  <a:pt x="16200" y="17472"/>
                  <a:pt x="16200" y="15072"/>
                </a:cubicBezTo>
                <a:cubicBezTo>
                  <a:pt x="16200" y="15072"/>
                  <a:pt x="16200" y="10272"/>
                  <a:pt x="16200" y="12672"/>
                </a:cubicBezTo>
                <a:cubicBezTo>
                  <a:pt x="16200" y="10272"/>
                  <a:pt x="16200" y="12672"/>
                  <a:pt x="18900" y="10272"/>
                </a:cubicBezTo>
                <a:cubicBezTo>
                  <a:pt x="21600" y="10272"/>
                  <a:pt x="18900" y="10272"/>
                  <a:pt x="18900" y="10272"/>
                </a:cubicBezTo>
                <a:cubicBezTo>
                  <a:pt x="18900" y="10272"/>
                  <a:pt x="21600" y="7872"/>
                  <a:pt x="21600" y="7872"/>
                </a:cubicBezTo>
                <a:cubicBezTo>
                  <a:pt x="21600" y="7872"/>
                  <a:pt x="18900" y="7872"/>
                  <a:pt x="18900" y="5472"/>
                </a:cubicBezTo>
                <a:cubicBezTo>
                  <a:pt x="18900" y="5472"/>
                  <a:pt x="21600" y="5472"/>
                  <a:pt x="21600" y="5472"/>
                </a:cubicBezTo>
                <a:cubicBezTo>
                  <a:pt x="21600" y="5472"/>
                  <a:pt x="21600" y="3072"/>
                  <a:pt x="21600" y="672"/>
                </a:cubicBezTo>
                <a:cubicBezTo>
                  <a:pt x="21600" y="672"/>
                  <a:pt x="21600" y="672"/>
                  <a:pt x="21600" y="672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2" name="Shape 1991"/>
          <p:cNvSpPr/>
          <p:nvPr/>
        </p:nvSpPr>
        <p:spPr bwMode="auto">
          <a:xfrm>
            <a:off x="6005514" y="1993107"/>
            <a:ext cx="206375" cy="11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5" h="19703" extrusionOk="0">
                <a:moveTo>
                  <a:pt x="20618" y="17304"/>
                </a:moveTo>
                <a:cubicBezTo>
                  <a:pt x="20618" y="17304"/>
                  <a:pt x="20618" y="15642"/>
                  <a:pt x="20618" y="15642"/>
                </a:cubicBezTo>
                <a:cubicBezTo>
                  <a:pt x="20618" y="13981"/>
                  <a:pt x="20618" y="12319"/>
                  <a:pt x="20618" y="12319"/>
                </a:cubicBezTo>
                <a:cubicBezTo>
                  <a:pt x="19636" y="12319"/>
                  <a:pt x="18655" y="12319"/>
                  <a:pt x="18655" y="12319"/>
                </a:cubicBezTo>
                <a:cubicBezTo>
                  <a:pt x="17673" y="12319"/>
                  <a:pt x="16691" y="10658"/>
                  <a:pt x="16691" y="10658"/>
                </a:cubicBezTo>
                <a:cubicBezTo>
                  <a:pt x="16691" y="10658"/>
                  <a:pt x="16691" y="12319"/>
                  <a:pt x="15709" y="12319"/>
                </a:cubicBezTo>
                <a:cubicBezTo>
                  <a:pt x="15709" y="12319"/>
                  <a:pt x="15709" y="10658"/>
                  <a:pt x="15709" y="10658"/>
                </a:cubicBezTo>
                <a:cubicBezTo>
                  <a:pt x="14727" y="10658"/>
                  <a:pt x="15709" y="12319"/>
                  <a:pt x="14727" y="12319"/>
                </a:cubicBezTo>
                <a:cubicBezTo>
                  <a:pt x="14727" y="12319"/>
                  <a:pt x="14727" y="12319"/>
                  <a:pt x="14727" y="10658"/>
                </a:cubicBezTo>
                <a:cubicBezTo>
                  <a:pt x="14727" y="10658"/>
                  <a:pt x="14727" y="10658"/>
                  <a:pt x="13745" y="10658"/>
                </a:cubicBezTo>
                <a:cubicBezTo>
                  <a:pt x="13745" y="10658"/>
                  <a:pt x="12764" y="10658"/>
                  <a:pt x="12764" y="10658"/>
                </a:cubicBezTo>
                <a:cubicBezTo>
                  <a:pt x="12764" y="10658"/>
                  <a:pt x="12764" y="8996"/>
                  <a:pt x="12764" y="8996"/>
                </a:cubicBezTo>
                <a:cubicBezTo>
                  <a:pt x="12764" y="8996"/>
                  <a:pt x="12764" y="8996"/>
                  <a:pt x="12764" y="8996"/>
                </a:cubicBezTo>
                <a:cubicBezTo>
                  <a:pt x="12764" y="8996"/>
                  <a:pt x="11782" y="8996"/>
                  <a:pt x="11782" y="8996"/>
                </a:cubicBezTo>
                <a:cubicBezTo>
                  <a:pt x="11782" y="8996"/>
                  <a:pt x="10800" y="7335"/>
                  <a:pt x="10800" y="7335"/>
                </a:cubicBezTo>
                <a:cubicBezTo>
                  <a:pt x="9818" y="7335"/>
                  <a:pt x="9818" y="5673"/>
                  <a:pt x="9818" y="5673"/>
                </a:cubicBezTo>
                <a:cubicBezTo>
                  <a:pt x="8836" y="5673"/>
                  <a:pt x="8836" y="5673"/>
                  <a:pt x="7855" y="5673"/>
                </a:cubicBezTo>
                <a:cubicBezTo>
                  <a:pt x="6873" y="4012"/>
                  <a:pt x="5891" y="2350"/>
                  <a:pt x="4909" y="2350"/>
                </a:cubicBezTo>
                <a:cubicBezTo>
                  <a:pt x="3927" y="689"/>
                  <a:pt x="3927" y="-973"/>
                  <a:pt x="2945" y="689"/>
                </a:cubicBezTo>
                <a:cubicBezTo>
                  <a:pt x="1964" y="689"/>
                  <a:pt x="2945" y="689"/>
                  <a:pt x="1964" y="2350"/>
                </a:cubicBezTo>
                <a:cubicBezTo>
                  <a:pt x="1964" y="2350"/>
                  <a:pt x="1964" y="689"/>
                  <a:pt x="982" y="689"/>
                </a:cubicBezTo>
                <a:cubicBezTo>
                  <a:pt x="982" y="689"/>
                  <a:pt x="0" y="4012"/>
                  <a:pt x="0" y="4012"/>
                </a:cubicBezTo>
                <a:cubicBezTo>
                  <a:pt x="0" y="5673"/>
                  <a:pt x="0" y="7335"/>
                  <a:pt x="0" y="7335"/>
                </a:cubicBezTo>
                <a:cubicBezTo>
                  <a:pt x="0" y="8996"/>
                  <a:pt x="982" y="8996"/>
                  <a:pt x="982" y="8996"/>
                </a:cubicBezTo>
                <a:cubicBezTo>
                  <a:pt x="2945" y="10658"/>
                  <a:pt x="4909" y="12319"/>
                  <a:pt x="5891" y="13981"/>
                </a:cubicBezTo>
                <a:cubicBezTo>
                  <a:pt x="6873" y="13981"/>
                  <a:pt x="6873" y="13981"/>
                  <a:pt x="6873" y="13981"/>
                </a:cubicBezTo>
                <a:cubicBezTo>
                  <a:pt x="7855" y="13981"/>
                  <a:pt x="7855" y="13981"/>
                  <a:pt x="7855" y="13981"/>
                </a:cubicBezTo>
                <a:cubicBezTo>
                  <a:pt x="8836" y="13981"/>
                  <a:pt x="8836" y="13981"/>
                  <a:pt x="8836" y="13981"/>
                </a:cubicBezTo>
                <a:cubicBezTo>
                  <a:pt x="8836" y="13981"/>
                  <a:pt x="9818" y="15642"/>
                  <a:pt x="9818" y="15642"/>
                </a:cubicBezTo>
                <a:cubicBezTo>
                  <a:pt x="9818" y="15642"/>
                  <a:pt x="10800" y="13981"/>
                  <a:pt x="10800" y="13981"/>
                </a:cubicBezTo>
                <a:cubicBezTo>
                  <a:pt x="11782" y="13981"/>
                  <a:pt x="11782" y="15642"/>
                  <a:pt x="11782" y="15642"/>
                </a:cubicBezTo>
                <a:cubicBezTo>
                  <a:pt x="12764" y="15642"/>
                  <a:pt x="12764" y="15642"/>
                  <a:pt x="12764" y="17304"/>
                </a:cubicBezTo>
                <a:cubicBezTo>
                  <a:pt x="12764" y="17304"/>
                  <a:pt x="13745" y="17304"/>
                  <a:pt x="13745" y="17304"/>
                </a:cubicBezTo>
                <a:cubicBezTo>
                  <a:pt x="13745" y="17304"/>
                  <a:pt x="14727" y="17304"/>
                  <a:pt x="14727" y="17304"/>
                </a:cubicBezTo>
                <a:cubicBezTo>
                  <a:pt x="14727" y="17304"/>
                  <a:pt x="14727" y="18965"/>
                  <a:pt x="14727" y="18965"/>
                </a:cubicBezTo>
                <a:cubicBezTo>
                  <a:pt x="15709" y="18965"/>
                  <a:pt x="15709" y="18965"/>
                  <a:pt x="15709" y="18965"/>
                </a:cubicBezTo>
                <a:cubicBezTo>
                  <a:pt x="16691" y="18965"/>
                  <a:pt x="16691" y="18965"/>
                  <a:pt x="17673" y="18965"/>
                </a:cubicBezTo>
                <a:cubicBezTo>
                  <a:pt x="17673" y="18965"/>
                  <a:pt x="18655" y="18965"/>
                  <a:pt x="18655" y="18965"/>
                </a:cubicBezTo>
                <a:cubicBezTo>
                  <a:pt x="18655" y="18965"/>
                  <a:pt x="18655" y="18965"/>
                  <a:pt x="18655" y="18965"/>
                </a:cubicBezTo>
                <a:cubicBezTo>
                  <a:pt x="19636" y="20627"/>
                  <a:pt x="19636" y="18965"/>
                  <a:pt x="19636" y="18965"/>
                </a:cubicBezTo>
                <a:cubicBezTo>
                  <a:pt x="20618" y="18965"/>
                  <a:pt x="21600" y="20627"/>
                  <a:pt x="20618" y="1730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3" name="Shape 1992"/>
          <p:cNvSpPr/>
          <p:nvPr/>
        </p:nvSpPr>
        <p:spPr bwMode="auto">
          <a:xfrm>
            <a:off x="4335464" y="3352007"/>
            <a:ext cx="339725" cy="339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9" h="21249" extrusionOk="0">
                <a:moveTo>
                  <a:pt x="20649" y="849"/>
                </a:moveTo>
                <a:cubicBezTo>
                  <a:pt x="20649" y="849"/>
                  <a:pt x="20049" y="849"/>
                  <a:pt x="20049" y="849"/>
                </a:cubicBezTo>
                <a:cubicBezTo>
                  <a:pt x="18849" y="1449"/>
                  <a:pt x="18249" y="1449"/>
                  <a:pt x="17649" y="1449"/>
                </a:cubicBezTo>
                <a:cubicBezTo>
                  <a:pt x="16449" y="1449"/>
                  <a:pt x="15249" y="2049"/>
                  <a:pt x="14649" y="2049"/>
                </a:cubicBezTo>
                <a:cubicBezTo>
                  <a:pt x="14049" y="1449"/>
                  <a:pt x="14049" y="1449"/>
                  <a:pt x="13449" y="1449"/>
                </a:cubicBezTo>
                <a:cubicBezTo>
                  <a:pt x="12849" y="1449"/>
                  <a:pt x="11649" y="1449"/>
                  <a:pt x="11049" y="1449"/>
                </a:cubicBezTo>
                <a:cubicBezTo>
                  <a:pt x="11049" y="1449"/>
                  <a:pt x="11049" y="849"/>
                  <a:pt x="10449" y="849"/>
                </a:cubicBezTo>
                <a:cubicBezTo>
                  <a:pt x="9849" y="849"/>
                  <a:pt x="9249" y="849"/>
                  <a:pt x="9249" y="849"/>
                </a:cubicBezTo>
                <a:cubicBezTo>
                  <a:pt x="7449" y="849"/>
                  <a:pt x="6249" y="849"/>
                  <a:pt x="4449" y="849"/>
                </a:cubicBezTo>
                <a:cubicBezTo>
                  <a:pt x="4449" y="849"/>
                  <a:pt x="3849" y="849"/>
                  <a:pt x="3849" y="849"/>
                </a:cubicBezTo>
                <a:cubicBezTo>
                  <a:pt x="3249" y="249"/>
                  <a:pt x="2649" y="-351"/>
                  <a:pt x="2049" y="249"/>
                </a:cubicBezTo>
                <a:cubicBezTo>
                  <a:pt x="1449" y="249"/>
                  <a:pt x="1449" y="249"/>
                  <a:pt x="849" y="249"/>
                </a:cubicBezTo>
                <a:cubicBezTo>
                  <a:pt x="249" y="249"/>
                  <a:pt x="249" y="249"/>
                  <a:pt x="249" y="849"/>
                </a:cubicBezTo>
                <a:cubicBezTo>
                  <a:pt x="-351" y="1449"/>
                  <a:pt x="249" y="2649"/>
                  <a:pt x="849" y="3249"/>
                </a:cubicBezTo>
                <a:cubicBezTo>
                  <a:pt x="1449" y="4449"/>
                  <a:pt x="2649" y="6249"/>
                  <a:pt x="3249" y="8049"/>
                </a:cubicBezTo>
                <a:cubicBezTo>
                  <a:pt x="3849" y="8649"/>
                  <a:pt x="4449" y="9249"/>
                  <a:pt x="4449" y="10449"/>
                </a:cubicBezTo>
                <a:cubicBezTo>
                  <a:pt x="4449" y="10449"/>
                  <a:pt x="4449" y="10449"/>
                  <a:pt x="4449" y="10449"/>
                </a:cubicBezTo>
                <a:cubicBezTo>
                  <a:pt x="4449" y="11049"/>
                  <a:pt x="4449" y="11649"/>
                  <a:pt x="4449" y="12249"/>
                </a:cubicBezTo>
                <a:cubicBezTo>
                  <a:pt x="4449" y="12849"/>
                  <a:pt x="4449" y="14049"/>
                  <a:pt x="5049" y="15249"/>
                </a:cubicBezTo>
                <a:cubicBezTo>
                  <a:pt x="5049" y="15849"/>
                  <a:pt x="5049" y="16449"/>
                  <a:pt x="5049" y="16449"/>
                </a:cubicBezTo>
                <a:cubicBezTo>
                  <a:pt x="5049" y="17049"/>
                  <a:pt x="5049" y="17049"/>
                  <a:pt x="5049" y="17049"/>
                </a:cubicBezTo>
                <a:cubicBezTo>
                  <a:pt x="5649" y="17649"/>
                  <a:pt x="5649" y="18249"/>
                  <a:pt x="5649" y="18249"/>
                </a:cubicBezTo>
                <a:cubicBezTo>
                  <a:pt x="5649" y="19449"/>
                  <a:pt x="6249" y="20049"/>
                  <a:pt x="6849" y="20049"/>
                </a:cubicBezTo>
                <a:cubicBezTo>
                  <a:pt x="7449" y="21249"/>
                  <a:pt x="7449" y="20649"/>
                  <a:pt x="8049" y="20049"/>
                </a:cubicBezTo>
                <a:cubicBezTo>
                  <a:pt x="8049" y="19449"/>
                  <a:pt x="8649" y="19449"/>
                  <a:pt x="8649" y="20049"/>
                </a:cubicBezTo>
                <a:cubicBezTo>
                  <a:pt x="8649" y="20649"/>
                  <a:pt x="8649" y="20649"/>
                  <a:pt x="9249" y="21249"/>
                </a:cubicBezTo>
                <a:cubicBezTo>
                  <a:pt x="9849" y="21249"/>
                  <a:pt x="11049" y="21249"/>
                  <a:pt x="11649" y="21249"/>
                </a:cubicBezTo>
                <a:cubicBezTo>
                  <a:pt x="11649" y="21249"/>
                  <a:pt x="11649" y="20649"/>
                  <a:pt x="11649" y="20649"/>
                </a:cubicBezTo>
                <a:cubicBezTo>
                  <a:pt x="12249" y="20649"/>
                  <a:pt x="12249" y="20649"/>
                  <a:pt x="12849" y="20649"/>
                </a:cubicBezTo>
                <a:cubicBezTo>
                  <a:pt x="12849" y="18849"/>
                  <a:pt x="12849" y="17049"/>
                  <a:pt x="12849" y="15249"/>
                </a:cubicBezTo>
                <a:cubicBezTo>
                  <a:pt x="12849" y="14049"/>
                  <a:pt x="12849" y="12849"/>
                  <a:pt x="12849" y="11649"/>
                </a:cubicBezTo>
                <a:cubicBezTo>
                  <a:pt x="12849" y="11049"/>
                  <a:pt x="12849" y="9249"/>
                  <a:pt x="12849" y="9249"/>
                </a:cubicBezTo>
                <a:cubicBezTo>
                  <a:pt x="12849" y="8649"/>
                  <a:pt x="14049" y="9249"/>
                  <a:pt x="14649" y="8649"/>
                </a:cubicBezTo>
                <a:cubicBezTo>
                  <a:pt x="14649" y="8649"/>
                  <a:pt x="14649" y="8049"/>
                  <a:pt x="14649" y="8049"/>
                </a:cubicBezTo>
                <a:cubicBezTo>
                  <a:pt x="14649" y="7449"/>
                  <a:pt x="14649" y="6849"/>
                  <a:pt x="14649" y="6249"/>
                </a:cubicBezTo>
                <a:cubicBezTo>
                  <a:pt x="14649" y="5049"/>
                  <a:pt x="14049" y="3849"/>
                  <a:pt x="14649" y="2649"/>
                </a:cubicBezTo>
                <a:cubicBezTo>
                  <a:pt x="14649" y="2649"/>
                  <a:pt x="14649" y="2649"/>
                  <a:pt x="14649" y="2049"/>
                </a:cubicBezTo>
                <a:cubicBezTo>
                  <a:pt x="15249" y="2049"/>
                  <a:pt x="15849" y="2049"/>
                  <a:pt x="16449" y="2049"/>
                </a:cubicBezTo>
                <a:cubicBezTo>
                  <a:pt x="16449" y="2049"/>
                  <a:pt x="17649" y="1449"/>
                  <a:pt x="18249" y="2049"/>
                </a:cubicBezTo>
                <a:cubicBezTo>
                  <a:pt x="18249" y="2049"/>
                  <a:pt x="18249" y="2649"/>
                  <a:pt x="18849" y="2649"/>
                </a:cubicBezTo>
                <a:cubicBezTo>
                  <a:pt x="18849" y="2649"/>
                  <a:pt x="19449" y="2049"/>
                  <a:pt x="20049" y="2049"/>
                </a:cubicBezTo>
                <a:cubicBezTo>
                  <a:pt x="20049" y="1449"/>
                  <a:pt x="20049" y="2049"/>
                  <a:pt x="20049" y="2049"/>
                </a:cubicBezTo>
                <a:cubicBezTo>
                  <a:pt x="20049" y="2049"/>
                  <a:pt x="20049" y="1449"/>
                  <a:pt x="20649" y="1449"/>
                </a:cubicBezTo>
                <a:cubicBezTo>
                  <a:pt x="20649" y="1449"/>
                  <a:pt x="20649" y="1449"/>
                  <a:pt x="21249" y="1449"/>
                </a:cubicBezTo>
                <a:cubicBezTo>
                  <a:pt x="21249" y="1449"/>
                  <a:pt x="21249" y="1449"/>
                  <a:pt x="20649" y="849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4" name="Shape 1993"/>
          <p:cNvSpPr/>
          <p:nvPr/>
        </p:nvSpPr>
        <p:spPr bwMode="auto">
          <a:xfrm>
            <a:off x="6334126" y="2047082"/>
            <a:ext cx="220663" cy="528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55"/>
                </a:moveTo>
                <a:cubicBezTo>
                  <a:pt x="21600" y="7855"/>
                  <a:pt x="20661" y="8247"/>
                  <a:pt x="20661" y="8247"/>
                </a:cubicBezTo>
                <a:cubicBezTo>
                  <a:pt x="19722" y="8247"/>
                  <a:pt x="19722" y="8247"/>
                  <a:pt x="18783" y="8247"/>
                </a:cubicBezTo>
                <a:cubicBezTo>
                  <a:pt x="18783" y="8247"/>
                  <a:pt x="18783" y="7855"/>
                  <a:pt x="18783" y="7855"/>
                </a:cubicBezTo>
                <a:cubicBezTo>
                  <a:pt x="17843" y="7462"/>
                  <a:pt x="16904" y="7855"/>
                  <a:pt x="16904" y="7462"/>
                </a:cubicBezTo>
                <a:cubicBezTo>
                  <a:pt x="16904" y="7462"/>
                  <a:pt x="16904" y="6676"/>
                  <a:pt x="16904" y="6676"/>
                </a:cubicBezTo>
                <a:cubicBezTo>
                  <a:pt x="16904" y="6284"/>
                  <a:pt x="16904" y="6676"/>
                  <a:pt x="15965" y="6284"/>
                </a:cubicBezTo>
                <a:cubicBezTo>
                  <a:pt x="15026" y="6284"/>
                  <a:pt x="15965" y="5891"/>
                  <a:pt x="15026" y="5891"/>
                </a:cubicBezTo>
                <a:cubicBezTo>
                  <a:pt x="15026" y="5498"/>
                  <a:pt x="14087" y="5498"/>
                  <a:pt x="15026" y="5105"/>
                </a:cubicBezTo>
                <a:cubicBezTo>
                  <a:pt x="15026" y="5105"/>
                  <a:pt x="14087" y="5105"/>
                  <a:pt x="14087" y="5105"/>
                </a:cubicBezTo>
                <a:cubicBezTo>
                  <a:pt x="13148" y="5105"/>
                  <a:pt x="12209" y="5498"/>
                  <a:pt x="12209" y="5498"/>
                </a:cubicBezTo>
                <a:cubicBezTo>
                  <a:pt x="12209" y="5498"/>
                  <a:pt x="12209" y="5105"/>
                  <a:pt x="12209" y="5105"/>
                </a:cubicBezTo>
                <a:cubicBezTo>
                  <a:pt x="12209" y="5105"/>
                  <a:pt x="12209" y="5105"/>
                  <a:pt x="12209" y="4713"/>
                </a:cubicBezTo>
                <a:cubicBezTo>
                  <a:pt x="12209" y="4713"/>
                  <a:pt x="12209" y="4713"/>
                  <a:pt x="12209" y="4713"/>
                </a:cubicBezTo>
                <a:cubicBezTo>
                  <a:pt x="12209" y="4320"/>
                  <a:pt x="12209" y="4320"/>
                  <a:pt x="12209" y="4320"/>
                </a:cubicBezTo>
                <a:cubicBezTo>
                  <a:pt x="12209" y="4320"/>
                  <a:pt x="12209" y="3927"/>
                  <a:pt x="12209" y="3927"/>
                </a:cubicBezTo>
                <a:cubicBezTo>
                  <a:pt x="12209" y="3927"/>
                  <a:pt x="12209" y="3927"/>
                  <a:pt x="12209" y="3927"/>
                </a:cubicBezTo>
                <a:cubicBezTo>
                  <a:pt x="12209" y="3927"/>
                  <a:pt x="12209" y="3535"/>
                  <a:pt x="13148" y="3535"/>
                </a:cubicBezTo>
                <a:cubicBezTo>
                  <a:pt x="13148" y="3535"/>
                  <a:pt x="13148" y="3535"/>
                  <a:pt x="13148" y="3142"/>
                </a:cubicBezTo>
                <a:cubicBezTo>
                  <a:pt x="13148" y="3142"/>
                  <a:pt x="14087" y="3142"/>
                  <a:pt x="14087" y="3142"/>
                </a:cubicBezTo>
                <a:cubicBezTo>
                  <a:pt x="14087" y="3142"/>
                  <a:pt x="13148" y="3142"/>
                  <a:pt x="13148" y="2749"/>
                </a:cubicBezTo>
                <a:cubicBezTo>
                  <a:pt x="13148" y="2749"/>
                  <a:pt x="14087" y="2749"/>
                  <a:pt x="14087" y="2749"/>
                </a:cubicBezTo>
                <a:cubicBezTo>
                  <a:pt x="13148" y="2356"/>
                  <a:pt x="13148" y="1571"/>
                  <a:pt x="13148" y="1178"/>
                </a:cubicBezTo>
                <a:cubicBezTo>
                  <a:pt x="12209" y="785"/>
                  <a:pt x="12209" y="1178"/>
                  <a:pt x="12209" y="1178"/>
                </a:cubicBezTo>
                <a:cubicBezTo>
                  <a:pt x="11270" y="785"/>
                  <a:pt x="11270" y="393"/>
                  <a:pt x="11270" y="393"/>
                </a:cubicBezTo>
                <a:cubicBezTo>
                  <a:pt x="11270" y="393"/>
                  <a:pt x="10330" y="0"/>
                  <a:pt x="10330" y="0"/>
                </a:cubicBezTo>
                <a:cubicBezTo>
                  <a:pt x="9391" y="0"/>
                  <a:pt x="9391" y="393"/>
                  <a:pt x="9391" y="785"/>
                </a:cubicBezTo>
                <a:cubicBezTo>
                  <a:pt x="9391" y="785"/>
                  <a:pt x="8452" y="785"/>
                  <a:pt x="8452" y="1178"/>
                </a:cubicBezTo>
                <a:cubicBezTo>
                  <a:pt x="8452" y="1178"/>
                  <a:pt x="9391" y="1571"/>
                  <a:pt x="9391" y="1571"/>
                </a:cubicBezTo>
                <a:cubicBezTo>
                  <a:pt x="9391" y="1571"/>
                  <a:pt x="8452" y="1571"/>
                  <a:pt x="8452" y="1571"/>
                </a:cubicBezTo>
                <a:cubicBezTo>
                  <a:pt x="7513" y="1571"/>
                  <a:pt x="6574" y="1571"/>
                  <a:pt x="6574" y="1964"/>
                </a:cubicBezTo>
                <a:cubicBezTo>
                  <a:pt x="5635" y="1964"/>
                  <a:pt x="4696" y="2356"/>
                  <a:pt x="4696" y="2356"/>
                </a:cubicBezTo>
                <a:cubicBezTo>
                  <a:pt x="4696" y="2749"/>
                  <a:pt x="5635" y="3142"/>
                  <a:pt x="4696" y="3535"/>
                </a:cubicBezTo>
                <a:cubicBezTo>
                  <a:pt x="4696" y="3535"/>
                  <a:pt x="4696" y="3535"/>
                  <a:pt x="4696" y="3535"/>
                </a:cubicBezTo>
                <a:cubicBezTo>
                  <a:pt x="4696" y="3927"/>
                  <a:pt x="4696" y="3927"/>
                  <a:pt x="4696" y="3927"/>
                </a:cubicBezTo>
                <a:cubicBezTo>
                  <a:pt x="4696" y="4320"/>
                  <a:pt x="4696" y="4320"/>
                  <a:pt x="4696" y="4713"/>
                </a:cubicBezTo>
                <a:cubicBezTo>
                  <a:pt x="4696" y="4713"/>
                  <a:pt x="3757" y="5498"/>
                  <a:pt x="3757" y="5498"/>
                </a:cubicBezTo>
                <a:cubicBezTo>
                  <a:pt x="3757" y="5498"/>
                  <a:pt x="1878" y="5498"/>
                  <a:pt x="1878" y="5105"/>
                </a:cubicBezTo>
                <a:cubicBezTo>
                  <a:pt x="1878" y="5498"/>
                  <a:pt x="1878" y="5891"/>
                  <a:pt x="1878" y="6284"/>
                </a:cubicBezTo>
                <a:cubicBezTo>
                  <a:pt x="1878" y="6676"/>
                  <a:pt x="1878" y="6284"/>
                  <a:pt x="1878" y="6676"/>
                </a:cubicBezTo>
                <a:cubicBezTo>
                  <a:pt x="1878" y="7069"/>
                  <a:pt x="1878" y="7069"/>
                  <a:pt x="1878" y="7462"/>
                </a:cubicBezTo>
                <a:cubicBezTo>
                  <a:pt x="1878" y="7855"/>
                  <a:pt x="1878" y="7855"/>
                  <a:pt x="939" y="7462"/>
                </a:cubicBezTo>
                <a:cubicBezTo>
                  <a:pt x="939" y="7855"/>
                  <a:pt x="1878" y="8247"/>
                  <a:pt x="939" y="8640"/>
                </a:cubicBezTo>
                <a:cubicBezTo>
                  <a:pt x="0" y="8247"/>
                  <a:pt x="0" y="8247"/>
                  <a:pt x="0" y="8640"/>
                </a:cubicBezTo>
                <a:cubicBezTo>
                  <a:pt x="0" y="9033"/>
                  <a:pt x="939" y="9425"/>
                  <a:pt x="1878" y="9818"/>
                </a:cubicBezTo>
                <a:cubicBezTo>
                  <a:pt x="1878" y="9425"/>
                  <a:pt x="1878" y="9425"/>
                  <a:pt x="1878" y="9425"/>
                </a:cubicBezTo>
                <a:cubicBezTo>
                  <a:pt x="1878" y="9425"/>
                  <a:pt x="1878" y="9818"/>
                  <a:pt x="1878" y="9818"/>
                </a:cubicBezTo>
                <a:cubicBezTo>
                  <a:pt x="1878" y="9818"/>
                  <a:pt x="2817" y="9818"/>
                  <a:pt x="2817" y="9425"/>
                </a:cubicBezTo>
                <a:cubicBezTo>
                  <a:pt x="2817" y="9818"/>
                  <a:pt x="2817" y="9818"/>
                  <a:pt x="2817" y="9818"/>
                </a:cubicBezTo>
                <a:cubicBezTo>
                  <a:pt x="2817" y="9818"/>
                  <a:pt x="2817" y="10211"/>
                  <a:pt x="2817" y="10211"/>
                </a:cubicBezTo>
                <a:cubicBezTo>
                  <a:pt x="2817" y="10211"/>
                  <a:pt x="2817" y="10211"/>
                  <a:pt x="2817" y="9818"/>
                </a:cubicBezTo>
                <a:cubicBezTo>
                  <a:pt x="3757" y="9818"/>
                  <a:pt x="3757" y="10211"/>
                  <a:pt x="4696" y="10211"/>
                </a:cubicBezTo>
                <a:cubicBezTo>
                  <a:pt x="3757" y="10211"/>
                  <a:pt x="5635" y="10604"/>
                  <a:pt x="4696" y="10996"/>
                </a:cubicBezTo>
                <a:cubicBezTo>
                  <a:pt x="4696" y="10996"/>
                  <a:pt x="3757" y="10604"/>
                  <a:pt x="3757" y="10604"/>
                </a:cubicBezTo>
                <a:cubicBezTo>
                  <a:pt x="3757" y="10996"/>
                  <a:pt x="4696" y="11389"/>
                  <a:pt x="4696" y="11389"/>
                </a:cubicBezTo>
                <a:cubicBezTo>
                  <a:pt x="4696" y="10996"/>
                  <a:pt x="4696" y="10996"/>
                  <a:pt x="5635" y="10996"/>
                </a:cubicBezTo>
                <a:cubicBezTo>
                  <a:pt x="5635" y="10996"/>
                  <a:pt x="5635" y="11389"/>
                  <a:pt x="5635" y="11389"/>
                </a:cubicBezTo>
                <a:cubicBezTo>
                  <a:pt x="5635" y="11389"/>
                  <a:pt x="6574" y="12175"/>
                  <a:pt x="6574" y="12567"/>
                </a:cubicBezTo>
                <a:cubicBezTo>
                  <a:pt x="7513" y="12960"/>
                  <a:pt x="7513" y="12960"/>
                  <a:pt x="7513" y="13745"/>
                </a:cubicBezTo>
                <a:cubicBezTo>
                  <a:pt x="6574" y="13745"/>
                  <a:pt x="6574" y="14531"/>
                  <a:pt x="6574" y="14531"/>
                </a:cubicBezTo>
                <a:cubicBezTo>
                  <a:pt x="7513" y="14924"/>
                  <a:pt x="7513" y="14138"/>
                  <a:pt x="7513" y="14138"/>
                </a:cubicBezTo>
                <a:cubicBezTo>
                  <a:pt x="7513" y="14138"/>
                  <a:pt x="7513" y="14531"/>
                  <a:pt x="7513" y="14924"/>
                </a:cubicBezTo>
                <a:cubicBezTo>
                  <a:pt x="8452" y="14924"/>
                  <a:pt x="8452" y="14531"/>
                  <a:pt x="8452" y="14531"/>
                </a:cubicBezTo>
                <a:cubicBezTo>
                  <a:pt x="8452" y="14531"/>
                  <a:pt x="8452" y="14924"/>
                  <a:pt x="8452" y="14924"/>
                </a:cubicBezTo>
                <a:cubicBezTo>
                  <a:pt x="9391" y="14924"/>
                  <a:pt x="9391" y="14531"/>
                  <a:pt x="9391" y="14531"/>
                </a:cubicBezTo>
                <a:cubicBezTo>
                  <a:pt x="9391" y="15316"/>
                  <a:pt x="9391" y="14924"/>
                  <a:pt x="10330" y="14531"/>
                </a:cubicBezTo>
                <a:cubicBezTo>
                  <a:pt x="11270" y="14138"/>
                  <a:pt x="12209" y="14531"/>
                  <a:pt x="11270" y="13745"/>
                </a:cubicBezTo>
                <a:cubicBezTo>
                  <a:pt x="11270" y="14138"/>
                  <a:pt x="12209" y="14138"/>
                  <a:pt x="12209" y="14138"/>
                </a:cubicBezTo>
                <a:cubicBezTo>
                  <a:pt x="13148" y="13745"/>
                  <a:pt x="13148" y="13353"/>
                  <a:pt x="13148" y="12960"/>
                </a:cubicBezTo>
                <a:cubicBezTo>
                  <a:pt x="13148" y="13353"/>
                  <a:pt x="13148" y="13353"/>
                  <a:pt x="14087" y="13745"/>
                </a:cubicBezTo>
                <a:cubicBezTo>
                  <a:pt x="14087" y="14138"/>
                  <a:pt x="14087" y="14138"/>
                  <a:pt x="15026" y="14138"/>
                </a:cubicBezTo>
                <a:cubicBezTo>
                  <a:pt x="15026" y="14138"/>
                  <a:pt x="15026" y="14924"/>
                  <a:pt x="15026" y="14924"/>
                </a:cubicBezTo>
                <a:cubicBezTo>
                  <a:pt x="15965" y="15316"/>
                  <a:pt x="15965" y="16102"/>
                  <a:pt x="16904" y="16102"/>
                </a:cubicBezTo>
                <a:cubicBezTo>
                  <a:pt x="15965" y="16102"/>
                  <a:pt x="15965" y="16102"/>
                  <a:pt x="15965" y="16102"/>
                </a:cubicBezTo>
                <a:cubicBezTo>
                  <a:pt x="15965" y="16495"/>
                  <a:pt x="16904" y="16887"/>
                  <a:pt x="16904" y="17280"/>
                </a:cubicBezTo>
                <a:cubicBezTo>
                  <a:pt x="16904" y="17280"/>
                  <a:pt x="16904" y="17280"/>
                  <a:pt x="16904" y="16887"/>
                </a:cubicBezTo>
                <a:cubicBezTo>
                  <a:pt x="17843" y="17673"/>
                  <a:pt x="17843" y="18065"/>
                  <a:pt x="18783" y="18458"/>
                </a:cubicBezTo>
                <a:cubicBezTo>
                  <a:pt x="18783" y="18851"/>
                  <a:pt x="18783" y="18851"/>
                  <a:pt x="18783" y="19244"/>
                </a:cubicBezTo>
                <a:cubicBezTo>
                  <a:pt x="18783" y="19244"/>
                  <a:pt x="18783" y="19636"/>
                  <a:pt x="19722" y="19636"/>
                </a:cubicBezTo>
                <a:cubicBezTo>
                  <a:pt x="18783" y="20029"/>
                  <a:pt x="18783" y="20422"/>
                  <a:pt x="18783" y="20422"/>
                </a:cubicBezTo>
                <a:cubicBezTo>
                  <a:pt x="18783" y="20815"/>
                  <a:pt x="18783" y="20815"/>
                  <a:pt x="18783" y="20815"/>
                </a:cubicBezTo>
                <a:cubicBezTo>
                  <a:pt x="18783" y="21207"/>
                  <a:pt x="18783" y="21600"/>
                  <a:pt x="18783" y="21600"/>
                </a:cubicBezTo>
                <a:cubicBezTo>
                  <a:pt x="19722" y="21207"/>
                  <a:pt x="18783" y="20815"/>
                  <a:pt x="19722" y="20422"/>
                </a:cubicBezTo>
                <a:cubicBezTo>
                  <a:pt x="19722" y="20422"/>
                  <a:pt x="20661" y="20029"/>
                  <a:pt x="20661" y="19636"/>
                </a:cubicBezTo>
                <a:cubicBezTo>
                  <a:pt x="21600" y="19244"/>
                  <a:pt x="20661" y="18851"/>
                  <a:pt x="19722" y="18458"/>
                </a:cubicBezTo>
                <a:cubicBezTo>
                  <a:pt x="19722" y="18065"/>
                  <a:pt x="19722" y="17673"/>
                  <a:pt x="19722" y="17280"/>
                </a:cubicBezTo>
                <a:cubicBezTo>
                  <a:pt x="18783" y="16887"/>
                  <a:pt x="15965" y="16102"/>
                  <a:pt x="16904" y="15709"/>
                </a:cubicBezTo>
                <a:cubicBezTo>
                  <a:pt x="16904" y="15316"/>
                  <a:pt x="17843" y="15316"/>
                  <a:pt x="17843" y="15316"/>
                </a:cubicBezTo>
                <a:cubicBezTo>
                  <a:pt x="17843" y="15316"/>
                  <a:pt x="16904" y="14924"/>
                  <a:pt x="17843" y="14531"/>
                </a:cubicBezTo>
                <a:cubicBezTo>
                  <a:pt x="17843" y="14531"/>
                  <a:pt x="17843" y="14531"/>
                  <a:pt x="17843" y="14531"/>
                </a:cubicBezTo>
                <a:cubicBezTo>
                  <a:pt x="17843" y="14138"/>
                  <a:pt x="17843" y="14138"/>
                  <a:pt x="17843" y="14138"/>
                </a:cubicBezTo>
                <a:cubicBezTo>
                  <a:pt x="16904" y="13745"/>
                  <a:pt x="15965" y="13353"/>
                  <a:pt x="15026" y="12567"/>
                </a:cubicBezTo>
                <a:cubicBezTo>
                  <a:pt x="15026" y="12567"/>
                  <a:pt x="15026" y="12175"/>
                  <a:pt x="14087" y="12175"/>
                </a:cubicBezTo>
                <a:cubicBezTo>
                  <a:pt x="14087" y="11782"/>
                  <a:pt x="14087" y="12175"/>
                  <a:pt x="14087" y="11782"/>
                </a:cubicBezTo>
                <a:cubicBezTo>
                  <a:pt x="15026" y="11782"/>
                  <a:pt x="14087" y="11389"/>
                  <a:pt x="14087" y="10996"/>
                </a:cubicBezTo>
                <a:cubicBezTo>
                  <a:pt x="14087" y="10604"/>
                  <a:pt x="14087" y="10604"/>
                  <a:pt x="15026" y="10211"/>
                </a:cubicBezTo>
                <a:cubicBezTo>
                  <a:pt x="15026" y="10211"/>
                  <a:pt x="15026" y="10211"/>
                  <a:pt x="15965" y="10211"/>
                </a:cubicBezTo>
                <a:cubicBezTo>
                  <a:pt x="15965" y="10211"/>
                  <a:pt x="16904" y="10211"/>
                  <a:pt x="16904" y="10211"/>
                </a:cubicBezTo>
                <a:cubicBezTo>
                  <a:pt x="16904" y="10211"/>
                  <a:pt x="16904" y="9818"/>
                  <a:pt x="16904" y="9818"/>
                </a:cubicBezTo>
                <a:cubicBezTo>
                  <a:pt x="17843" y="9818"/>
                  <a:pt x="18783" y="9818"/>
                  <a:pt x="17843" y="9425"/>
                </a:cubicBezTo>
                <a:cubicBezTo>
                  <a:pt x="18783" y="9818"/>
                  <a:pt x="18783" y="9425"/>
                  <a:pt x="19722" y="9818"/>
                </a:cubicBezTo>
                <a:cubicBezTo>
                  <a:pt x="19722" y="9425"/>
                  <a:pt x="19722" y="9033"/>
                  <a:pt x="20661" y="9033"/>
                </a:cubicBezTo>
                <a:cubicBezTo>
                  <a:pt x="19722" y="8640"/>
                  <a:pt x="21600" y="8247"/>
                  <a:pt x="21600" y="7855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5" name="Shape 1994"/>
          <p:cNvSpPr/>
          <p:nvPr/>
        </p:nvSpPr>
        <p:spPr bwMode="auto">
          <a:xfrm>
            <a:off x="4800601" y="3163095"/>
            <a:ext cx="269875" cy="471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731"/>
                </a:moveTo>
                <a:cubicBezTo>
                  <a:pt x="21600" y="5290"/>
                  <a:pt x="21600" y="5290"/>
                  <a:pt x="20829" y="5290"/>
                </a:cubicBezTo>
                <a:cubicBezTo>
                  <a:pt x="20829" y="5290"/>
                  <a:pt x="20829" y="5290"/>
                  <a:pt x="20829" y="4849"/>
                </a:cubicBezTo>
                <a:cubicBezTo>
                  <a:pt x="20829" y="4849"/>
                  <a:pt x="20829" y="4849"/>
                  <a:pt x="20829" y="4408"/>
                </a:cubicBezTo>
                <a:cubicBezTo>
                  <a:pt x="20829" y="4408"/>
                  <a:pt x="20829" y="3967"/>
                  <a:pt x="20829" y="3527"/>
                </a:cubicBezTo>
                <a:cubicBezTo>
                  <a:pt x="20829" y="3527"/>
                  <a:pt x="20829" y="3527"/>
                  <a:pt x="20829" y="3527"/>
                </a:cubicBezTo>
                <a:cubicBezTo>
                  <a:pt x="21600" y="2645"/>
                  <a:pt x="20057" y="1322"/>
                  <a:pt x="20829" y="441"/>
                </a:cubicBezTo>
                <a:cubicBezTo>
                  <a:pt x="20829" y="441"/>
                  <a:pt x="20829" y="441"/>
                  <a:pt x="20829" y="441"/>
                </a:cubicBezTo>
                <a:cubicBezTo>
                  <a:pt x="20829" y="441"/>
                  <a:pt x="20829" y="0"/>
                  <a:pt x="20829" y="0"/>
                </a:cubicBezTo>
                <a:cubicBezTo>
                  <a:pt x="20829" y="0"/>
                  <a:pt x="20057" y="441"/>
                  <a:pt x="20057" y="441"/>
                </a:cubicBezTo>
                <a:cubicBezTo>
                  <a:pt x="19286" y="441"/>
                  <a:pt x="18514" y="882"/>
                  <a:pt x="16971" y="1322"/>
                </a:cubicBezTo>
                <a:cubicBezTo>
                  <a:pt x="16971" y="1322"/>
                  <a:pt x="16971" y="1322"/>
                  <a:pt x="16971" y="1322"/>
                </a:cubicBezTo>
                <a:cubicBezTo>
                  <a:pt x="16200" y="1322"/>
                  <a:pt x="16200" y="882"/>
                  <a:pt x="15429" y="1322"/>
                </a:cubicBezTo>
                <a:cubicBezTo>
                  <a:pt x="15429" y="1322"/>
                  <a:pt x="15429" y="1322"/>
                  <a:pt x="15429" y="1322"/>
                </a:cubicBezTo>
                <a:cubicBezTo>
                  <a:pt x="14657" y="1763"/>
                  <a:pt x="14657" y="1763"/>
                  <a:pt x="13886" y="1763"/>
                </a:cubicBezTo>
                <a:cubicBezTo>
                  <a:pt x="13886" y="1763"/>
                  <a:pt x="13886" y="1322"/>
                  <a:pt x="13886" y="1322"/>
                </a:cubicBezTo>
                <a:cubicBezTo>
                  <a:pt x="13114" y="1322"/>
                  <a:pt x="13114" y="1763"/>
                  <a:pt x="13114" y="1763"/>
                </a:cubicBezTo>
                <a:cubicBezTo>
                  <a:pt x="12343" y="1763"/>
                  <a:pt x="12343" y="1322"/>
                  <a:pt x="11571" y="1322"/>
                </a:cubicBezTo>
                <a:cubicBezTo>
                  <a:pt x="11571" y="1322"/>
                  <a:pt x="10800" y="1322"/>
                  <a:pt x="10800" y="1322"/>
                </a:cubicBezTo>
                <a:cubicBezTo>
                  <a:pt x="10029" y="1763"/>
                  <a:pt x="10029" y="1322"/>
                  <a:pt x="9257" y="1322"/>
                </a:cubicBezTo>
                <a:cubicBezTo>
                  <a:pt x="8486" y="1763"/>
                  <a:pt x="8486" y="1763"/>
                  <a:pt x="8486" y="2204"/>
                </a:cubicBezTo>
                <a:cubicBezTo>
                  <a:pt x="8486" y="2645"/>
                  <a:pt x="8486" y="3086"/>
                  <a:pt x="8486" y="3527"/>
                </a:cubicBezTo>
                <a:cubicBezTo>
                  <a:pt x="8486" y="3967"/>
                  <a:pt x="9257" y="3967"/>
                  <a:pt x="9257" y="3967"/>
                </a:cubicBezTo>
                <a:cubicBezTo>
                  <a:pt x="10800" y="4849"/>
                  <a:pt x="11571" y="5290"/>
                  <a:pt x="11571" y="6171"/>
                </a:cubicBezTo>
                <a:cubicBezTo>
                  <a:pt x="11571" y="6612"/>
                  <a:pt x="11571" y="7053"/>
                  <a:pt x="10800" y="7494"/>
                </a:cubicBezTo>
                <a:cubicBezTo>
                  <a:pt x="10800" y="7494"/>
                  <a:pt x="10029" y="7494"/>
                  <a:pt x="10029" y="7494"/>
                </a:cubicBezTo>
                <a:cubicBezTo>
                  <a:pt x="10029" y="7935"/>
                  <a:pt x="10029" y="7935"/>
                  <a:pt x="10029" y="8376"/>
                </a:cubicBezTo>
                <a:cubicBezTo>
                  <a:pt x="10029" y="8376"/>
                  <a:pt x="10029" y="9257"/>
                  <a:pt x="9257" y="8816"/>
                </a:cubicBezTo>
                <a:cubicBezTo>
                  <a:pt x="9257" y="8816"/>
                  <a:pt x="10029" y="8816"/>
                  <a:pt x="10029" y="8376"/>
                </a:cubicBezTo>
                <a:cubicBezTo>
                  <a:pt x="9257" y="8376"/>
                  <a:pt x="9257" y="8376"/>
                  <a:pt x="9257" y="8376"/>
                </a:cubicBezTo>
                <a:cubicBezTo>
                  <a:pt x="8486" y="7935"/>
                  <a:pt x="8486" y="7494"/>
                  <a:pt x="7714" y="7053"/>
                </a:cubicBezTo>
                <a:cubicBezTo>
                  <a:pt x="7714" y="7053"/>
                  <a:pt x="8486" y="6612"/>
                  <a:pt x="8486" y="6171"/>
                </a:cubicBezTo>
                <a:cubicBezTo>
                  <a:pt x="8486" y="6171"/>
                  <a:pt x="8486" y="5290"/>
                  <a:pt x="8486" y="5290"/>
                </a:cubicBezTo>
                <a:cubicBezTo>
                  <a:pt x="7714" y="5290"/>
                  <a:pt x="6943" y="5731"/>
                  <a:pt x="6943" y="5290"/>
                </a:cubicBezTo>
                <a:cubicBezTo>
                  <a:pt x="6171" y="5290"/>
                  <a:pt x="6171" y="4849"/>
                  <a:pt x="5400" y="4849"/>
                </a:cubicBezTo>
                <a:cubicBezTo>
                  <a:pt x="5400" y="4849"/>
                  <a:pt x="3857" y="5290"/>
                  <a:pt x="3086" y="5290"/>
                </a:cubicBezTo>
                <a:cubicBezTo>
                  <a:pt x="2314" y="5290"/>
                  <a:pt x="1543" y="5731"/>
                  <a:pt x="771" y="5731"/>
                </a:cubicBezTo>
                <a:cubicBezTo>
                  <a:pt x="0" y="6171"/>
                  <a:pt x="0" y="6171"/>
                  <a:pt x="0" y="6612"/>
                </a:cubicBezTo>
                <a:cubicBezTo>
                  <a:pt x="0" y="7053"/>
                  <a:pt x="0" y="7053"/>
                  <a:pt x="771" y="7494"/>
                </a:cubicBezTo>
                <a:cubicBezTo>
                  <a:pt x="1543" y="7494"/>
                  <a:pt x="2314" y="7494"/>
                  <a:pt x="3086" y="7494"/>
                </a:cubicBezTo>
                <a:cubicBezTo>
                  <a:pt x="3086" y="7494"/>
                  <a:pt x="3086" y="7935"/>
                  <a:pt x="3086" y="7935"/>
                </a:cubicBezTo>
                <a:cubicBezTo>
                  <a:pt x="3857" y="7935"/>
                  <a:pt x="3857" y="7935"/>
                  <a:pt x="4629" y="7935"/>
                </a:cubicBezTo>
                <a:cubicBezTo>
                  <a:pt x="5400" y="8376"/>
                  <a:pt x="5400" y="8376"/>
                  <a:pt x="5400" y="8816"/>
                </a:cubicBezTo>
                <a:cubicBezTo>
                  <a:pt x="5400" y="9257"/>
                  <a:pt x="5400" y="9698"/>
                  <a:pt x="5400" y="10580"/>
                </a:cubicBezTo>
                <a:cubicBezTo>
                  <a:pt x="5400" y="10580"/>
                  <a:pt x="5400" y="10580"/>
                  <a:pt x="4629" y="11020"/>
                </a:cubicBezTo>
                <a:cubicBezTo>
                  <a:pt x="4629" y="11020"/>
                  <a:pt x="4629" y="11020"/>
                  <a:pt x="4629" y="11020"/>
                </a:cubicBezTo>
                <a:cubicBezTo>
                  <a:pt x="4629" y="11461"/>
                  <a:pt x="4629" y="11461"/>
                  <a:pt x="4629" y="11461"/>
                </a:cubicBezTo>
                <a:cubicBezTo>
                  <a:pt x="4629" y="11902"/>
                  <a:pt x="4629" y="11902"/>
                  <a:pt x="4629" y="11902"/>
                </a:cubicBezTo>
                <a:cubicBezTo>
                  <a:pt x="5400" y="12343"/>
                  <a:pt x="5400" y="12343"/>
                  <a:pt x="5400" y="12343"/>
                </a:cubicBezTo>
                <a:cubicBezTo>
                  <a:pt x="5400" y="12784"/>
                  <a:pt x="4629" y="13224"/>
                  <a:pt x="4629" y="13224"/>
                </a:cubicBezTo>
                <a:cubicBezTo>
                  <a:pt x="3857" y="13665"/>
                  <a:pt x="3857" y="13665"/>
                  <a:pt x="3857" y="13665"/>
                </a:cubicBezTo>
                <a:cubicBezTo>
                  <a:pt x="3857" y="14106"/>
                  <a:pt x="3857" y="14106"/>
                  <a:pt x="3857" y="14106"/>
                </a:cubicBezTo>
                <a:cubicBezTo>
                  <a:pt x="3857" y="14106"/>
                  <a:pt x="3857" y="14106"/>
                  <a:pt x="3857" y="14106"/>
                </a:cubicBezTo>
                <a:cubicBezTo>
                  <a:pt x="3857" y="14547"/>
                  <a:pt x="2314" y="14988"/>
                  <a:pt x="2314" y="15429"/>
                </a:cubicBezTo>
                <a:cubicBezTo>
                  <a:pt x="1543" y="15869"/>
                  <a:pt x="1543" y="15869"/>
                  <a:pt x="1543" y="16310"/>
                </a:cubicBezTo>
                <a:cubicBezTo>
                  <a:pt x="1543" y="16751"/>
                  <a:pt x="2314" y="17192"/>
                  <a:pt x="2314" y="18073"/>
                </a:cubicBezTo>
                <a:cubicBezTo>
                  <a:pt x="2314" y="18514"/>
                  <a:pt x="2314" y="19396"/>
                  <a:pt x="2314" y="19837"/>
                </a:cubicBezTo>
                <a:cubicBezTo>
                  <a:pt x="2314" y="19837"/>
                  <a:pt x="2314" y="19837"/>
                  <a:pt x="2314" y="20278"/>
                </a:cubicBezTo>
                <a:cubicBezTo>
                  <a:pt x="2314" y="20278"/>
                  <a:pt x="3086" y="20278"/>
                  <a:pt x="3086" y="20718"/>
                </a:cubicBezTo>
                <a:cubicBezTo>
                  <a:pt x="3086" y="20718"/>
                  <a:pt x="2314" y="21159"/>
                  <a:pt x="3086" y="21600"/>
                </a:cubicBezTo>
                <a:cubicBezTo>
                  <a:pt x="3086" y="21600"/>
                  <a:pt x="3086" y="21600"/>
                  <a:pt x="3857" y="21600"/>
                </a:cubicBezTo>
                <a:cubicBezTo>
                  <a:pt x="4629" y="21600"/>
                  <a:pt x="3857" y="21600"/>
                  <a:pt x="4629" y="21159"/>
                </a:cubicBezTo>
                <a:cubicBezTo>
                  <a:pt x="4629" y="21159"/>
                  <a:pt x="4629" y="20718"/>
                  <a:pt x="4629" y="20718"/>
                </a:cubicBezTo>
                <a:cubicBezTo>
                  <a:pt x="4629" y="20718"/>
                  <a:pt x="4629" y="20718"/>
                  <a:pt x="4629" y="20718"/>
                </a:cubicBezTo>
                <a:cubicBezTo>
                  <a:pt x="3857" y="20278"/>
                  <a:pt x="3857" y="20278"/>
                  <a:pt x="4629" y="19837"/>
                </a:cubicBezTo>
                <a:cubicBezTo>
                  <a:pt x="5400" y="19396"/>
                  <a:pt x="6171" y="19396"/>
                  <a:pt x="6943" y="19396"/>
                </a:cubicBezTo>
                <a:cubicBezTo>
                  <a:pt x="7714" y="18955"/>
                  <a:pt x="10029" y="18514"/>
                  <a:pt x="10029" y="17633"/>
                </a:cubicBezTo>
                <a:cubicBezTo>
                  <a:pt x="9257" y="17633"/>
                  <a:pt x="10029" y="17192"/>
                  <a:pt x="10029" y="17192"/>
                </a:cubicBezTo>
                <a:cubicBezTo>
                  <a:pt x="10029" y="16310"/>
                  <a:pt x="10029" y="15869"/>
                  <a:pt x="10029" y="15429"/>
                </a:cubicBezTo>
                <a:cubicBezTo>
                  <a:pt x="10029" y="15429"/>
                  <a:pt x="10029" y="15429"/>
                  <a:pt x="10029" y="15869"/>
                </a:cubicBezTo>
                <a:cubicBezTo>
                  <a:pt x="9257" y="15429"/>
                  <a:pt x="9257" y="14547"/>
                  <a:pt x="9257" y="13665"/>
                </a:cubicBezTo>
                <a:cubicBezTo>
                  <a:pt x="9257" y="13665"/>
                  <a:pt x="8486" y="13224"/>
                  <a:pt x="8486" y="13224"/>
                </a:cubicBezTo>
                <a:cubicBezTo>
                  <a:pt x="8486" y="12784"/>
                  <a:pt x="9257" y="12343"/>
                  <a:pt x="8486" y="12343"/>
                </a:cubicBezTo>
                <a:cubicBezTo>
                  <a:pt x="9257" y="12343"/>
                  <a:pt x="10029" y="11902"/>
                  <a:pt x="10029" y="11902"/>
                </a:cubicBezTo>
                <a:cubicBezTo>
                  <a:pt x="10800" y="11461"/>
                  <a:pt x="11571" y="11020"/>
                  <a:pt x="11571" y="11020"/>
                </a:cubicBezTo>
                <a:cubicBezTo>
                  <a:pt x="12343" y="11020"/>
                  <a:pt x="12343" y="10580"/>
                  <a:pt x="13114" y="10139"/>
                </a:cubicBezTo>
                <a:cubicBezTo>
                  <a:pt x="13114" y="10139"/>
                  <a:pt x="13114" y="9698"/>
                  <a:pt x="13886" y="9698"/>
                </a:cubicBezTo>
                <a:cubicBezTo>
                  <a:pt x="14657" y="9257"/>
                  <a:pt x="15429" y="9257"/>
                  <a:pt x="16200" y="8816"/>
                </a:cubicBezTo>
                <a:cubicBezTo>
                  <a:pt x="16971" y="8816"/>
                  <a:pt x="16971" y="8816"/>
                  <a:pt x="17743" y="8376"/>
                </a:cubicBezTo>
                <a:cubicBezTo>
                  <a:pt x="17743" y="8376"/>
                  <a:pt x="18514" y="8376"/>
                  <a:pt x="18514" y="7935"/>
                </a:cubicBezTo>
                <a:cubicBezTo>
                  <a:pt x="19286" y="7935"/>
                  <a:pt x="19286" y="7935"/>
                  <a:pt x="19286" y="7935"/>
                </a:cubicBezTo>
                <a:cubicBezTo>
                  <a:pt x="19286" y="7935"/>
                  <a:pt x="19286" y="7935"/>
                  <a:pt x="19286" y="7494"/>
                </a:cubicBezTo>
                <a:cubicBezTo>
                  <a:pt x="19286" y="7494"/>
                  <a:pt x="19286" y="7494"/>
                  <a:pt x="19286" y="7494"/>
                </a:cubicBezTo>
                <a:cubicBezTo>
                  <a:pt x="20057" y="7494"/>
                  <a:pt x="20057" y="7053"/>
                  <a:pt x="20057" y="7053"/>
                </a:cubicBezTo>
                <a:cubicBezTo>
                  <a:pt x="20057" y="7053"/>
                  <a:pt x="20829" y="6612"/>
                  <a:pt x="20829" y="6612"/>
                </a:cubicBezTo>
                <a:cubicBezTo>
                  <a:pt x="20829" y="6171"/>
                  <a:pt x="20829" y="6171"/>
                  <a:pt x="20829" y="6171"/>
                </a:cubicBezTo>
                <a:cubicBezTo>
                  <a:pt x="20829" y="6171"/>
                  <a:pt x="21600" y="5731"/>
                  <a:pt x="21600" y="5731"/>
                </a:cubicBezTo>
                <a:close/>
                <a:moveTo>
                  <a:pt x="9257" y="2204"/>
                </a:moveTo>
                <a:cubicBezTo>
                  <a:pt x="9257" y="2204"/>
                  <a:pt x="8486" y="2204"/>
                  <a:pt x="8486" y="2204"/>
                </a:cubicBezTo>
                <a:cubicBezTo>
                  <a:pt x="9257" y="2204"/>
                  <a:pt x="9257" y="2204"/>
                  <a:pt x="9257" y="2204"/>
                </a:cubicBezTo>
                <a:close/>
                <a:moveTo>
                  <a:pt x="9257" y="2204"/>
                </a:moveTo>
                <a:cubicBezTo>
                  <a:pt x="9257" y="2204"/>
                  <a:pt x="9257" y="2204"/>
                  <a:pt x="9257" y="2204"/>
                </a:cubicBezTo>
                <a:cubicBezTo>
                  <a:pt x="9257" y="2204"/>
                  <a:pt x="9257" y="2204"/>
                  <a:pt x="9257" y="220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6" name="Shape 1995"/>
          <p:cNvSpPr/>
          <p:nvPr/>
        </p:nvSpPr>
        <p:spPr bwMode="auto">
          <a:xfrm>
            <a:off x="3624263" y="1834357"/>
            <a:ext cx="400050" cy="414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4" h="21600" extrusionOk="0">
                <a:moveTo>
                  <a:pt x="21086" y="5526"/>
                </a:moveTo>
                <a:cubicBezTo>
                  <a:pt x="21600" y="5023"/>
                  <a:pt x="21086" y="5023"/>
                  <a:pt x="21086" y="5023"/>
                </a:cubicBezTo>
                <a:cubicBezTo>
                  <a:pt x="21086" y="4521"/>
                  <a:pt x="21086" y="4521"/>
                  <a:pt x="21086" y="4521"/>
                </a:cubicBezTo>
                <a:cubicBezTo>
                  <a:pt x="20571" y="3516"/>
                  <a:pt x="20571" y="3014"/>
                  <a:pt x="20571" y="2512"/>
                </a:cubicBezTo>
                <a:cubicBezTo>
                  <a:pt x="20571" y="2009"/>
                  <a:pt x="20571" y="1507"/>
                  <a:pt x="20057" y="1507"/>
                </a:cubicBezTo>
                <a:cubicBezTo>
                  <a:pt x="20057" y="1005"/>
                  <a:pt x="19543" y="1507"/>
                  <a:pt x="19029" y="1005"/>
                </a:cubicBezTo>
                <a:cubicBezTo>
                  <a:pt x="19029" y="1005"/>
                  <a:pt x="18514" y="1005"/>
                  <a:pt x="18514" y="1005"/>
                </a:cubicBezTo>
                <a:cubicBezTo>
                  <a:pt x="18000" y="1005"/>
                  <a:pt x="17486" y="1005"/>
                  <a:pt x="17486" y="1005"/>
                </a:cubicBezTo>
                <a:cubicBezTo>
                  <a:pt x="16971" y="1005"/>
                  <a:pt x="15943" y="502"/>
                  <a:pt x="16457" y="0"/>
                </a:cubicBezTo>
                <a:cubicBezTo>
                  <a:pt x="15429" y="0"/>
                  <a:pt x="14914" y="1005"/>
                  <a:pt x="14914" y="1507"/>
                </a:cubicBezTo>
                <a:cubicBezTo>
                  <a:pt x="14400" y="2512"/>
                  <a:pt x="14400" y="3014"/>
                  <a:pt x="13371" y="3516"/>
                </a:cubicBezTo>
                <a:cubicBezTo>
                  <a:pt x="12857" y="3516"/>
                  <a:pt x="12343" y="4019"/>
                  <a:pt x="12343" y="4521"/>
                </a:cubicBezTo>
                <a:cubicBezTo>
                  <a:pt x="11829" y="4521"/>
                  <a:pt x="11314" y="4521"/>
                  <a:pt x="10800" y="5023"/>
                </a:cubicBezTo>
                <a:cubicBezTo>
                  <a:pt x="10286" y="5526"/>
                  <a:pt x="10286" y="6530"/>
                  <a:pt x="10286" y="7535"/>
                </a:cubicBezTo>
                <a:cubicBezTo>
                  <a:pt x="9771" y="7535"/>
                  <a:pt x="9771" y="7535"/>
                  <a:pt x="10286" y="8037"/>
                </a:cubicBezTo>
                <a:cubicBezTo>
                  <a:pt x="10286" y="8540"/>
                  <a:pt x="10286" y="8540"/>
                  <a:pt x="9771" y="8540"/>
                </a:cubicBezTo>
                <a:cubicBezTo>
                  <a:pt x="9257" y="9544"/>
                  <a:pt x="8743" y="10549"/>
                  <a:pt x="7714" y="11051"/>
                </a:cubicBezTo>
                <a:cubicBezTo>
                  <a:pt x="7200" y="11553"/>
                  <a:pt x="6171" y="11553"/>
                  <a:pt x="5657" y="12056"/>
                </a:cubicBezTo>
                <a:cubicBezTo>
                  <a:pt x="5143" y="12558"/>
                  <a:pt x="5143" y="13563"/>
                  <a:pt x="4629" y="14065"/>
                </a:cubicBezTo>
                <a:cubicBezTo>
                  <a:pt x="4114" y="14065"/>
                  <a:pt x="3600" y="14065"/>
                  <a:pt x="3600" y="14567"/>
                </a:cubicBezTo>
                <a:cubicBezTo>
                  <a:pt x="3086" y="15070"/>
                  <a:pt x="3086" y="16074"/>
                  <a:pt x="3086" y="16577"/>
                </a:cubicBezTo>
                <a:cubicBezTo>
                  <a:pt x="2571" y="17079"/>
                  <a:pt x="2057" y="17581"/>
                  <a:pt x="1543" y="18586"/>
                </a:cubicBezTo>
                <a:cubicBezTo>
                  <a:pt x="1543" y="18084"/>
                  <a:pt x="1543" y="18084"/>
                  <a:pt x="1543" y="18084"/>
                </a:cubicBezTo>
                <a:cubicBezTo>
                  <a:pt x="1543" y="18586"/>
                  <a:pt x="1029" y="18586"/>
                  <a:pt x="1029" y="19088"/>
                </a:cubicBezTo>
                <a:cubicBezTo>
                  <a:pt x="1029" y="19088"/>
                  <a:pt x="1029" y="19591"/>
                  <a:pt x="1029" y="20093"/>
                </a:cubicBezTo>
                <a:cubicBezTo>
                  <a:pt x="514" y="20595"/>
                  <a:pt x="0" y="21098"/>
                  <a:pt x="0" y="21600"/>
                </a:cubicBezTo>
                <a:cubicBezTo>
                  <a:pt x="514" y="21600"/>
                  <a:pt x="1029" y="21600"/>
                  <a:pt x="2057" y="21600"/>
                </a:cubicBezTo>
                <a:cubicBezTo>
                  <a:pt x="2571" y="21600"/>
                  <a:pt x="2571" y="21600"/>
                  <a:pt x="3086" y="21098"/>
                </a:cubicBezTo>
                <a:cubicBezTo>
                  <a:pt x="3086" y="20595"/>
                  <a:pt x="3600" y="20093"/>
                  <a:pt x="3600" y="19591"/>
                </a:cubicBezTo>
                <a:cubicBezTo>
                  <a:pt x="4114" y="19088"/>
                  <a:pt x="4114" y="18586"/>
                  <a:pt x="4114" y="18084"/>
                </a:cubicBezTo>
                <a:cubicBezTo>
                  <a:pt x="4629" y="17581"/>
                  <a:pt x="5657" y="17079"/>
                  <a:pt x="6171" y="16577"/>
                </a:cubicBezTo>
                <a:cubicBezTo>
                  <a:pt x="6171" y="16074"/>
                  <a:pt x="6171" y="15572"/>
                  <a:pt x="6686" y="15070"/>
                </a:cubicBezTo>
                <a:cubicBezTo>
                  <a:pt x="6686" y="14567"/>
                  <a:pt x="7200" y="15070"/>
                  <a:pt x="7200" y="14567"/>
                </a:cubicBezTo>
                <a:cubicBezTo>
                  <a:pt x="7200" y="14567"/>
                  <a:pt x="7714" y="14065"/>
                  <a:pt x="7714" y="14065"/>
                </a:cubicBezTo>
                <a:cubicBezTo>
                  <a:pt x="7714" y="13563"/>
                  <a:pt x="7714" y="13563"/>
                  <a:pt x="7714" y="13563"/>
                </a:cubicBezTo>
                <a:cubicBezTo>
                  <a:pt x="7714" y="13563"/>
                  <a:pt x="8229" y="13563"/>
                  <a:pt x="8743" y="13563"/>
                </a:cubicBezTo>
                <a:cubicBezTo>
                  <a:pt x="9257" y="13563"/>
                  <a:pt x="9257" y="13563"/>
                  <a:pt x="9257" y="13563"/>
                </a:cubicBezTo>
                <a:cubicBezTo>
                  <a:pt x="9771" y="13563"/>
                  <a:pt x="9771" y="13563"/>
                  <a:pt x="9771" y="13563"/>
                </a:cubicBezTo>
                <a:cubicBezTo>
                  <a:pt x="9771" y="13563"/>
                  <a:pt x="10286" y="13563"/>
                  <a:pt x="10286" y="13060"/>
                </a:cubicBezTo>
                <a:cubicBezTo>
                  <a:pt x="10286" y="13060"/>
                  <a:pt x="10800" y="13563"/>
                  <a:pt x="11314" y="13060"/>
                </a:cubicBezTo>
                <a:cubicBezTo>
                  <a:pt x="11314" y="13060"/>
                  <a:pt x="11314" y="12558"/>
                  <a:pt x="11314" y="12558"/>
                </a:cubicBezTo>
                <a:cubicBezTo>
                  <a:pt x="11314" y="12558"/>
                  <a:pt x="11314" y="11051"/>
                  <a:pt x="11314" y="11051"/>
                </a:cubicBezTo>
                <a:cubicBezTo>
                  <a:pt x="11314" y="10549"/>
                  <a:pt x="12343" y="10047"/>
                  <a:pt x="12343" y="10047"/>
                </a:cubicBezTo>
                <a:cubicBezTo>
                  <a:pt x="12857" y="10047"/>
                  <a:pt x="13371" y="9544"/>
                  <a:pt x="13371" y="9544"/>
                </a:cubicBezTo>
                <a:cubicBezTo>
                  <a:pt x="13886" y="9544"/>
                  <a:pt x="13886" y="9544"/>
                  <a:pt x="14400" y="9544"/>
                </a:cubicBezTo>
                <a:cubicBezTo>
                  <a:pt x="14400" y="9544"/>
                  <a:pt x="14400" y="9042"/>
                  <a:pt x="14400" y="9042"/>
                </a:cubicBezTo>
                <a:cubicBezTo>
                  <a:pt x="14400" y="9042"/>
                  <a:pt x="14400" y="9042"/>
                  <a:pt x="14400" y="9042"/>
                </a:cubicBezTo>
                <a:cubicBezTo>
                  <a:pt x="14914" y="9042"/>
                  <a:pt x="15429" y="9042"/>
                  <a:pt x="15429" y="9042"/>
                </a:cubicBezTo>
                <a:cubicBezTo>
                  <a:pt x="15943" y="9042"/>
                  <a:pt x="15943" y="8540"/>
                  <a:pt x="15943" y="8540"/>
                </a:cubicBezTo>
                <a:cubicBezTo>
                  <a:pt x="16457" y="8037"/>
                  <a:pt x="16971" y="7535"/>
                  <a:pt x="17486" y="7535"/>
                </a:cubicBezTo>
                <a:cubicBezTo>
                  <a:pt x="18000" y="7535"/>
                  <a:pt x="18000" y="7535"/>
                  <a:pt x="18000" y="7033"/>
                </a:cubicBezTo>
                <a:cubicBezTo>
                  <a:pt x="17486" y="6028"/>
                  <a:pt x="18000" y="6530"/>
                  <a:pt x="18514" y="6028"/>
                </a:cubicBezTo>
                <a:cubicBezTo>
                  <a:pt x="19029" y="6028"/>
                  <a:pt x="19029" y="6028"/>
                  <a:pt x="19029" y="6028"/>
                </a:cubicBezTo>
                <a:cubicBezTo>
                  <a:pt x="19543" y="5526"/>
                  <a:pt x="20057" y="6028"/>
                  <a:pt x="20057" y="6028"/>
                </a:cubicBezTo>
                <a:cubicBezTo>
                  <a:pt x="20571" y="6028"/>
                  <a:pt x="21086" y="6028"/>
                  <a:pt x="21086" y="6028"/>
                </a:cubicBezTo>
                <a:cubicBezTo>
                  <a:pt x="21086" y="5526"/>
                  <a:pt x="21086" y="5526"/>
                  <a:pt x="21086" y="552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7" name="Shape 1996"/>
          <p:cNvSpPr/>
          <p:nvPr/>
        </p:nvSpPr>
        <p:spPr bwMode="auto">
          <a:xfrm>
            <a:off x="4492625" y="1621632"/>
            <a:ext cx="38100" cy="49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640"/>
                </a:moveTo>
                <a:cubicBezTo>
                  <a:pt x="16200" y="4320"/>
                  <a:pt x="10800" y="4320"/>
                  <a:pt x="5400" y="0"/>
                </a:cubicBezTo>
                <a:cubicBezTo>
                  <a:pt x="5400" y="0"/>
                  <a:pt x="5400" y="0"/>
                  <a:pt x="5400" y="0"/>
                </a:cubicBezTo>
                <a:cubicBezTo>
                  <a:pt x="5400" y="0"/>
                  <a:pt x="5400" y="0"/>
                  <a:pt x="0" y="432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8640"/>
                  <a:pt x="0" y="12960"/>
                  <a:pt x="0" y="12960"/>
                </a:cubicBezTo>
                <a:cubicBezTo>
                  <a:pt x="0" y="12960"/>
                  <a:pt x="0" y="12960"/>
                  <a:pt x="0" y="12960"/>
                </a:cubicBezTo>
                <a:cubicBezTo>
                  <a:pt x="0" y="12960"/>
                  <a:pt x="5400" y="17280"/>
                  <a:pt x="10800" y="21600"/>
                </a:cubicBezTo>
                <a:cubicBezTo>
                  <a:pt x="10800" y="17280"/>
                  <a:pt x="10800" y="17280"/>
                  <a:pt x="10800" y="17280"/>
                </a:cubicBezTo>
                <a:cubicBezTo>
                  <a:pt x="10800" y="12960"/>
                  <a:pt x="10800" y="12960"/>
                  <a:pt x="16200" y="8640"/>
                </a:cubicBezTo>
                <a:cubicBezTo>
                  <a:pt x="16200" y="8640"/>
                  <a:pt x="16200" y="8640"/>
                  <a:pt x="16200" y="8640"/>
                </a:cubicBezTo>
                <a:cubicBezTo>
                  <a:pt x="16200" y="12960"/>
                  <a:pt x="16200" y="12960"/>
                  <a:pt x="16200" y="12960"/>
                </a:cubicBezTo>
                <a:cubicBezTo>
                  <a:pt x="21600" y="12960"/>
                  <a:pt x="16200" y="8640"/>
                  <a:pt x="21600" y="8640"/>
                </a:cubicBezTo>
                <a:cubicBezTo>
                  <a:pt x="21600" y="8640"/>
                  <a:pt x="16200" y="8640"/>
                  <a:pt x="21600" y="8640"/>
                </a:cubicBezTo>
                <a:cubicBezTo>
                  <a:pt x="21600" y="8640"/>
                  <a:pt x="21600" y="8640"/>
                  <a:pt x="21600" y="8640"/>
                </a:cubicBezTo>
                <a:cubicBezTo>
                  <a:pt x="21600" y="8640"/>
                  <a:pt x="21600" y="8640"/>
                  <a:pt x="21600" y="864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8" name="Shape 1997"/>
          <p:cNvSpPr/>
          <p:nvPr/>
        </p:nvSpPr>
        <p:spPr bwMode="auto">
          <a:xfrm>
            <a:off x="6015038" y="1381921"/>
            <a:ext cx="752475" cy="293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13" extrusionOk="0">
                <a:moveTo>
                  <a:pt x="21600" y="10452"/>
                </a:moveTo>
                <a:cubicBezTo>
                  <a:pt x="21323" y="10452"/>
                  <a:pt x="21046" y="9755"/>
                  <a:pt x="20769" y="9058"/>
                </a:cubicBezTo>
                <a:cubicBezTo>
                  <a:pt x="20492" y="8361"/>
                  <a:pt x="20215" y="7665"/>
                  <a:pt x="19938" y="8361"/>
                </a:cubicBezTo>
                <a:cubicBezTo>
                  <a:pt x="19385" y="8361"/>
                  <a:pt x="19662" y="8361"/>
                  <a:pt x="19385" y="9058"/>
                </a:cubicBezTo>
                <a:cubicBezTo>
                  <a:pt x="19385" y="9058"/>
                  <a:pt x="19108" y="8361"/>
                  <a:pt x="19108" y="8361"/>
                </a:cubicBezTo>
                <a:cubicBezTo>
                  <a:pt x="18831" y="8361"/>
                  <a:pt x="18831" y="8361"/>
                  <a:pt x="18831" y="8361"/>
                </a:cubicBezTo>
                <a:cubicBezTo>
                  <a:pt x="18831" y="8361"/>
                  <a:pt x="18554" y="8361"/>
                  <a:pt x="18554" y="8361"/>
                </a:cubicBezTo>
                <a:cubicBezTo>
                  <a:pt x="18554" y="8361"/>
                  <a:pt x="18554" y="8361"/>
                  <a:pt x="18277" y="8361"/>
                </a:cubicBezTo>
                <a:cubicBezTo>
                  <a:pt x="18277" y="8361"/>
                  <a:pt x="18277" y="8361"/>
                  <a:pt x="18277" y="7665"/>
                </a:cubicBezTo>
                <a:cubicBezTo>
                  <a:pt x="18277" y="7665"/>
                  <a:pt x="18277" y="7665"/>
                  <a:pt x="18277" y="7665"/>
                </a:cubicBezTo>
                <a:cubicBezTo>
                  <a:pt x="18277" y="6968"/>
                  <a:pt x="18277" y="6968"/>
                  <a:pt x="18277" y="6271"/>
                </a:cubicBezTo>
                <a:cubicBezTo>
                  <a:pt x="18277" y="6271"/>
                  <a:pt x="18277" y="4877"/>
                  <a:pt x="18000" y="4181"/>
                </a:cubicBezTo>
                <a:cubicBezTo>
                  <a:pt x="18000" y="3484"/>
                  <a:pt x="17446" y="4181"/>
                  <a:pt x="17169" y="4181"/>
                </a:cubicBezTo>
                <a:cubicBezTo>
                  <a:pt x="16892" y="4181"/>
                  <a:pt x="16615" y="3484"/>
                  <a:pt x="16338" y="3484"/>
                </a:cubicBezTo>
                <a:cubicBezTo>
                  <a:pt x="16062" y="3484"/>
                  <a:pt x="16062" y="4181"/>
                  <a:pt x="15785" y="4181"/>
                </a:cubicBezTo>
                <a:cubicBezTo>
                  <a:pt x="15785" y="4877"/>
                  <a:pt x="16062" y="4877"/>
                  <a:pt x="15785" y="4877"/>
                </a:cubicBezTo>
                <a:cubicBezTo>
                  <a:pt x="15508" y="5574"/>
                  <a:pt x="15231" y="4877"/>
                  <a:pt x="14954" y="5574"/>
                </a:cubicBezTo>
                <a:cubicBezTo>
                  <a:pt x="14677" y="5574"/>
                  <a:pt x="14400" y="5574"/>
                  <a:pt x="14123" y="5574"/>
                </a:cubicBezTo>
                <a:cubicBezTo>
                  <a:pt x="13846" y="5574"/>
                  <a:pt x="13569" y="5574"/>
                  <a:pt x="13015" y="4877"/>
                </a:cubicBezTo>
                <a:cubicBezTo>
                  <a:pt x="13015" y="4877"/>
                  <a:pt x="12738" y="4877"/>
                  <a:pt x="12738" y="4877"/>
                </a:cubicBezTo>
                <a:cubicBezTo>
                  <a:pt x="12738" y="4877"/>
                  <a:pt x="12738" y="4181"/>
                  <a:pt x="12462" y="4181"/>
                </a:cubicBezTo>
                <a:cubicBezTo>
                  <a:pt x="12462" y="4181"/>
                  <a:pt x="11908" y="3484"/>
                  <a:pt x="11631" y="3484"/>
                </a:cubicBezTo>
                <a:cubicBezTo>
                  <a:pt x="11354" y="3484"/>
                  <a:pt x="11077" y="2787"/>
                  <a:pt x="10523" y="2787"/>
                </a:cubicBezTo>
                <a:cubicBezTo>
                  <a:pt x="10246" y="3484"/>
                  <a:pt x="10246" y="3484"/>
                  <a:pt x="9969" y="3484"/>
                </a:cubicBezTo>
                <a:cubicBezTo>
                  <a:pt x="9415" y="3484"/>
                  <a:pt x="8862" y="3484"/>
                  <a:pt x="8585" y="2787"/>
                </a:cubicBezTo>
                <a:cubicBezTo>
                  <a:pt x="8308" y="2090"/>
                  <a:pt x="8308" y="1394"/>
                  <a:pt x="8031" y="1394"/>
                </a:cubicBezTo>
                <a:cubicBezTo>
                  <a:pt x="7477" y="697"/>
                  <a:pt x="6646" y="0"/>
                  <a:pt x="5815" y="0"/>
                </a:cubicBezTo>
                <a:cubicBezTo>
                  <a:pt x="6092" y="0"/>
                  <a:pt x="5815" y="697"/>
                  <a:pt x="5815" y="697"/>
                </a:cubicBezTo>
                <a:cubicBezTo>
                  <a:pt x="5815" y="697"/>
                  <a:pt x="5538" y="1394"/>
                  <a:pt x="5538" y="1394"/>
                </a:cubicBezTo>
                <a:cubicBezTo>
                  <a:pt x="5538" y="2787"/>
                  <a:pt x="6369" y="2787"/>
                  <a:pt x="6369" y="3484"/>
                </a:cubicBezTo>
                <a:cubicBezTo>
                  <a:pt x="6092" y="4181"/>
                  <a:pt x="6092" y="4181"/>
                  <a:pt x="6092" y="4181"/>
                </a:cubicBezTo>
                <a:cubicBezTo>
                  <a:pt x="5815" y="4877"/>
                  <a:pt x="5815" y="4181"/>
                  <a:pt x="5538" y="4181"/>
                </a:cubicBezTo>
                <a:cubicBezTo>
                  <a:pt x="5538" y="4181"/>
                  <a:pt x="5262" y="4181"/>
                  <a:pt x="5262" y="4181"/>
                </a:cubicBezTo>
                <a:cubicBezTo>
                  <a:pt x="4985" y="4181"/>
                  <a:pt x="4985" y="4181"/>
                  <a:pt x="4985" y="4181"/>
                </a:cubicBezTo>
                <a:cubicBezTo>
                  <a:pt x="4708" y="4181"/>
                  <a:pt x="4708" y="4181"/>
                  <a:pt x="4708" y="4181"/>
                </a:cubicBezTo>
                <a:cubicBezTo>
                  <a:pt x="4431" y="4181"/>
                  <a:pt x="4431" y="4181"/>
                  <a:pt x="4154" y="4181"/>
                </a:cubicBezTo>
                <a:cubicBezTo>
                  <a:pt x="4154" y="4181"/>
                  <a:pt x="4154" y="4181"/>
                  <a:pt x="3877" y="3484"/>
                </a:cubicBezTo>
                <a:cubicBezTo>
                  <a:pt x="3600" y="2787"/>
                  <a:pt x="3600" y="2787"/>
                  <a:pt x="3323" y="2787"/>
                </a:cubicBezTo>
                <a:cubicBezTo>
                  <a:pt x="3323" y="2787"/>
                  <a:pt x="3046" y="2787"/>
                  <a:pt x="3046" y="2787"/>
                </a:cubicBezTo>
                <a:cubicBezTo>
                  <a:pt x="2769" y="2787"/>
                  <a:pt x="2769" y="2787"/>
                  <a:pt x="2769" y="2787"/>
                </a:cubicBezTo>
                <a:cubicBezTo>
                  <a:pt x="2769" y="2787"/>
                  <a:pt x="2492" y="2787"/>
                  <a:pt x="2769" y="2787"/>
                </a:cubicBezTo>
                <a:cubicBezTo>
                  <a:pt x="2492" y="2787"/>
                  <a:pt x="2492" y="2090"/>
                  <a:pt x="2492" y="2090"/>
                </a:cubicBezTo>
                <a:cubicBezTo>
                  <a:pt x="2215" y="2090"/>
                  <a:pt x="2492" y="2787"/>
                  <a:pt x="2215" y="2787"/>
                </a:cubicBezTo>
                <a:cubicBezTo>
                  <a:pt x="2215" y="2787"/>
                  <a:pt x="2215" y="2787"/>
                  <a:pt x="1938" y="2787"/>
                </a:cubicBezTo>
                <a:cubicBezTo>
                  <a:pt x="1938" y="2787"/>
                  <a:pt x="1938" y="2787"/>
                  <a:pt x="1938" y="2787"/>
                </a:cubicBezTo>
                <a:cubicBezTo>
                  <a:pt x="1938" y="3484"/>
                  <a:pt x="1662" y="3484"/>
                  <a:pt x="1662" y="3484"/>
                </a:cubicBezTo>
                <a:cubicBezTo>
                  <a:pt x="1662" y="3484"/>
                  <a:pt x="1662" y="3484"/>
                  <a:pt x="1385" y="3484"/>
                </a:cubicBezTo>
                <a:cubicBezTo>
                  <a:pt x="1385" y="3484"/>
                  <a:pt x="1108" y="3484"/>
                  <a:pt x="1108" y="4181"/>
                </a:cubicBezTo>
                <a:cubicBezTo>
                  <a:pt x="1108" y="4181"/>
                  <a:pt x="1108" y="4181"/>
                  <a:pt x="1108" y="4181"/>
                </a:cubicBezTo>
                <a:cubicBezTo>
                  <a:pt x="1108" y="4181"/>
                  <a:pt x="1108" y="4181"/>
                  <a:pt x="1108" y="4877"/>
                </a:cubicBezTo>
                <a:cubicBezTo>
                  <a:pt x="1108" y="4877"/>
                  <a:pt x="831" y="4877"/>
                  <a:pt x="831" y="4877"/>
                </a:cubicBezTo>
                <a:cubicBezTo>
                  <a:pt x="831" y="4877"/>
                  <a:pt x="554" y="4877"/>
                  <a:pt x="554" y="4877"/>
                </a:cubicBezTo>
                <a:cubicBezTo>
                  <a:pt x="554" y="5574"/>
                  <a:pt x="277" y="4877"/>
                  <a:pt x="277" y="4877"/>
                </a:cubicBezTo>
                <a:cubicBezTo>
                  <a:pt x="0" y="5574"/>
                  <a:pt x="277" y="5574"/>
                  <a:pt x="0" y="5574"/>
                </a:cubicBezTo>
                <a:cubicBezTo>
                  <a:pt x="0" y="5574"/>
                  <a:pt x="0" y="6271"/>
                  <a:pt x="0" y="6271"/>
                </a:cubicBezTo>
                <a:cubicBezTo>
                  <a:pt x="0" y="6271"/>
                  <a:pt x="277" y="6271"/>
                  <a:pt x="277" y="6271"/>
                </a:cubicBezTo>
                <a:cubicBezTo>
                  <a:pt x="277" y="6271"/>
                  <a:pt x="277" y="6968"/>
                  <a:pt x="277" y="6968"/>
                </a:cubicBezTo>
                <a:cubicBezTo>
                  <a:pt x="277" y="6968"/>
                  <a:pt x="277" y="6968"/>
                  <a:pt x="554" y="6968"/>
                </a:cubicBezTo>
                <a:cubicBezTo>
                  <a:pt x="554" y="6968"/>
                  <a:pt x="554" y="6968"/>
                  <a:pt x="831" y="6968"/>
                </a:cubicBezTo>
                <a:cubicBezTo>
                  <a:pt x="831" y="7665"/>
                  <a:pt x="831" y="7665"/>
                  <a:pt x="1108" y="7665"/>
                </a:cubicBezTo>
                <a:cubicBezTo>
                  <a:pt x="1108" y="8361"/>
                  <a:pt x="1385" y="8361"/>
                  <a:pt x="1662" y="8361"/>
                </a:cubicBezTo>
                <a:cubicBezTo>
                  <a:pt x="1938" y="8361"/>
                  <a:pt x="2215" y="8361"/>
                  <a:pt x="2492" y="9058"/>
                </a:cubicBezTo>
                <a:cubicBezTo>
                  <a:pt x="2492" y="9755"/>
                  <a:pt x="2769" y="9755"/>
                  <a:pt x="2769" y="10452"/>
                </a:cubicBezTo>
                <a:cubicBezTo>
                  <a:pt x="2769" y="10452"/>
                  <a:pt x="3046" y="11148"/>
                  <a:pt x="3046" y="11148"/>
                </a:cubicBezTo>
                <a:cubicBezTo>
                  <a:pt x="3046" y="11148"/>
                  <a:pt x="3046" y="11148"/>
                  <a:pt x="3046" y="11148"/>
                </a:cubicBezTo>
                <a:cubicBezTo>
                  <a:pt x="3046" y="11845"/>
                  <a:pt x="3046" y="11845"/>
                  <a:pt x="3046" y="11845"/>
                </a:cubicBezTo>
                <a:cubicBezTo>
                  <a:pt x="3046" y="12542"/>
                  <a:pt x="3046" y="12542"/>
                  <a:pt x="3046" y="13239"/>
                </a:cubicBezTo>
                <a:cubicBezTo>
                  <a:pt x="3323" y="13935"/>
                  <a:pt x="3323" y="13935"/>
                  <a:pt x="3323" y="13935"/>
                </a:cubicBezTo>
                <a:cubicBezTo>
                  <a:pt x="3877" y="14632"/>
                  <a:pt x="4708" y="14632"/>
                  <a:pt x="5262" y="14632"/>
                </a:cubicBezTo>
                <a:cubicBezTo>
                  <a:pt x="5538" y="15329"/>
                  <a:pt x="6369" y="15329"/>
                  <a:pt x="6646" y="16026"/>
                </a:cubicBezTo>
                <a:cubicBezTo>
                  <a:pt x="6646" y="16026"/>
                  <a:pt x="6646" y="16026"/>
                  <a:pt x="6646" y="16026"/>
                </a:cubicBezTo>
                <a:cubicBezTo>
                  <a:pt x="6646" y="16723"/>
                  <a:pt x="6646" y="16723"/>
                  <a:pt x="6923" y="16723"/>
                </a:cubicBezTo>
                <a:cubicBezTo>
                  <a:pt x="7200" y="17419"/>
                  <a:pt x="7200" y="18116"/>
                  <a:pt x="7477" y="18813"/>
                </a:cubicBezTo>
                <a:cubicBezTo>
                  <a:pt x="7754" y="18813"/>
                  <a:pt x="8031" y="18813"/>
                  <a:pt x="8308" y="18813"/>
                </a:cubicBezTo>
                <a:cubicBezTo>
                  <a:pt x="8862" y="19510"/>
                  <a:pt x="9692" y="19510"/>
                  <a:pt x="10246" y="19510"/>
                </a:cubicBezTo>
                <a:cubicBezTo>
                  <a:pt x="11077" y="20206"/>
                  <a:pt x="11631" y="20206"/>
                  <a:pt x="12185" y="20903"/>
                </a:cubicBezTo>
                <a:cubicBezTo>
                  <a:pt x="12462" y="20903"/>
                  <a:pt x="12738" y="20903"/>
                  <a:pt x="12738" y="20903"/>
                </a:cubicBezTo>
                <a:cubicBezTo>
                  <a:pt x="13015" y="20903"/>
                  <a:pt x="13292" y="20206"/>
                  <a:pt x="13292" y="20903"/>
                </a:cubicBezTo>
                <a:cubicBezTo>
                  <a:pt x="13569" y="20903"/>
                  <a:pt x="13569" y="21600"/>
                  <a:pt x="13846" y="20903"/>
                </a:cubicBezTo>
                <a:cubicBezTo>
                  <a:pt x="13846" y="20903"/>
                  <a:pt x="13846" y="20903"/>
                  <a:pt x="14123" y="20903"/>
                </a:cubicBezTo>
                <a:cubicBezTo>
                  <a:pt x="14677" y="20206"/>
                  <a:pt x="15231" y="20206"/>
                  <a:pt x="15785" y="19510"/>
                </a:cubicBezTo>
                <a:cubicBezTo>
                  <a:pt x="16338" y="19510"/>
                  <a:pt x="16892" y="19510"/>
                  <a:pt x="16892" y="18116"/>
                </a:cubicBezTo>
                <a:cubicBezTo>
                  <a:pt x="17169" y="18116"/>
                  <a:pt x="17169" y="18116"/>
                  <a:pt x="17169" y="17419"/>
                </a:cubicBezTo>
                <a:cubicBezTo>
                  <a:pt x="17169" y="17419"/>
                  <a:pt x="17446" y="17419"/>
                  <a:pt x="17446" y="17419"/>
                </a:cubicBezTo>
                <a:cubicBezTo>
                  <a:pt x="17723" y="16723"/>
                  <a:pt x="17723" y="16723"/>
                  <a:pt x="17446" y="16723"/>
                </a:cubicBezTo>
                <a:cubicBezTo>
                  <a:pt x="17169" y="16026"/>
                  <a:pt x="16892" y="16026"/>
                  <a:pt x="16892" y="14632"/>
                </a:cubicBezTo>
                <a:cubicBezTo>
                  <a:pt x="16892" y="13935"/>
                  <a:pt x="17169" y="13935"/>
                  <a:pt x="17446" y="13935"/>
                </a:cubicBezTo>
                <a:cubicBezTo>
                  <a:pt x="17446" y="13935"/>
                  <a:pt x="17446" y="14632"/>
                  <a:pt x="17723" y="14632"/>
                </a:cubicBezTo>
                <a:cubicBezTo>
                  <a:pt x="17723" y="14632"/>
                  <a:pt x="18000" y="14632"/>
                  <a:pt x="18277" y="14632"/>
                </a:cubicBezTo>
                <a:cubicBezTo>
                  <a:pt x="18277" y="14632"/>
                  <a:pt x="18554" y="14632"/>
                  <a:pt x="18554" y="13935"/>
                </a:cubicBezTo>
                <a:cubicBezTo>
                  <a:pt x="18554" y="13239"/>
                  <a:pt x="18554" y="13239"/>
                  <a:pt x="18831" y="13239"/>
                </a:cubicBezTo>
                <a:cubicBezTo>
                  <a:pt x="19108" y="13239"/>
                  <a:pt x="19385" y="13239"/>
                  <a:pt x="19662" y="12542"/>
                </a:cubicBezTo>
                <a:cubicBezTo>
                  <a:pt x="19662" y="12542"/>
                  <a:pt x="19385" y="11845"/>
                  <a:pt x="19662" y="11845"/>
                </a:cubicBezTo>
                <a:cubicBezTo>
                  <a:pt x="19662" y="11148"/>
                  <a:pt x="19938" y="11148"/>
                  <a:pt x="19938" y="11148"/>
                </a:cubicBezTo>
                <a:cubicBezTo>
                  <a:pt x="19938" y="10452"/>
                  <a:pt x="20215" y="11148"/>
                  <a:pt x="20215" y="11148"/>
                </a:cubicBezTo>
                <a:cubicBezTo>
                  <a:pt x="20492" y="11148"/>
                  <a:pt x="20492" y="10452"/>
                  <a:pt x="20492" y="10452"/>
                </a:cubicBezTo>
                <a:cubicBezTo>
                  <a:pt x="20769" y="10452"/>
                  <a:pt x="21600" y="11148"/>
                  <a:pt x="21600" y="10452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79" name="Shape 1998"/>
          <p:cNvSpPr/>
          <p:nvPr/>
        </p:nvSpPr>
        <p:spPr bwMode="auto">
          <a:xfrm>
            <a:off x="4225926" y="1607346"/>
            <a:ext cx="12700" cy="14287"/>
          </a:xfrm>
          <a:prstGeom prst="rect">
            <a:avLst/>
          </a:pr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0" name="Shape 1999"/>
          <p:cNvSpPr/>
          <p:nvPr/>
        </p:nvSpPr>
        <p:spPr bwMode="auto">
          <a:xfrm>
            <a:off x="4665663" y="1478757"/>
            <a:ext cx="87312" cy="88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45" extrusionOk="0">
                <a:moveTo>
                  <a:pt x="19200" y="12960"/>
                </a:moveTo>
                <a:cubicBezTo>
                  <a:pt x="19200" y="10800"/>
                  <a:pt x="16800" y="10800"/>
                  <a:pt x="16800" y="8640"/>
                </a:cubicBezTo>
                <a:cubicBezTo>
                  <a:pt x="16800" y="8640"/>
                  <a:pt x="16800" y="8640"/>
                  <a:pt x="16800" y="8640"/>
                </a:cubicBezTo>
                <a:cubicBezTo>
                  <a:pt x="16800" y="8640"/>
                  <a:pt x="14400" y="8640"/>
                  <a:pt x="14400" y="6480"/>
                </a:cubicBezTo>
                <a:cubicBezTo>
                  <a:pt x="14400" y="6480"/>
                  <a:pt x="14400" y="4320"/>
                  <a:pt x="14400" y="4320"/>
                </a:cubicBezTo>
                <a:cubicBezTo>
                  <a:pt x="14400" y="4320"/>
                  <a:pt x="12000" y="2160"/>
                  <a:pt x="12000" y="2160"/>
                </a:cubicBezTo>
                <a:cubicBezTo>
                  <a:pt x="12000" y="2160"/>
                  <a:pt x="12000" y="2160"/>
                  <a:pt x="9600" y="2160"/>
                </a:cubicBezTo>
                <a:cubicBezTo>
                  <a:pt x="9600" y="2160"/>
                  <a:pt x="7200" y="0"/>
                  <a:pt x="4800" y="0"/>
                </a:cubicBezTo>
                <a:cubicBezTo>
                  <a:pt x="4800" y="0"/>
                  <a:pt x="0" y="0"/>
                  <a:pt x="0" y="2160"/>
                </a:cubicBezTo>
                <a:cubicBezTo>
                  <a:pt x="2400" y="2160"/>
                  <a:pt x="7200" y="8640"/>
                  <a:pt x="9600" y="10800"/>
                </a:cubicBezTo>
                <a:cubicBezTo>
                  <a:pt x="9600" y="12960"/>
                  <a:pt x="12000" y="17280"/>
                  <a:pt x="9600" y="19440"/>
                </a:cubicBezTo>
                <a:cubicBezTo>
                  <a:pt x="12000" y="21600"/>
                  <a:pt x="12000" y="17280"/>
                  <a:pt x="12000" y="17280"/>
                </a:cubicBezTo>
                <a:cubicBezTo>
                  <a:pt x="14400" y="17280"/>
                  <a:pt x="14400" y="15120"/>
                  <a:pt x="14400" y="15120"/>
                </a:cubicBezTo>
                <a:cubicBezTo>
                  <a:pt x="14400" y="15120"/>
                  <a:pt x="14400" y="15120"/>
                  <a:pt x="14400" y="12960"/>
                </a:cubicBezTo>
                <a:cubicBezTo>
                  <a:pt x="14400" y="12960"/>
                  <a:pt x="14400" y="10800"/>
                  <a:pt x="14400" y="12960"/>
                </a:cubicBezTo>
                <a:cubicBezTo>
                  <a:pt x="14400" y="12960"/>
                  <a:pt x="16800" y="12960"/>
                  <a:pt x="16800" y="12960"/>
                </a:cubicBezTo>
                <a:cubicBezTo>
                  <a:pt x="16800" y="12960"/>
                  <a:pt x="19200" y="12960"/>
                  <a:pt x="21600" y="12960"/>
                </a:cubicBezTo>
                <a:cubicBezTo>
                  <a:pt x="19200" y="12960"/>
                  <a:pt x="19200" y="12960"/>
                  <a:pt x="19200" y="12960"/>
                </a:cubicBezTo>
                <a:close/>
              </a:path>
            </a:pathLst>
          </a:custGeom>
          <a:solidFill>
            <a:srgbClr val="FFDE01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1" name="Shape 2000"/>
          <p:cNvSpPr/>
          <p:nvPr/>
        </p:nvSpPr>
        <p:spPr bwMode="auto">
          <a:xfrm>
            <a:off x="1223964" y="1929606"/>
            <a:ext cx="665162" cy="522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5" y="800"/>
                </a:moveTo>
                <a:cubicBezTo>
                  <a:pt x="1565" y="1200"/>
                  <a:pt x="1565" y="1200"/>
                  <a:pt x="1565" y="1200"/>
                </a:cubicBezTo>
                <a:cubicBezTo>
                  <a:pt x="1565" y="800"/>
                  <a:pt x="1565" y="1200"/>
                  <a:pt x="1565" y="800"/>
                </a:cubicBezTo>
                <a:close/>
                <a:moveTo>
                  <a:pt x="21600" y="13600"/>
                </a:moveTo>
                <a:cubicBezTo>
                  <a:pt x="21600" y="13200"/>
                  <a:pt x="21600" y="13200"/>
                  <a:pt x="21600" y="13200"/>
                </a:cubicBezTo>
                <a:cubicBezTo>
                  <a:pt x="21287" y="13200"/>
                  <a:pt x="21287" y="13200"/>
                  <a:pt x="21287" y="13200"/>
                </a:cubicBezTo>
                <a:cubicBezTo>
                  <a:pt x="21287" y="13200"/>
                  <a:pt x="21287" y="13200"/>
                  <a:pt x="21287" y="13200"/>
                </a:cubicBezTo>
                <a:cubicBezTo>
                  <a:pt x="20974" y="13200"/>
                  <a:pt x="20974" y="13200"/>
                  <a:pt x="20661" y="13200"/>
                </a:cubicBezTo>
                <a:cubicBezTo>
                  <a:pt x="20348" y="13200"/>
                  <a:pt x="19722" y="13200"/>
                  <a:pt x="19409" y="13600"/>
                </a:cubicBezTo>
                <a:cubicBezTo>
                  <a:pt x="19096" y="13600"/>
                  <a:pt x="18783" y="13600"/>
                  <a:pt x="18783" y="13600"/>
                </a:cubicBezTo>
                <a:cubicBezTo>
                  <a:pt x="18470" y="14000"/>
                  <a:pt x="18470" y="14800"/>
                  <a:pt x="18470" y="14800"/>
                </a:cubicBezTo>
                <a:cubicBezTo>
                  <a:pt x="18470" y="15200"/>
                  <a:pt x="18470" y="15200"/>
                  <a:pt x="18157" y="15200"/>
                </a:cubicBezTo>
                <a:cubicBezTo>
                  <a:pt x="18157" y="15200"/>
                  <a:pt x="18157" y="15600"/>
                  <a:pt x="18157" y="15600"/>
                </a:cubicBezTo>
                <a:cubicBezTo>
                  <a:pt x="17843" y="16000"/>
                  <a:pt x="17530" y="16000"/>
                  <a:pt x="17530" y="16400"/>
                </a:cubicBezTo>
                <a:cubicBezTo>
                  <a:pt x="17843" y="16400"/>
                  <a:pt x="17217" y="17200"/>
                  <a:pt x="16904" y="16800"/>
                </a:cubicBezTo>
                <a:cubicBezTo>
                  <a:pt x="17217" y="16400"/>
                  <a:pt x="16591" y="16800"/>
                  <a:pt x="16278" y="16800"/>
                </a:cubicBezTo>
                <a:cubicBezTo>
                  <a:pt x="15965" y="16800"/>
                  <a:pt x="15652" y="16800"/>
                  <a:pt x="15339" y="17200"/>
                </a:cubicBezTo>
                <a:cubicBezTo>
                  <a:pt x="15339" y="17200"/>
                  <a:pt x="15026" y="17200"/>
                  <a:pt x="15026" y="17200"/>
                </a:cubicBezTo>
                <a:cubicBezTo>
                  <a:pt x="14713" y="17200"/>
                  <a:pt x="14713" y="16800"/>
                  <a:pt x="14713" y="16800"/>
                </a:cubicBezTo>
                <a:cubicBezTo>
                  <a:pt x="14400" y="16400"/>
                  <a:pt x="14087" y="16400"/>
                  <a:pt x="14087" y="16400"/>
                </a:cubicBezTo>
                <a:cubicBezTo>
                  <a:pt x="14087" y="16400"/>
                  <a:pt x="14087" y="16400"/>
                  <a:pt x="14087" y="16400"/>
                </a:cubicBezTo>
                <a:cubicBezTo>
                  <a:pt x="14087" y="16400"/>
                  <a:pt x="13774" y="16400"/>
                  <a:pt x="13774" y="16400"/>
                </a:cubicBezTo>
                <a:cubicBezTo>
                  <a:pt x="13774" y="16400"/>
                  <a:pt x="13774" y="16400"/>
                  <a:pt x="14087" y="16400"/>
                </a:cubicBezTo>
                <a:cubicBezTo>
                  <a:pt x="13461" y="16000"/>
                  <a:pt x="13461" y="15200"/>
                  <a:pt x="13461" y="14800"/>
                </a:cubicBezTo>
                <a:cubicBezTo>
                  <a:pt x="13148" y="14000"/>
                  <a:pt x="12835" y="13200"/>
                  <a:pt x="12835" y="12400"/>
                </a:cubicBezTo>
                <a:cubicBezTo>
                  <a:pt x="12835" y="11600"/>
                  <a:pt x="13148" y="10800"/>
                  <a:pt x="13148" y="10400"/>
                </a:cubicBezTo>
                <a:cubicBezTo>
                  <a:pt x="13461" y="9600"/>
                  <a:pt x="13774" y="8800"/>
                  <a:pt x="14087" y="8000"/>
                </a:cubicBezTo>
                <a:cubicBezTo>
                  <a:pt x="13774" y="8000"/>
                  <a:pt x="13148" y="7600"/>
                  <a:pt x="12835" y="7600"/>
                </a:cubicBezTo>
                <a:cubicBezTo>
                  <a:pt x="12522" y="7200"/>
                  <a:pt x="12522" y="7200"/>
                  <a:pt x="12522" y="6400"/>
                </a:cubicBezTo>
                <a:cubicBezTo>
                  <a:pt x="12522" y="6400"/>
                  <a:pt x="12522" y="6000"/>
                  <a:pt x="12522" y="5600"/>
                </a:cubicBezTo>
                <a:cubicBezTo>
                  <a:pt x="12209" y="5200"/>
                  <a:pt x="12209" y="5200"/>
                  <a:pt x="12209" y="4800"/>
                </a:cubicBezTo>
                <a:cubicBezTo>
                  <a:pt x="11896" y="4400"/>
                  <a:pt x="11896" y="4000"/>
                  <a:pt x="11896" y="3600"/>
                </a:cubicBezTo>
                <a:cubicBezTo>
                  <a:pt x="11583" y="3200"/>
                  <a:pt x="11270" y="3200"/>
                  <a:pt x="10643" y="3200"/>
                </a:cubicBezTo>
                <a:cubicBezTo>
                  <a:pt x="10643" y="3600"/>
                  <a:pt x="10330" y="3600"/>
                  <a:pt x="10330" y="4000"/>
                </a:cubicBezTo>
                <a:cubicBezTo>
                  <a:pt x="10017" y="4400"/>
                  <a:pt x="10017" y="4400"/>
                  <a:pt x="9704" y="4000"/>
                </a:cubicBezTo>
                <a:cubicBezTo>
                  <a:pt x="9391" y="3600"/>
                  <a:pt x="9078" y="3600"/>
                  <a:pt x="9078" y="3200"/>
                </a:cubicBezTo>
                <a:cubicBezTo>
                  <a:pt x="9078" y="2800"/>
                  <a:pt x="9078" y="2800"/>
                  <a:pt x="9078" y="2400"/>
                </a:cubicBezTo>
                <a:cubicBezTo>
                  <a:pt x="8765" y="2000"/>
                  <a:pt x="8452" y="1200"/>
                  <a:pt x="8139" y="1200"/>
                </a:cubicBezTo>
                <a:cubicBezTo>
                  <a:pt x="8139" y="800"/>
                  <a:pt x="7826" y="800"/>
                  <a:pt x="7513" y="800"/>
                </a:cubicBezTo>
                <a:cubicBezTo>
                  <a:pt x="7200" y="800"/>
                  <a:pt x="7200" y="800"/>
                  <a:pt x="6887" y="800"/>
                </a:cubicBezTo>
                <a:cubicBezTo>
                  <a:pt x="6887" y="1200"/>
                  <a:pt x="6887" y="1200"/>
                  <a:pt x="6887" y="1200"/>
                </a:cubicBezTo>
                <a:cubicBezTo>
                  <a:pt x="6574" y="1200"/>
                  <a:pt x="6574" y="1600"/>
                  <a:pt x="6574" y="1600"/>
                </a:cubicBezTo>
                <a:cubicBezTo>
                  <a:pt x="6574" y="1600"/>
                  <a:pt x="6261" y="1600"/>
                  <a:pt x="6261" y="1600"/>
                </a:cubicBezTo>
                <a:cubicBezTo>
                  <a:pt x="5322" y="1600"/>
                  <a:pt x="4696" y="1600"/>
                  <a:pt x="4070" y="1200"/>
                </a:cubicBezTo>
                <a:cubicBezTo>
                  <a:pt x="3443" y="800"/>
                  <a:pt x="2504" y="400"/>
                  <a:pt x="1878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565" y="0"/>
                  <a:pt x="626" y="0"/>
                  <a:pt x="313" y="0"/>
                </a:cubicBezTo>
                <a:cubicBezTo>
                  <a:pt x="0" y="0"/>
                  <a:pt x="0" y="0"/>
                  <a:pt x="0" y="400"/>
                </a:cubicBezTo>
                <a:cubicBezTo>
                  <a:pt x="0" y="400"/>
                  <a:pt x="0" y="800"/>
                  <a:pt x="0" y="800"/>
                </a:cubicBezTo>
                <a:cubicBezTo>
                  <a:pt x="0" y="800"/>
                  <a:pt x="313" y="800"/>
                  <a:pt x="313" y="800"/>
                </a:cubicBezTo>
                <a:cubicBezTo>
                  <a:pt x="313" y="800"/>
                  <a:pt x="313" y="1200"/>
                  <a:pt x="0" y="1200"/>
                </a:cubicBezTo>
                <a:cubicBezTo>
                  <a:pt x="0" y="1200"/>
                  <a:pt x="313" y="1200"/>
                  <a:pt x="313" y="1600"/>
                </a:cubicBezTo>
                <a:cubicBezTo>
                  <a:pt x="313" y="1600"/>
                  <a:pt x="313" y="2000"/>
                  <a:pt x="313" y="2000"/>
                </a:cubicBezTo>
                <a:cubicBezTo>
                  <a:pt x="313" y="2000"/>
                  <a:pt x="313" y="2000"/>
                  <a:pt x="313" y="2000"/>
                </a:cubicBezTo>
                <a:cubicBezTo>
                  <a:pt x="313" y="2400"/>
                  <a:pt x="313" y="2800"/>
                  <a:pt x="313" y="3200"/>
                </a:cubicBezTo>
                <a:cubicBezTo>
                  <a:pt x="313" y="3600"/>
                  <a:pt x="626" y="3600"/>
                  <a:pt x="626" y="3600"/>
                </a:cubicBezTo>
                <a:cubicBezTo>
                  <a:pt x="626" y="4000"/>
                  <a:pt x="939" y="4000"/>
                  <a:pt x="939" y="4400"/>
                </a:cubicBezTo>
                <a:cubicBezTo>
                  <a:pt x="1252" y="5200"/>
                  <a:pt x="939" y="4800"/>
                  <a:pt x="939" y="5600"/>
                </a:cubicBezTo>
                <a:cubicBezTo>
                  <a:pt x="939" y="5600"/>
                  <a:pt x="939" y="5600"/>
                  <a:pt x="939" y="5600"/>
                </a:cubicBezTo>
                <a:cubicBezTo>
                  <a:pt x="939" y="5600"/>
                  <a:pt x="939" y="5600"/>
                  <a:pt x="939" y="6000"/>
                </a:cubicBezTo>
                <a:cubicBezTo>
                  <a:pt x="939" y="6000"/>
                  <a:pt x="626" y="5600"/>
                  <a:pt x="939" y="5600"/>
                </a:cubicBezTo>
                <a:cubicBezTo>
                  <a:pt x="626" y="5600"/>
                  <a:pt x="313" y="5600"/>
                  <a:pt x="313" y="5600"/>
                </a:cubicBezTo>
                <a:cubicBezTo>
                  <a:pt x="313" y="6000"/>
                  <a:pt x="313" y="6000"/>
                  <a:pt x="313" y="6000"/>
                </a:cubicBezTo>
                <a:cubicBezTo>
                  <a:pt x="626" y="6000"/>
                  <a:pt x="626" y="6400"/>
                  <a:pt x="626" y="6400"/>
                </a:cubicBezTo>
                <a:cubicBezTo>
                  <a:pt x="626" y="6400"/>
                  <a:pt x="626" y="6400"/>
                  <a:pt x="626" y="6400"/>
                </a:cubicBezTo>
                <a:cubicBezTo>
                  <a:pt x="939" y="6800"/>
                  <a:pt x="939" y="6800"/>
                  <a:pt x="939" y="6800"/>
                </a:cubicBezTo>
                <a:cubicBezTo>
                  <a:pt x="1252" y="6800"/>
                  <a:pt x="939" y="6800"/>
                  <a:pt x="1252" y="6800"/>
                </a:cubicBezTo>
                <a:cubicBezTo>
                  <a:pt x="1252" y="6800"/>
                  <a:pt x="1565" y="6800"/>
                  <a:pt x="1565" y="6800"/>
                </a:cubicBezTo>
                <a:cubicBezTo>
                  <a:pt x="1252" y="7200"/>
                  <a:pt x="1878" y="7200"/>
                  <a:pt x="1878" y="7600"/>
                </a:cubicBezTo>
                <a:cubicBezTo>
                  <a:pt x="2191" y="8000"/>
                  <a:pt x="1878" y="8400"/>
                  <a:pt x="1878" y="8400"/>
                </a:cubicBezTo>
                <a:cubicBezTo>
                  <a:pt x="1878" y="8800"/>
                  <a:pt x="1878" y="9200"/>
                  <a:pt x="1878" y="9600"/>
                </a:cubicBezTo>
                <a:cubicBezTo>
                  <a:pt x="2191" y="9600"/>
                  <a:pt x="2504" y="10000"/>
                  <a:pt x="2504" y="10400"/>
                </a:cubicBezTo>
                <a:cubicBezTo>
                  <a:pt x="2817" y="10400"/>
                  <a:pt x="2817" y="10400"/>
                  <a:pt x="2817" y="10800"/>
                </a:cubicBezTo>
                <a:cubicBezTo>
                  <a:pt x="3130" y="10800"/>
                  <a:pt x="3130" y="11200"/>
                  <a:pt x="3130" y="11200"/>
                </a:cubicBezTo>
                <a:cubicBezTo>
                  <a:pt x="3130" y="11600"/>
                  <a:pt x="3130" y="11600"/>
                  <a:pt x="3130" y="11600"/>
                </a:cubicBezTo>
                <a:cubicBezTo>
                  <a:pt x="3443" y="11600"/>
                  <a:pt x="3443" y="11200"/>
                  <a:pt x="3757" y="11200"/>
                </a:cubicBezTo>
                <a:cubicBezTo>
                  <a:pt x="3757" y="10800"/>
                  <a:pt x="3757" y="10800"/>
                  <a:pt x="3443" y="10800"/>
                </a:cubicBezTo>
                <a:cubicBezTo>
                  <a:pt x="3443" y="10400"/>
                  <a:pt x="3443" y="10400"/>
                  <a:pt x="3443" y="10400"/>
                </a:cubicBezTo>
                <a:cubicBezTo>
                  <a:pt x="3130" y="9600"/>
                  <a:pt x="3130" y="9600"/>
                  <a:pt x="3130" y="10000"/>
                </a:cubicBezTo>
                <a:cubicBezTo>
                  <a:pt x="2817" y="10000"/>
                  <a:pt x="2817" y="10000"/>
                  <a:pt x="2817" y="9600"/>
                </a:cubicBezTo>
                <a:cubicBezTo>
                  <a:pt x="2817" y="9200"/>
                  <a:pt x="2817" y="8800"/>
                  <a:pt x="2817" y="8400"/>
                </a:cubicBezTo>
                <a:cubicBezTo>
                  <a:pt x="2817" y="8400"/>
                  <a:pt x="2817" y="8400"/>
                  <a:pt x="2817" y="8400"/>
                </a:cubicBezTo>
                <a:cubicBezTo>
                  <a:pt x="2817" y="8000"/>
                  <a:pt x="2817" y="7600"/>
                  <a:pt x="2817" y="7600"/>
                </a:cubicBezTo>
                <a:cubicBezTo>
                  <a:pt x="2817" y="7200"/>
                  <a:pt x="2817" y="6800"/>
                  <a:pt x="2504" y="6800"/>
                </a:cubicBezTo>
                <a:cubicBezTo>
                  <a:pt x="2504" y="6800"/>
                  <a:pt x="2504" y="7200"/>
                  <a:pt x="2504" y="7200"/>
                </a:cubicBezTo>
                <a:cubicBezTo>
                  <a:pt x="2504" y="7200"/>
                  <a:pt x="2504" y="6800"/>
                  <a:pt x="2504" y="6400"/>
                </a:cubicBezTo>
                <a:cubicBezTo>
                  <a:pt x="2191" y="6400"/>
                  <a:pt x="2191" y="6400"/>
                  <a:pt x="2191" y="6000"/>
                </a:cubicBezTo>
                <a:cubicBezTo>
                  <a:pt x="2191" y="6000"/>
                  <a:pt x="2191" y="6000"/>
                  <a:pt x="2191" y="5600"/>
                </a:cubicBezTo>
                <a:cubicBezTo>
                  <a:pt x="1878" y="5600"/>
                  <a:pt x="2191" y="5200"/>
                  <a:pt x="2191" y="4800"/>
                </a:cubicBezTo>
                <a:cubicBezTo>
                  <a:pt x="2191" y="5200"/>
                  <a:pt x="1878" y="4800"/>
                  <a:pt x="1878" y="4800"/>
                </a:cubicBezTo>
                <a:cubicBezTo>
                  <a:pt x="1878" y="4400"/>
                  <a:pt x="1878" y="4400"/>
                  <a:pt x="1878" y="4400"/>
                </a:cubicBezTo>
                <a:cubicBezTo>
                  <a:pt x="1878" y="4400"/>
                  <a:pt x="1878" y="4400"/>
                  <a:pt x="1878" y="4400"/>
                </a:cubicBezTo>
                <a:cubicBezTo>
                  <a:pt x="1878" y="4000"/>
                  <a:pt x="1252" y="3200"/>
                  <a:pt x="1252" y="2800"/>
                </a:cubicBezTo>
                <a:cubicBezTo>
                  <a:pt x="1252" y="2400"/>
                  <a:pt x="1252" y="2000"/>
                  <a:pt x="1252" y="1600"/>
                </a:cubicBezTo>
                <a:cubicBezTo>
                  <a:pt x="1565" y="1600"/>
                  <a:pt x="1565" y="1200"/>
                  <a:pt x="1565" y="800"/>
                </a:cubicBezTo>
                <a:cubicBezTo>
                  <a:pt x="1878" y="1200"/>
                  <a:pt x="1878" y="1200"/>
                  <a:pt x="2191" y="1200"/>
                </a:cubicBezTo>
                <a:cubicBezTo>
                  <a:pt x="2191" y="1200"/>
                  <a:pt x="2191" y="1200"/>
                  <a:pt x="2504" y="1200"/>
                </a:cubicBezTo>
                <a:cubicBezTo>
                  <a:pt x="2504" y="1200"/>
                  <a:pt x="2504" y="1600"/>
                  <a:pt x="2504" y="1600"/>
                </a:cubicBezTo>
                <a:cubicBezTo>
                  <a:pt x="2504" y="1600"/>
                  <a:pt x="2817" y="1600"/>
                  <a:pt x="2817" y="1600"/>
                </a:cubicBezTo>
                <a:cubicBezTo>
                  <a:pt x="2817" y="2000"/>
                  <a:pt x="2817" y="2000"/>
                  <a:pt x="2817" y="2000"/>
                </a:cubicBezTo>
                <a:cubicBezTo>
                  <a:pt x="2504" y="2400"/>
                  <a:pt x="2504" y="2400"/>
                  <a:pt x="2817" y="2800"/>
                </a:cubicBezTo>
                <a:cubicBezTo>
                  <a:pt x="2817" y="3600"/>
                  <a:pt x="2817" y="4000"/>
                  <a:pt x="2817" y="4400"/>
                </a:cubicBezTo>
                <a:cubicBezTo>
                  <a:pt x="3130" y="4800"/>
                  <a:pt x="3130" y="5200"/>
                  <a:pt x="3130" y="5200"/>
                </a:cubicBezTo>
                <a:cubicBezTo>
                  <a:pt x="3443" y="5600"/>
                  <a:pt x="3443" y="5600"/>
                  <a:pt x="3757" y="5600"/>
                </a:cubicBezTo>
                <a:cubicBezTo>
                  <a:pt x="3757" y="6000"/>
                  <a:pt x="3757" y="6000"/>
                  <a:pt x="3757" y="6400"/>
                </a:cubicBezTo>
                <a:cubicBezTo>
                  <a:pt x="3757" y="6400"/>
                  <a:pt x="3757" y="6400"/>
                  <a:pt x="4070" y="6400"/>
                </a:cubicBezTo>
                <a:cubicBezTo>
                  <a:pt x="4070" y="6400"/>
                  <a:pt x="4070" y="6400"/>
                  <a:pt x="4070" y="6400"/>
                </a:cubicBezTo>
                <a:cubicBezTo>
                  <a:pt x="4070" y="6800"/>
                  <a:pt x="4070" y="6800"/>
                  <a:pt x="4070" y="6800"/>
                </a:cubicBezTo>
                <a:cubicBezTo>
                  <a:pt x="4070" y="6800"/>
                  <a:pt x="4070" y="6800"/>
                  <a:pt x="4070" y="7200"/>
                </a:cubicBezTo>
                <a:cubicBezTo>
                  <a:pt x="4070" y="7200"/>
                  <a:pt x="4383" y="6800"/>
                  <a:pt x="4383" y="7200"/>
                </a:cubicBezTo>
                <a:cubicBezTo>
                  <a:pt x="4383" y="7200"/>
                  <a:pt x="4383" y="7600"/>
                  <a:pt x="4383" y="7600"/>
                </a:cubicBezTo>
                <a:cubicBezTo>
                  <a:pt x="4383" y="7600"/>
                  <a:pt x="4383" y="7600"/>
                  <a:pt x="4383" y="7600"/>
                </a:cubicBezTo>
                <a:cubicBezTo>
                  <a:pt x="4070" y="8000"/>
                  <a:pt x="4070" y="8400"/>
                  <a:pt x="4696" y="8000"/>
                </a:cubicBezTo>
                <a:cubicBezTo>
                  <a:pt x="4696" y="8400"/>
                  <a:pt x="4383" y="8400"/>
                  <a:pt x="4383" y="8400"/>
                </a:cubicBezTo>
                <a:cubicBezTo>
                  <a:pt x="4383" y="8400"/>
                  <a:pt x="4696" y="8400"/>
                  <a:pt x="4696" y="8400"/>
                </a:cubicBezTo>
                <a:cubicBezTo>
                  <a:pt x="4696" y="8400"/>
                  <a:pt x="4696" y="8800"/>
                  <a:pt x="4696" y="8800"/>
                </a:cubicBezTo>
                <a:cubicBezTo>
                  <a:pt x="5009" y="8800"/>
                  <a:pt x="5009" y="8800"/>
                  <a:pt x="5009" y="9200"/>
                </a:cubicBezTo>
                <a:cubicBezTo>
                  <a:pt x="5009" y="8800"/>
                  <a:pt x="5009" y="8800"/>
                  <a:pt x="5009" y="8800"/>
                </a:cubicBezTo>
                <a:cubicBezTo>
                  <a:pt x="5009" y="9200"/>
                  <a:pt x="5009" y="9600"/>
                  <a:pt x="5322" y="9600"/>
                </a:cubicBezTo>
                <a:cubicBezTo>
                  <a:pt x="5322" y="9600"/>
                  <a:pt x="5322" y="9600"/>
                  <a:pt x="5322" y="9600"/>
                </a:cubicBezTo>
                <a:cubicBezTo>
                  <a:pt x="5322" y="9600"/>
                  <a:pt x="5322" y="9600"/>
                  <a:pt x="5322" y="9600"/>
                </a:cubicBezTo>
                <a:cubicBezTo>
                  <a:pt x="5635" y="10400"/>
                  <a:pt x="6261" y="11200"/>
                  <a:pt x="6261" y="11600"/>
                </a:cubicBezTo>
                <a:cubicBezTo>
                  <a:pt x="6574" y="12000"/>
                  <a:pt x="6574" y="12000"/>
                  <a:pt x="6574" y="12400"/>
                </a:cubicBezTo>
                <a:cubicBezTo>
                  <a:pt x="6574" y="12400"/>
                  <a:pt x="6574" y="12800"/>
                  <a:pt x="6574" y="12800"/>
                </a:cubicBezTo>
                <a:cubicBezTo>
                  <a:pt x="6574" y="13200"/>
                  <a:pt x="6574" y="13200"/>
                  <a:pt x="6887" y="13200"/>
                </a:cubicBezTo>
                <a:cubicBezTo>
                  <a:pt x="6887" y="13600"/>
                  <a:pt x="6261" y="13600"/>
                  <a:pt x="6261" y="14000"/>
                </a:cubicBezTo>
                <a:cubicBezTo>
                  <a:pt x="6261" y="14000"/>
                  <a:pt x="6574" y="14000"/>
                  <a:pt x="6574" y="14400"/>
                </a:cubicBezTo>
                <a:cubicBezTo>
                  <a:pt x="6574" y="14400"/>
                  <a:pt x="6261" y="14400"/>
                  <a:pt x="6261" y="14400"/>
                </a:cubicBezTo>
                <a:cubicBezTo>
                  <a:pt x="5948" y="14800"/>
                  <a:pt x="6574" y="15600"/>
                  <a:pt x="6887" y="16000"/>
                </a:cubicBezTo>
                <a:cubicBezTo>
                  <a:pt x="7200" y="16000"/>
                  <a:pt x="7200" y="16400"/>
                  <a:pt x="7513" y="16400"/>
                </a:cubicBezTo>
                <a:cubicBezTo>
                  <a:pt x="7826" y="17200"/>
                  <a:pt x="7826" y="17200"/>
                  <a:pt x="8139" y="17200"/>
                </a:cubicBezTo>
                <a:cubicBezTo>
                  <a:pt x="8452" y="17200"/>
                  <a:pt x="8765" y="17200"/>
                  <a:pt x="8765" y="17600"/>
                </a:cubicBezTo>
                <a:cubicBezTo>
                  <a:pt x="9078" y="17600"/>
                  <a:pt x="9078" y="18000"/>
                  <a:pt x="9391" y="18000"/>
                </a:cubicBezTo>
                <a:cubicBezTo>
                  <a:pt x="10017" y="18400"/>
                  <a:pt x="10643" y="18800"/>
                  <a:pt x="11270" y="19200"/>
                </a:cubicBezTo>
                <a:cubicBezTo>
                  <a:pt x="11270" y="19200"/>
                  <a:pt x="11583" y="19600"/>
                  <a:pt x="11896" y="19600"/>
                </a:cubicBezTo>
                <a:cubicBezTo>
                  <a:pt x="12209" y="20000"/>
                  <a:pt x="12522" y="20000"/>
                  <a:pt x="12835" y="20000"/>
                </a:cubicBezTo>
                <a:cubicBezTo>
                  <a:pt x="13148" y="20400"/>
                  <a:pt x="14087" y="19600"/>
                  <a:pt x="14400" y="19600"/>
                </a:cubicBezTo>
                <a:cubicBezTo>
                  <a:pt x="14400" y="19600"/>
                  <a:pt x="14400" y="19600"/>
                  <a:pt x="14087" y="19600"/>
                </a:cubicBezTo>
                <a:cubicBezTo>
                  <a:pt x="14400" y="19200"/>
                  <a:pt x="14400" y="19200"/>
                  <a:pt x="14400" y="19600"/>
                </a:cubicBezTo>
                <a:cubicBezTo>
                  <a:pt x="14400" y="19200"/>
                  <a:pt x="14400" y="19200"/>
                  <a:pt x="14713" y="19200"/>
                </a:cubicBezTo>
                <a:cubicBezTo>
                  <a:pt x="14400" y="19600"/>
                  <a:pt x="14400" y="19600"/>
                  <a:pt x="14400" y="19600"/>
                </a:cubicBezTo>
                <a:cubicBezTo>
                  <a:pt x="14713" y="19600"/>
                  <a:pt x="14713" y="19600"/>
                  <a:pt x="14713" y="19600"/>
                </a:cubicBezTo>
                <a:cubicBezTo>
                  <a:pt x="15026" y="19600"/>
                  <a:pt x="15026" y="20000"/>
                  <a:pt x="15339" y="20000"/>
                </a:cubicBezTo>
                <a:cubicBezTo>
                  <a:pt x="15652" y="20400"/>
                  <a:pt x="15965" y="21200"/>
                  <a:pt x="16278" y="21600"/>
                </a:cubicBezTo>
                <a:cubicBezTo>
                  <a:pt x="16591" y="21200"/>
                  <a:pt x="16278" y="20800"/>
                  <a:pt x="16278" y="20400"/>
                </a:cubicBezTo>
                <a:cubicBezTo>
                  <a:pt x="16591" y="20400"/>
                  <a:pt x="16591" y="20000"/>
                  <a:pt x="16904" y="19600"/>
                </a:cubicBezTo>
                <a:cubicBezTo>
                  <a:pt x="16904" y="19600"/>
                  <a:pt x="17217" y="19600"/>
                  <a:pt x="17217" y="19600"/>
                </a:cubicBezTo>
                <a:cubicBezTo>
                  <a:pt x="17530" y="19600"/>
                  <a:pt x="17843" y="19600"/>
                  <a:pt x="17843" y="19600"/>
                </a:cubicBezTo>
                <a:cubicBezTo>
                  <a:pt x="18157" y="19600"/>
                  <a:pt x="17843" y="19200"/>
                  <a:pt x="17843" y="19200"/>
                </a:cubicBezTo>
                <a:cubicBezTo>
                  <a:pt x="17843" y="18800"/>
                  <a:pt x="17530" y="18400"/>
                  <a:pt x="17217" y="18400"/>
                </a:cubicBezTo>
                <a:cubicBezTo>
                  <a:pt x="17530" y="18400"/>
                  <a:pt x="17530" y="18400"/>
                  <a:pt x="17530" y="18000"/>
                </a:cubicBezTo>
                <a:cubicBezTo>
                  <a:pt x="17843" y="17600"/>
                  <a:pt x="17530" y="17600"/>
                  <a:pt x="17843" y="17600"/>
                </a:cubicBezTo>
                <a:cubicBezTo>
                  <a:pt x="18157" y="17200"/>
                  <a:pt x="18783" y="17600"/>
                  <a:pt x="19096" y="17600"/>
                </a:cubicBezTo>
                <a:cubicBezTo>
                  <a:pt x="19096" y="17600"/>
                  <a:pt x="19096" y="17600"/>
                  <a:pt x="19096" y="17600"/>
                </a:cubicBezTo>
                <a:cubicBezTo>
                  <a:pt x="19096" y="17600"/>
                  <a:pt x="19409" y="17200"/>
                  <a:pt x="19409" y="17600"/>
                </a:cubicBezTo>
                <a:cubicBezTo>
                  <a:pt x="19409" y="17600"/>
                  <a:pt x="19409" y="17600"/>
                  <a:pt x="19409" y="17200"/>
                </a:cubicBezTo>
                <a:cubicBezTo>
                  <a:pt x="19722" y="17200"/>
                  <a:pt x="19722" y="17200"/>
                  <a:pt x="19722" y="16800"/>
                </a:cubicBezTo>
                <a:cubicBezTo>
                  <a:pt x="19722" y="16800"/>
                  <a:pt x="20035" y="16800"/>
                  <a:pt x="20035" y="16800"/>
                </a:cubicBezTo>
                <a:cubicBezTo>
                  <a:pt x="20035" y="16800"/>
                  <a:pt x="20035" y="16400"/>
                  <a:pt x="20348" y="16400"/>
                </a:cubicBezTo>
                <a:cubicBezTo>
                  <a:pt x="20035" y="16800"/>
                  <a:pt x="20348" y="16800"/>
                  <a:pt x="20348" y="17200"/>
                </a:cubicBezTo>
                <a:cubicBezTo>
                  <a:pt x="20348" y="16800"/>
                  <a:pt x="20661" y="16400"/>
                  <a:pt x="20661" y="16000"/>
                </a:cubicBezTo>
                <a:cubicBezTo>
                  <a:pt x="20661" y="16000"/>
                  <a:pt x="20661" y="16000"/>
                  <a:pt x="20661" y="16000"/>
                </a:cubicBezTo>
                <a:cubicBezTo>
                  <a:pt x="20661" y="15600"/>
                  <a:pt x="20661" y="15600"/>
                  <a:pt x="20974" y="15600"/>
                </a:cubicBezTo>
                <a:cubicBezTo>
                  <a:pt x="20661" y="15600"/>
                  <a:pt x="20661" y="15600"/>
                  <a:pt x="20661" y="15200"/>
                </a:cubicBezTo>
                <a:cubicBezTo>
                  <a:pt x="20661" y="15200"/>
                  <a:pt x="20661" y="15200"/>
                  <a:pt x="20974" y="15200"/>
                </a:cubicBezTo>
                <a:cubicBezTo>
                  <a:pt x="20974" y="15200"/>
                  <a:pt x="20974" y="14800"/>
                  <a:pt x="20974" y="14800"/>
                </a:cubicBezTo>
                <a:cubicBezTo>
                  <a:pt x="20974" y="14400"/>
                  <a:pt x="21600" y="14000"/>
                  <a:pt x="21600" y="136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2" name="Shape 2001"/>
          <p:cNvSpPr/>
          <p:nvPr/>
        </p:nvSpPr>
        <p:spPr bwMode="auto">
          <a:xfrm>
            <a:off x="3624264" y="2085182"/>
            <a:ext cx="298450" cy="35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6" y="4086"/>
                </a:moveTo>
                <a:cubicBezTo>
                  <a:pt x="20206" y="4086"/>
                  <a:pt x="20903" y="4086"/>
                  <a:pt x="21600" y="4086"/>
                </a:cubicBezTo>
                <a:cubicBezTo>
                  <a:pt x="19510" y="2335"/>
                  <a:pt x="17419" y="1168"/>
                  <a:pt x="15329" y="0"/>
                </a:cubicBezTo>
                <a:cubicBezTo>
                  <a:pt x="15329" y="0"/>
                  <a:pt x="15329" y="1751"/>
                  <a:pt x="15329" y="2335"/>
                </a:cubicBezTo>
                <a:cubicBezTo>
                  <a:pt x="14632" y="2335"/>
                  <a:pt x="13239" y="2335"/>
                  <a:pt x="13239" y="2335"/>
                </a:cubicBezTo>
                <a:cubicBezTo>
                  <a:pt x="11845" y="2335"/>
                  <a:pt x="11148" y="2335"/>
                  <a:pt x="9755" y="2335"/>
                </a:cubicBezTo>
                <a:cubicBezTo>
                  <a:pt x="9058" y="2335"/>
                  <a:pt x="9058" y="1751"/>
                  <a:pt x="9058" y="2335"/>
                </a:cubicBezTo>
                <a:cubicBezTo>
                  <a:pt x="9058" y="3503"/>
                  <a:pt x="9058" y="4670"/>
                  <a:pt x="9058" y="5254"/>
                </a:cubicBezTo>
                <a:cubicBezTo>
                  <a:pt x="9058" y="6422"/>
                  <a:pt x="9058" y="6422"/>
                  <a:pt x="8361" y="7005"/>
                </a:cubicBezTo>
                <a:cubicBezTo>
                  <a:pt x="7665" y="7005"/>
                  <a:pt x="6968" y="7005"/>
                  <a:pt x="6968" y="7589"/>
                </a:cubicBezTo>
                <a:cubicBezTo>
                  <a:pt x="6968" y="8757"/>
                  <a:pt x="6968" y="9341"/>
                  <a:pt x="6968" y="10508"/>
                </a:cubicBezTo>
                <a:cubicBezTo>
                  <a:pt x="5574" y="10508"/>
                  <a:pt x="4181" y="10508"/>
                  <a:pt x="2787" y="10508"/>
                </a:cubicBezTo>
                <a:cubicBezTo>
                  <a:pt x="2090" y="10508"/>
                  <a:pt x="697" y="9924"/>
                  <a:pt x="0" y="10508"/>
                </a:cubicBezTo>
                <a:cubicBezTo>
                  <a:pt x="0" y="10508"/>
                  <a:pt x="0" y="9924"/>
                  <a:pt x="0" y="10508"/>
                </a:cubicBezTo>
                <a:cubicBezTo>
                  <a:pt x="0" y="10508"/>
                  <a:pt x="0" y="11092"/>
                  <a:pt x="0" y="11092"/>
                </a:cubicBezTo>
                <a:cubicBezTo>
                  <a:pt x="0" y="9924"/>
                  <a:pt x="0" y="11092"/>
                  <a:pt x="697" y="11676"/>
                </a:cubicBezTo>
                <a:cubicBezTo>
                  <a:pt x="697" y="11676"/>
                  <a:pt x="697" y="11092"/>
                  <a:pt x="697" y="11092"/>
                </a:cubicBezTo>
                <a:cubicBezTo>
                  <a:pt x="1394" y="11676"/>
                  <a:pt x="697" y="12843"/>
                  <a:pt x="697" y="13427"/>
                </a:cubicBezTo>
                <a:cubicBezTo>
                  <a:pt x="697" y="13427"/>
                  <a:pt x="697" y="13427"/>
                  <a:pt x="697" y="13427"/>
                </a:cubicBezTo>
                <a:cubicBezTo>
                  <a:pt x="697" y="13427"/>
                  <a:pt x="697" y="14011"/>
                  <a:pt x="697" y="14011"/>
                </a:cubicBezTo>
                <a:cubicBezTo>
                  <a:pt x="1394" y="14595"/>
                  <a:pt x="1394" y="15178"/>
                  <a:pt x="1394" y="15762"/>
                </a:cubicBezTo>
                <a:cubicBezTo>
                  <a:pt x="1394" y="16930"/>
                  <a:pt x="697" y="18681"/>
                  <a:pt x="0" y="19849"/>
                </a:cubicBezTo>
                <a:cubicBezTo>
                  <a:pt x="697" y="19265"/>
                  <a:pt x="697" y="18681"/>
                  <a:pt x="697" y="18681"/>
                </a:cubicBezTo>
                <a:cubicBezTo>
                  <a:pt x="1394" y="18681"/>
                  <a:pt x="2787" y="18681"/>
                  <a:pt x="2787" y="18097"/>
                </a:cubicBezTo>
                <a:cubicBezTo>
                  <a:pt x="3484" y="18097"/>
                  <a:pt x="4181" y="18097"/>
                  <a:pt x="4181" y="18681"/>
                </a:cubicBezTo>
                <a:cubicBezTo>
                  <a:pt x="4877" y="18681"/>
                  <a:pt x="4877" y="19265"/>
                  <a:pt x="4877" y="19265"/>
                </a:cubicBezTo>
                <a:cubicBezTo>
                  <a:pt x="4877" y="19265"/>
                  <a:pt x="4877" y="19265"/>
                  <a:pt x="5574" y="19265"/>
                </a:cubicBezTo>
                <a:cubicBezTo>
                  <a:pt x="5574" y="19265"/>
                  <a:pt x="5574" y="19265"/>
                  <a:pt x="5574" y="19265"/>
                </a:cubicBezTo>
                <a:cubicBezTo>
                  <a:pt x="6271" y="19265"/>
                  <a:pt x="6271" y="19849"/>
                  <a:pt x="6271" y="20432"/>
                </a:cubicBezTo>
                <a:cubicBezTo>
                  <a:pt x="6271" y="20432"/>
                  <a:pt x="6271" y="20432"/>
                  <a:pt x="6271" y="20432"/>
                </a:cubicBezTo>
                <a:cubicBezTo>
                  <a:pt x="6271" y="20432"/>
                  <a:pt x="6968" y="20432"/>
                  <a:pt x="6968" y="21016"/>
                </a:cubicBezTo>
                <a:cubicBezTo>
                  <a:pt x="6968" y="21016"/>
                  <a:pt x="7665" y="21600"/>
                  <a:pt x="8361" y="21600"/>
                </a:cubicBezTo>
                <a:cubicBezTo>
                  <a:pt x="9058" y="21600"/>
                  <a:pt x="8361" y="19849"/>
                  <a:pt x="9058" y="19849"/>
                </a:cubicBezTo>
                <a:cubicBezTo>
                  <a:pt x="9755" y="20432"/>
                  <a:pt x="9755" y="21016"/>
                  <a:pt x="10452" y="21016"/>
                </a:cubicBezTo>
                <a:cubicBezTo>
                  <a:pt x="10452" y="21016"/>
                  <a:pt x="10452" y="20432"/>
                  <a:pt x="11148" y="20432"/>
                </a:cubicBezTo>
                <a:cubicBezTo>
                  <a:pt x="11845" y="20432"/>
                  <a:pt x="12542" y="21016"/>
                  <a:pt x="13239" y="19849"/>
                </a:cubicBezTo>
                <a:cubicBezTo>
                  <a:pt x="13239" y="20432"/>
                  <a:pt x="14632" y="20432"/>
                  <a:pt x="14632" y="20432"/>
                </a:cubicBezTo>
                <a:cubicBezTo>
                  <a:pt x="16026" y="20432"/>
                  <a:pt x="17419" y="20432"/>
                  <a:pt x="18813" y="20432"/>
                </a:cubicBezTo>
                <a:cubicBezTo>
                  <a:pt x="18813" y="20432"/>
                  <a:pt x="19510" y="20432"/>
                  <a:pt x="20206" y="20432"/>
                </a:cubicBezTo>
                <a:cubicBezTo>
                  <a:pt x="20206" y="20432"/>
                  <a:pt x="20206" y="20432"/>
                  <a:pt x="20206" y="19849"/>
                </a:cubicBezTo>
                <a:cubicBezTo>
                  <a:pt x="20206" y="19849"/>
                  <a:pt x="20206" y="19265"/>
                  <a:pt x="20206" y="19265"/>
                </a:cubicBezTo>
                <a:cubicBezTo>
                  <a:pt x="20206" y="18681"/>
                  <a:pt x="20206" y="18681"/>
                  <a:pt x="20206" y="18681"/>
                </a:cubicBezTo>
                <a:cubicBezTo>
                  <a:pt x="19510" y="18097"/>
                  <a:pt x="20206" y="17514"/>
                  <a:pt x="20206" y="16930"/>
                </a:cubicBezTo>
                <a:cubicBezTo>
                  <a:pt x="19510" y="16346"/>
                  <a:pt x="19510" y="15178"/>
                  <a:pt x="19510" y="14595"/>
                </a:cubicBezTo>
                <a:cubicBezTo>
                  <a:pt x="19510" y="12259"/>
                  <a:pt x="19510" y="9924"/>
                  <a:pt x="18813" y="8173"/>
                </a:cubicBezTo>
                <a:cubicBezTo>
                  <a:pt x="18813" y="6422"/>
                  <a:pt x="18813" y="5254"/>
                  <a:pt x="18813" y="4086"/>
                </a:cubicBezTo>
                <a:cubicBezTo>
                  <a:pt x="18813" y="4086"/>
                  <a:pt x="19510" y="4086"/>
                  <a:pt x="20206" y="408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3" name="Shape 2002"/>
          <p:cNvSpPr/>
          <p:nvPr/>
        </p:nvSpPr>
        <p:spPr bwMode="auto">
          <a:xfrm>
            <a:off x="3730625" y="2148681"/>
            <a:ext cx="419100" cy="427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333" extrusionOk="0">
                <a:moveTo>
                  <a:pt x="21109" y="8373"/>
                </a:moveTo>
                <a:cubicBezTo>
                  <a:pt x="20618" y="8373"/>
                  <a:pt x="20127" y="8853"/>
                  <a:pt x="20127" y="8373"/>
                </a:cubicBezTo>
                <a:cubicBezTo>
                  <a:pt x="19636" y="8373"/>
                  <a:pt x="20127" y="8373"/>
                  <a:pt x="20127" y="7893"/>
                </a:cubicBezTo>
                <a:cubicBezTo>
                  <a:pt x="20127" y="7413"/>
                  <a:pt x="19636" y="7413"/>
                  <a:pt x="19145" y="6933"/>
                </a:cubicBezTo>
                <a:cubicBezTo>
                  <a:pt x="18655" y="6933"/>
                  <a:pt x="18655" y="6933"/>
                  <a:pt x="18655" y="6933"/>
                </a:cubicBezTo>
                <a:cubicBezTo>
                  <a:pt x="18655" y="6933"/>
                  <a:pt x="18164" y="6933"/>
                  <a:pt x="18164" y="6453"/>
                </a:cubicBezTo>
                <a:cubicBezTo>
                  <a:pt x="18164" y="6453"/>
                  <a:pt x="18164" y="6453"/>
                  <a:pt x="18164" y="6453"/>
                </a:cubicBezTo>
                <a:cubicBezTo>
                  <a:pt x="17673" y="6453"/>
                  <a:pt x="17673" y="5973"/>
                  <a:pt x="17673" y="5973"/>
                </a:cubicBezTo>
                <a:cubicBezTo>
                  <a:pt x="17182" y="5973"/>
                  <a:pt x="17673" y="5493"/>
                  <a:pt x="17182" y="5493"/>
                </a:cubicBezTo>
                <a:cubicBezTo>
                  <a:pt x="17182" y="5493"/>
                  <a:pt x="16691" y="5013"/>
                  <a:pt x="16200" y="5013"/>
                </a:cubicBezTo>
                <a:cubicBezTo>
                  <a:pt x="15709" y="4533"/>
                  <a:pt x="15218" y="4053"/>
                  <a:pt x="14727" y="3573"/>
                </a:cubicBezTo>
                <a:cubicBezTo>
                  <a:pt x="13255" y="2613"/>
                  <a:pt x="11782" y="1653"/>
                  <a:pt x="10800" y="693"/>
                </a:cubicBezTo>
                <a:cubicBezTo>
                  <a:pt x="10309" y="213"/>
                  <a:pt x="10309" y="213"/>
                  <a:pt x="9818" y="213"/>
                </a:cubicBezTo>
                <a:cubicBezTo>
                  <a:pt x="9327" y="-267"/>
                  <a:pt x="8345" y="213"/>
                  <a:pt x="7855" y="213"/>
                </a:cubicBezTo>
                <a:cubicBezTo>
                  <a:pt x="7855" y="2613"/>
                  <a:pt x="8345" y="5493"/>
                  <a:pt x="8345" y="8373"/>
                </a:cubicBezTo>
                <a:cubicBezTo>
                  <a:pt x="8345" y="9333"/>
                  <a:pt x="8345" y="10773"/>
                  <a:pt x="8836" y="11733"/>
                </a:cubicBezTo>
                <a:cubicBezTo>
                  <a:pt x="8836" y="12213"/>
                  <a:pt x="8836" y="12213"/>
                  <a:pt x="8836" y="12693"/>
                </a:cubicBezTo>
                <a:cubicBezTo>
                  <a:pt x="8836" y="13653"/>
                  <a:pt x="8836" y="13653"/>
                  <a:pt x="8345" y="13653"/>
                </a:cubicBezTo>
                <a:cubicBezTo>
                  <a:pt x="7364" y="13653"/>
                  <a:pt x="6382" y="13653"/>
                  <a:pt x="5400" y="13653"/>
                </a:cubicBezTo>
                <a:cubicBezTo>
                  <a:pt x="4909" y="13653"/>
                  <a:pt x="3927" y="13653"/>
                  <a:pt x="3927" y="13173"/>
                </a:cubicBezTo>
                <a:cubicBezTo>
                  <a:pt x="3436" y="13653"/>
                  <a:pt x="3436" y="13653"/>
                  <a:pt x="2945" y="13653"/>
                </a:cubicBezTo>
                <a:cubicBezTo>
                  <a:pt x="2455" y="13653"/>
                  <a:pt x="2455" y="13653"/>
                  <a:pt x="1964" y="13653"/>
                </a:cubicBezTo>
                <a:cubicBezTo>
                  <a:pt x="1964" y="13653"/>
                  <a:pt x="1964" y="14133"/>
                  <a:pt x="1964" y="14133"/>
                </a:cubicBezTo>
                <a:cubicBezTo>
                  <a:pt x="1473" y="14133"/>
                  <a:pt x="1473" y="13173"/>
                  <a:pt x="982" y="13653"/>
                </a:cubicBezTo>
                <a:cubicBezTo>
                  <a:pt x="491" y="13653"/>
                  <a:pt x="491" y="15093"/>
                  <a:pt x="0" y="14613"/>
                </a:cubicBezTo>
                <a:cubicBezTo>
                  <a:pt x="491" y="14613"/>
                  <a:pt x="0" y="15093"/>
                  <a:pt x="0" y="15093"/>
                </a:cubicBezTo>
                <a:cubicBezTo>
                  <a:pt x="491" y="15573"/>
                  <a:pt x="491" y="15573"/>
                  <a:pt x="491" y="15573"/>
                </a:cubicBezTo>
                <a:cubicBezTo>
                  <a:pt x="491" y="16053"/>
                  <a:pt x="491" y="16053"/>
                  <a:pt x="491" y="16053"/>
                </a:cubicBezTo>
                <a:cubicBezTo>
                  <a:pt x="491" y="16533"/>
                  <a:pt x="491" y="16533"/>
                  <a:pt x="491" y="16533"/>
                </a:cubicBezTo>
                <a:cubicBezTo>
                  <a:pt x="982" y="16533"/>
                  <a:pt x="982" y="16533"/>
                  <a:pt x="982" y="17013"/>
                </a:cubicBezTo>
                <a:cubicBezTo>
                  <a:pt x="1473" y="17493"/>
                  <a:pt x="982" y="17493"/>
                  <a:pt x="982" y="17973"/>
                </a:cubicBezTo>
                <a:cubicBezTo>
                  <a:pt x="982" y="17973"/>
                  <a:pt x="982" y="18453"/>
                  <a:pt x="982" y="18453"/>
                </a:cubicBezTo>
                <a:cubicBezTo>
                  <a:pt x="1473" y="18933"/>
                  <a:pt x="1473" y="18453"/>
                  <a:pt x="1473" y="18453"/>
                </a:cubicBezTo>
                <a:cubicBezTo>
                  <a:pt x="1964" y="18453"/>
                  <a:pt x="1964" y="18933"/>
                  <a:pt x="1964" y="18933"/>
                </a:cubicBezTo>
                <a:cubicBezTo>
                  <a:pt x="1964" y="18933"/>
                  <a:pt x="2455" y="18453"/>
                  <a:pt x="2455" y="18453"/>
                </a:cubicBezTo>
                <a:cubicBezTo>
                  <a:pt x="2945" y="18453"/>
                  <a:pt x="2945" y="18453"/>
                  <a:pt x="3436" y="18453"/>
                </a:cubicBezTo>
                <a:cubicBezTo>
                  <a:pt x="3436" y="18453"/>
                  <a:pt x="3927" y="17973"/>
                  <a:pt x="3927" y="17973"/>
                </a:cubicBezTo>
                <a:cubicBezTo>
                  <a:pt x="3927" y="17973"/>
                  <a:pt x="3436" y="17973"/>
                  <a:pt x="3927" y="17973"/>
                </a:cubicBezTo>
                <a:cubicBezTo>
                  <a:pt x="4418" y="17973"/>
                  <a:pt x="4418" y="18453"/>
                  <a:pt x="4418" y="18453"/>
                </a:cubicBezTo>
                <a:cubicBezTo>
                  <a:pt x="4418" y="18933"/>
                  <a:pt x="4418" y="18933"/>
                  <a:pt x="4418" y="18933"/>
                </a:cubicBezTo>
                <a:cubicBezTo>
                  <a:pt x="4418" y="19413"/>
                  <a:pt x="4909" y="19413"/>
                  <a:pt x="4909" y="19413"/>
                </a:cubicBezTo>
                <a:cubicBezTo>
                  <a:pt x="4909" y="19893"/>
                  <a:pt x="4909" y="19413"/>
                  <a:pt x="4909" y="19893"/>
                </a:cubicBezTo>
                <a:cubicBezTo>
                  <a:pt x="4909" y="20373"/>
                  <a:pt x="4909" y="19893"/>
                  <a:pt x="4909" y="19893"/>
                </a:cubicBezTo>
                <a:cubicBezTo>
                  <a:pt x="5400" y="20373"/>
                  <a:pt x="4909" y="20373"/>
                  <a:pt x="5400" y="20853"/>
                </a:cubicBezTo>
                <a:cubicBezTo>
                  <a:pt x="5400" y="20853"/>
                  <a:pt x="5400" y="20853"/>
                  <a:pt x="5400" y="21333"/>
                </a:cubicBezTo>
                <a:cubicBezTo>
                  <a:pt x="5891" y="21333"/>
                  <a:pt x="5891" y="20853"/>
                  <a:pt x="5891" y="20853"/>
                </a:cubicBezTo>
                <a:cubicBezTo>
                  <a:pt x="6382" y="20853"/>
                  <a:pt x="6382" y="21333"/>
                  <a:pt x="6873" y="21333"/>
                </a:cubicBezTo>
                <a:cubicBezTo>
                  <a:pt x="6873" y="21333"/>
                  <a:pt x="6382" y="21333"/>
                  <a:pt x="6873" y="20853"/>
                </a:cubicBezTo>
                <a:cubicBezTo>
                  <a:pt x="7364" y="20853"/>
                  <a:pt x="7364" y="20853"/>
                  <a:pt x="7364" y="20373"/>
                </a:cubicBezTo>
                <a:cubicBezTo>
                  <a:pt x="7364" y="20853"/>
                  <a:pt x="7364" y="20373"/>
                  <a:pt x="7364" y="20373"/>
                </a:cubicBezTo>
                <a:cubicBezTo>
                  <a:pt x="7855" y="20373"/>
                  <a:pt x="7855" y="20373"/>
                  <a:pt x="7855" y="20373"/>
                </a:cubicBezTo>
                <a:cubicBezTo>
                  <a:pt x="7855" y="20853"/>
                  <a:pt x="7855" y="20853"/>
                  <a:pt x="7855" y="20853"/>
                </a:cubicBezTo>
                <a:cubicBezTo>
                  <a:pt x="7855" y="21333"/>
                  <a:pt x="8345" y="20853"/>
                  <a:pt x="8836" y="20853"/>
                </a:cubicBezTo>
                <a:cubicBezTo>
                  <a:pt x="8836" y="20373"/>
                  <a:pt x="8836" y="20373"/>
                  <a:pt x="8836" y="19893"/>
                </a:cubicBezTo>
                <a:cubicBezTo>
                  <a:pt x="8836" y="19893"/>
                  <a:pt x="8836" y="19413"/>
                  <a:pt x="8836" y="19413"/>
                </a:cubicBezTo>
                <a:cubicBezTo>
                  <a:pt x="8836" y="19413"/>
                  <a:pt x="8836" y="18933"/>
                  <a:pt x="8836" y="18933"/>
                </a:cubicBezTo>
                <a:cubicBezTo>
                  <a:pt x="9327" y="18453"/>
                  <a:pt x="10800" y="18453"/>
                  <a:pt x="9818" y="17493"/>
                </a:cubicBezTo>
                <a:cubicBezTo>
                  <a:pt x="10800" y="17493"/>
                  <a:pt x="10309" y="17013"/>
                  <a:pt x="10309" y="17013"/>
                </a:cubicBezTo>
                <a:cubicBezTo>
                  <a:pt x="10800" y="16533"/>
                  <a:pt x="10800" y="17013"/>
                  <a:pt x="11291" y="17013"/>
                </a:cubicBezTo>
                <a:cubicBezTo>
                  <a:pt x="11782" y="17013"/>
                  <a:pt x="11291" y="16533"/>
                  <a:pt x="11782" y="16533"/>
                </a:cubicBezTo>
                <a:cubicBezTo>
                  <a:pt x="11782" y="16053"/>
                  <a:pt x="11782" y="16053"/>
                  <a:pt x="11782" y="16053"/>
                </a:cubicBezTo>
                <a:cubicBezTo>
                  <a:pt x="12273" y="16053"/>
                  <a:pt x="12273" y="16053"/>
                  <a:pt x="12273" y="15573"/>
                </a:cubicBezTo>
                <a:cubicBezTo>
                  <a:pt x="12764" y="15093"/>
                  <a:pt x="12764" y="15573"/>
                  <a:pt x="13255" y="15573"/>
                </a:cubicBezTo>
                <a:cubicBezTo>
                  <a:pt x="13255" y="15573"/>
                  <a:pt x="13255" y="15093"/>
                  <a:pt x="13255" y="15093"/>
                </a:cubicBezTo>
                <a:cubicBezTo>
                  <a:pt x="13255" y="15093"/>
                  <a:pt x="13745" y="14613"/>
                  <a:pt x="14236" y="14613"/>
                </a:cubicBezTo>
                <a:cubicBezTo>
                  <a:pt x="14727" y="14133"/>
                  <a:pt x="15218" y="14133"/>
                  <a:pt x="16200" y="14613"/>
                </a:cubicBezTo>
                <a:cubicBezTo>
                  <a:pt x="16200" y="14133"/>
                  <a:pt x="16691" y="14613"/>
                  <a:pt x="17182" y="14133"/>
                </a:cubicBezTo>
                <a:cubicBezTo>
                  <a:pt x="17182" y="14133"/>
                  <a:pt x="17182" y="14133"/>
                  <a:pt x="17673" y="14133"/>
                </a:cubicBezTo>
                <a:cubicBezTo>
                  <a:pt x="17673" y="13653"/>
                  <a:pt x="17673" y="14133"/>
                  <a:pt x="18164" y="14133"/>
                </a:cubicBezTo>
                <a:cubicBezTo>
                  <a:pt x="18655" y="13653"/>
                  <a:pt x="19636" y="13653"/>
                  <a:pt x="20127" y="13653"/>
                </a:cubicBezTo>
                <a:cubicBezTo>
                  <a:pt x="20127" y="13653"/>
                  <a:pt x="20618" y="13653"/>
                  <a:pt x="20618" y="13173"/>
                </a:cubicBezTo>
                <a:cubicBezTo>
                  <a:pt x="20618" y="13173"/>
                  <a:pt x="20618" y="13173"/>
                  <a:pt x="21109" y="12693"/>
                </a:cubicBezTo>
                <a:cubicBezTo>
                  <a:pt x="21109" y="12213"/>
                  <a:pt x="21109" y="11733"/>
                  <a:pt x="21109" y="11253"/>
                </a:cubicBezTo>
                <a:cubicBezTo>
                  <a:pt x="21600" y="10293"/>
                  <a:pt x="21109" y="9333"/>
                  <a:pt x="21109" y="8373"/>
                </a:cubicBezTo>
                <a:cubicBezTo>
                  <a:pt x="21109" y="8373"/>
                  <a:pt x="21109" y="8373"/>
                  <a:pt x="21109" y="837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4" name="Shape 2003"/>
          <p:cNvSpPr/>
          <p:nvPr/>
        </p:nvSpPr>
        <p:spPr bwMode="auto">
          <a:xfrm>
            <a:off x="6575426" y="2663032"/>
            <a:ext cx="481013" cy="17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20" extrusionOk="0">
                <a:moveTo>
                  <a:pt x="1296" y="12960"/>
                </a:moveTo>
                <a:cubicBezTo>
                  <a:pt x="1296" y="12960"/>
                  <a:pt x="1296" y="12960"/>
                  <a:pt x="1296" y="12960"/>
                </a:cubicBezTo>
                <a:cubicBezTo>
                  <a:pt x="1296" y="12960"/>
                  <a:pt x="1296" y="12960"/>
                  <a:pt x="1296" y="12960"/>
                </a:cubicBezTo>
                <a:close/>
                <a:moveTo>
                  <a:pt x="19872" y="8640"/>
                </a:moveTo>
                <a:cubicBezTo>
                  <a:pt x="19872" y="8640"/>
                  <a:pt x="19872" y="8640"/>
                  <a:pt x="19872" y="9720"/>
                </a:cubicBezTo>
                <a:cubicBezTo>
                  <a:pt x="19872" y="9720"/>
                  <a:pt x="20304" y="9720"/>
                  <a:pt x="20304" y="9720"/>
                </a:cubicBezTo>
                <a:cubicBezTo>
                  <a:pt x="20304" y="8640"/>
                  <a:pt x="19872" y="8640"/>
                  <a:pt x="19872" y="8640"/>
                </a:cubicBezTo>
                <a:close/>
                <a:moveTo>
                  <a:pt x="4320" y="15120"/>
                </a:moveTo>
                <a:cubicBezTo>
                  <a:pt x="4320" y="14040"/>
                  <a:pt x="3888" y="14040"/>
                  <a:pt x="3888" y="12960"/>
                </a:cubicBezTo>
                <a:cubicBezTo>
                  <a:pt x="3888" y="11880"/>
                  <a:pt x="3888" y="9720"/>
                  <a:pt x="3888" y="7560"/>
                </a:cubicBezTo>
                <a:cubicBezTo>
                  <a:pt x="3888" y="6480"/>
                  <a:pt x="3456" y="6480"/>
                  <a:pt x="3456" y="5400"/>
                </a:cubicBezTo>
                <a:cubicBezTo>
                  <a:pt x="3024" y="4320"/>
                  <a:pt x="2592" y="3240"/>
                  <a:pt x="2160" y="2160"/>
                </a:cubicBezTo>
                <a:cubicBezTo>
                  <a:pt x="2160" y="3240"/>
                  <a:pt x="2160" y="4320"/>
                  <a:pt x="1728" y="4320"/>
                </a:cubicBezTo>
                <a:cubicBezTo>
                  <a:pt x="1728" y="4320"/>
                  <a:pt x="1728" y="3240"/>
                  <a:pt x="1728" y="3240"/>
                </a:cubicBezTo>
                <a:cubicBezTo>
                  <a:pt x="1296" y="3240"/>
                  <a:pt x="864" y="5400"/>
                  <a:pt x="864" y="4320"/>
                </a:cubicBezTo>
                <a:cubicBezTo>
                  <a:pt x="864" y="3240"/>
                  <a:pt x="864" y="3240"/>
                  <a:pt x="864" y="2160"/>
                </a:cubicBezTo>
                <a:cubicBezTo>
                  <a:pt x="864" y="2160"/>
                  <a:pt x="864" y="2160"/>
                  <a:pt x="864" y="2160"/>
                </a:cubicBezTo>
                <a:cubicBezTo>
                  <a:pt x="864" y="2160"/>
                  <a:pt x="864" y="2160"/>
                  <a:pt x="432" y="2160"/>
                </a:cubicBezTo>
                <a:cubicBezTo>
                  <a:pt x="432" y="2160"/>
                  <a:pt x="432" y="2160"/>
                  <a:pt x="0" y="2160"/>
                </a:cubicBezTo>
                <a:cubicBezTo>
                  <a:pt x="0" y="1080"/>
                  <a:pt x="0" y="1080"/>
                  <a:pt x="0" y="2160"/>
                </a:cubicBezTo>
                <a:cubicBezTo>
                  <a:pt x="0" y="3240"/>
                  <a:pt x="0" y="4320"/>
                  <a:pt x="432" y="5400"/>
                </a:cubicBezTo>
                <a:cubicBezTo>
                  <a:pt x="432" y="7560"/>
                  <a:pt x="432" y="8640"/>
                  <a:pt x="864" y="9720"/>
                </a:cubicBezTo>
                <a:cubicBezTo>
                  <a:pt x="864" y="9720"/>
                  <a:pt x="864" y="9720"/>
                  <a:pt x="864" y="10800"/>
                </a:cubicBezTo>
                <a:cubicBezTo>
                  <a:pt x="864" y="10800"/>
                  <a:pt x="1296" y="11880"/>
                  <a:pt x="1296" y="11880"/>
                </a:cubicBezTo>
                <a:cubicBezTo>
                  <a:pt x="1296" y="12960"/>
                  <a:pt x="1296" y="12960"/>
                  <a:pt x="1296" y="12960"/>
                </a:cubicBezTo>
                <a:cubicBezTo>
                  <a:pt x="1728" y="14040"/>
                  <a:pt x="1728" y="14040"/>
                  <a:pt x="2160" y="14040"/>
                </a:cubicBezTo>
                <a:cubicBezTo>
                  <a:pt x="2592" y="15120"/>
                  <a:pt x="3024" y="16200"/>
                  <a:pt x="3888" y="17280"/>
                </a:cubicBezTo>
                <a:cubicBezTo>
                  <a:pt x="3888" y="18360"/>
                  <a:pt x="3888" y="18360"/>
                  <a:pt x="3888" y="18360"/>
                </a:cubicBezTo>
                <a:cubicBezTo>
                  <a:pt x="4320" y="18360"/>
                  <a:pt x="4320" y="18360"/>
                  <a:pt x="4320" y="18360"/>
                </a:cubicBezTo>
                <a:cubicBezTo>
                  <a:pt x="4320" y="18360"/>
                  <a:pt x="4320" y="17280"/>
                  <a:pt x="4320" y="17280"/>
                </a:cubicBezTo>
                <a:cubicBezTo>
                  <a:pt x="4752" y="17280"/>
                  <a:pt x="4752" y="18360"/>
                  <a:pt x="4752" y="18360"/>
                </a:cubicBezTo>
                <a:cubicBezTo>
                  <a:pt x="4752" y="17280"/>
                  <a:pt x="4320" y="16200"/>
                  <a:pt x="4320" y="15120"/>
                </a:cubicBezTo>
                <a:close/>
                <a:moveTo>
                  <a:pt x="21600" y="5400"/>
                </a:moveTo>
                <a:cubicBezTo>
                  <a:pt x="21600" y="5400"/>
                  <a:pt x="21168" y="5400"/>
                  <a:pt x="21168" y="5400"/>
                </a:cubicBezTo>
                <a:cubicBezTo>
                  <a:pt x="21168" y="4320"/>
                  <a:pt x="20736" y="4320"/>
                  <a:pt x="20736" y="4320"/>
                </a:cubicBezTo>
                <a:cubicBezTo>
                  <a:pt x="20736" y="4320"/>
                  <a:pt x="19872" y="4320"/>
                  <a:pt x="20304" y="4320"/>
                </a:cubicBezTo>
                <a:cubicBezTo>
                  <a:pt x="20304" y="3240"/>
                  <a:pt x="20304" y="3240"/>
                  <a:pt x="20304" y="3240"/>
                </a:cubicBezTo>
                <a:cubicBezTo>
                  <a:pt x="19872" y="3240"/>
                  <a:pt x="19872" y="3240"/>
                  <a:pt x="19440" y="3240"/>
                </a:cubicBezTo>
                <a:cubicBezTo>
                  <a:pt x="19872" y="3240"/>
                  <a:pt x="19872" y="3240"/>
                  <a:pt x="19872" y="2160"/>
                </a:cubicBezTo>
                <a:cubicBezTo>
                  <a:pt x="19872" y="2160"/>
                  <a:pt x="19440" y="2160"/>
                  <a:pt x="19440" y="1080"/>
                </a:cubicBezTo>
                <a:cubicBezTo>
                  <a:pt x="19440" y="1080"/>
                  <a:pt x="19440" y="0"/>
                  <a:pt x="19008" y="0"/>
                </a:cubicBezTo>
                <a:cubicBezTo>
                  <a:pt x="19008" y="0"/>
                  <a:pt x="19008" y="1080"/>
                  <a:pt x="18576" y="1080"/>
                </a:cubicBezTo>
                <a:cubicBezTo>
                  <a:pt x="19008" y="-1080"/>
                  <a:pt x="18576" y="1080"/>
                  <a:pt x="18576" y="2160"/>
                </a:cubicBezTo>
                <a:cubicBezTo>
                  <a:pt x="18144" y="2160"/>
                  <a:pt x="17712" y="5400"/>
                  <a:pt x="17712" y="4320"/>
                </a:cubicBezTo>
                <a:cubicBezTo>
                  <a:pt x="17280" y="5400"/>
                  <a:pt x="17280" y="5400"/>
                  <a:pt x="17280" y="6480"/>
                </a:cubicBezTo>
                <a:cubicBezTo>
                  <a:pt x="17280" y="6480"/>
                  <a:pt x="17280" y="6480"/>
                  <a:pt x="16848" y="6480"/>
                </a:cubicBezTo>
                <a:cubicBezTo>
                  <a:pt x="16848" y="7560"/>
                  <a:pt x="17280" y="8640"/>
                  <a:pt x="17280" y="8640"/>
                </a:cubicBezTo>
                <a:cubicBezTo>
                  <a:pt x="16848" y="8640"/>
                  <a:pt x="16848" y="7560"/>
                  <a:pt x="16848" y="6480"/>
                </a:cubicBezTo>
                <a:cubicBezTo>
                  <a:pt x="16416" y="7560"/>
                  <a:pt x="16848" y="7560"/>
                  <a:pt x="16848" y="8640"/>
                </a:cubicBezTo>
                <a:cubicBezTo>
                  <a:pt x="16848" y="8640"/>
                  <a:pt x="16416" y="9720"/>
                  <a:pt x="16416" y="9720"/>
                </a:cubicBezTo>
                <a:cubicBezTo>
                  <a:pt x="16416" y="9720"/>
                  <a:pt x="15984" y="8640"/>
                  <a:pt x="15984" y="8640"/>
                </a:cubicBezTo>
                <a:cubicBezTo>
                  <a:pt x="15552" y="7560"/>
                  <a:pt x="15984" y="8640"/>
                  <a:pt x="15552" y="8640"/>
                </a:cubicBezTo>
                <a:cubicBezTo>
                  <a:pt x="15552" y="10800"/>
                  <a:pt x="14688" y="11880"/>
                  <a:pt x="14256" y="12960"/>
                </a:cubicBezTo>
                <a:cubicBezTo>
                  <a:pt x="13824" y="12960"/>
                  <a:pt x="13392" y="12960"/>
                  <a:pt x="12960" y="14040"/>
                </a:cubicBezTo>
                <a:cubicBezTo>
                  <a:pt x="12960" y="14040"/>
                  <a:pt x="12960" y="15120"/>
                  <a:pt x="12528" y="15120"/>
                </a:cubicBezTo>
                <a:cubicBezTo>
                  <a:pt x="12528" y="15120"/>
                  <a:pt x="12960" y="16200"/>
                  <a:pt x="12528" y="17280"/>
                </a:cubicBezTo>
                <a:cubicBezTo>
                  <a:pt x="12528" y="17280"/>
                  <a:pt x="12528" y="18360"/>
                  <a:pt x="12528" y="18360"/>
                </a:cubicBezTo>
                <a:cubicBezTo>
                  <a:pt x="12528" y="18360"/>
                  <a:pt x="12096" y="17280"/>
                  <a:pt x="11664" y="17280"/>
                </a:cubicBezTo>
                <a:cubicBezTo>
                  <a:pt x="11232" y="17280"/>
                  <a:pt x="10800" y="17280"/>
                  <a:pt x="10800" y="16200"/>
                </a:cubicBezTo>
                <a:cubicBezTo>
                  <a:pt x="10368" y="17280"/>
                  <a:pt x="11664" y="19440"/>
                  <a:pt x="12096" y="19440"/>
                </a:cubicBezTo>
                <a:cubicBezTo>
                  <a:pt x="12096" y="20520"/>
                  <a:pt x="12096" y="19440"/>
                  <a:pt x="12528" y="19440"/>
                </a:cubicBezTo>
                <a:cubicBezTo>
                  <a:pt x="12528" y="19440"/>
                  <a:pt x="12528" y="19440"/>
                  <a:pt x="12960" y="19440"/>
                </a:cubicBezTo>
                <a:cubicBezTo>
                  <a:pt x="13392" y="19440"/>
                  <a:pt x="13392" y="19440"/>
                  <a:pt x="13392" y="19440"/>
                </a:cubicBezTo>
                <a:cubicBezTo>
                  <a:pt x="13824" y="18360"/>
                  <a:pt x="13824" y="18360"/>
                  <a:pt x="14256" y="17280"/>
                </a:cubicBezTo>
                <a:cubicBezTo>
                  <a:pt x="14688" y="17280"/>
                  <a:pt x="14688" y="18360"/>
                  <a:pt x="14688" y="18360"/>
                </a:cubicBezTo>
                <a:cubicBezTo>
                  <a:pt x="15120" y="18360"/>
                  <a:pt x="15552" y="18360"/>
                  <a:pt x="15552" y="18360"/>
                </a:cubicBezTo>
                <a:cubicBezTo>
                  <a:pt x="15552" y="18360"/>
                  <a:pt x="15552" y="18360"/>
                  <a:pt x="15984" y="18360"/>
                </a:cubicBezTo>
                <a:cubicBezTo>
                  <a:pt x="15984" y="18360"/>
                  <a:pt x="16416" y="18360"/>
                  <a:pt x="16416" y="18360"/>
                </a:cubicBezTo>
                <a:cubicBezTo>
                  <a:pt x="16416" y="18360"/>
                  <a:pt x="16848" y="17280"/>
                  <a:pt x="16848" y="16200"/>
                </a:cubicBezTo>
                <a:cubicBezTo>
                  <a:pt x="16848" y="16200"/>
                  <a:pt x="16848" y="16200"/>
                  <a:pt x="16848" y="15120"/>
                </a:cubicBezTo>
                <a:cubicBezTo>
                  <a:pt x="16848" y="15120"/>
                  <a:pt x="17280" y="15120"/>
                  <a:pt x="17280" y="15120"/>
                </a:cubicBezTo>
                <a:cubicBezTo>
                  <a:pt x="17280" y="14040"/>
                  <a:pt x="16848" y="14040"/>
                  <a:pt x="16848" y="14040"/>
                </a:cubicBezTo>
                <a:cubicBezTo>
                  <a:pt x="17280" y="12960"/>
                  <a:pt x="17280" y="12960"/>
                  <a:pt x="17280" y="12960"/>
                </a:cubicBezTo>
                <a:cubicBezTo>
                  <a:pt x="17280" y="12960"/>
                  <a:pt x="17280" y="12960"/>
                  <a:pt x="17712" y="11880"/>
                </a:cubicBezTo>
                <a:cubicBezTo>
                  <a:pt x="17712" y="10800"/>
                  <a:pt x="17280" y="8640"/>
                  <a:pt x="18144" y="8640"/>
                </a:cubicBezTo>
                <a:cubicBezTo>
                  <a:pt x="18576" y="8640"/>
                  <a:pt x="18576" y="8640"/>
                  <a:pt x="19008" y="8640"/>
                </a:cubicBezTo>
                <a:cubicBezTo>
                  <a:pt x="19008" y="8640"/>
                  <a:pt x="19440" y="9720"/>
                  <a:pt x="19872" y="9720"/>
                </a:cubicBezTo>
                <a:cubicBezTo>
                  <a:pt x="19872" y="9720"/>
                  <a:pt x="19872" y="8640"/>
                  <a:pt x="19872" y="8640"/>
                </a:cubicBezTo>
                <a:cubicBezTo>
                  <a:pt x="19872" y="8640"/>
                  <a:pt x="20304" y="8640"/>
                  <a:pt x="20304" y="8640"/>
                </a:cubicBezTo>
                <a:cubicBezTo>
                  <a:pt x="20304" y="8640"/>
                  <a:pt x="20736" y="8640"/>
                  <a:pt x="20736" y="8640"/>
                </a:cubicBezTo>
                <a:cubicBezTo>
                  <a:pt x="21168" y="8640"/>
                  <a:pt x="20736" y="8640"/>
                  <a:pt x="20736" y="7560"/>
                </a:cubicBezTo>
                <a:cubicBezTo>
                  <a:pt x="20736" y="6480"/>
                  <a:pt x="20304" y="6480"/>
                  <a:pt x="20736" y="6480"/>
                </a:cubicBezTo>
                <a:cubicBezTo>
                  <a:pt x="21168" y="6480"/>
                  <a:pt x="21600" y="6480"/>
                  <a:pt x="21600" y="5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5" name="Shape 2004"/>
          <p:cNvSpPr/>
          <p:nvPr/>
        </p:nvSpPr>
        <p:spPr bwMode="auto">
          <a:xfrm>
            <a:off x="4868863" y="3134520"/>
            <a:ext cx="76200" cy="222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84" extrusionOk="0">
                <a:moveTo>
                  <a:pt x="13500" y="7200"/>
                </a:moveTo>
                <a:cubicBezTo>
                  <a:pt x="13500" y="7200"/>
                  <a:pt x="13500" y="7200"/>
                  <a:pt x="13500" y="7200"/>
                </a:cubicBezTo>
                <a:cubicBezTo>
                  <a:pt x="13500" y="7200"/>
                  <a:pt x="13500" y="7200"/>
                  <a:pt x="13500" y="7200"/>
                </a:cubicBezTo>
                <a:close/>
                <a:moveTo>
                  <a:pt x="13500" y="7200"/>
                </a:moveTo>
                <a:cubicBezTo>
                  <a:pt x="13500" y="7200"/>
                  <a:pt x="10800" y="7200"/>
                  <a:pt x="13500" y="7200"/>
                </a:cubicBezTo>
                <a:cubicBezTo>
                  <a:pt x="13500" y="7200"/>
                  <a:pt x="13500" y="7200"/>
                  <a:pt x="13500" y="7200"/>
                </a:cubicBezTo>
                <a:close/>
                <a:moveTo>
                  <a:pt x="21600" y="14400"/>
                </a:moveTo>
                <a:cubicBezTo>
                  <a:pt x="21600" y="13500"/>
                  <a:pt x="18900" y="12600"/>
                  <a:pt x="16200" y="12600"/>
                </a:cubicBezTo>
                <a:cubicBezTo>
                  <a:pt x="16200" y="11700"/>
                  <a:pt x="16200" y="11700"/>
                  <a:pt x="13500" y="10800"/>
                </a:cubicBezTo>
                <a:cubicBezTo>
                  <a:pt x="13500" y="10800"/>
                  <a:pt x="13500" y="10800"/>
                  <a:pt x="10800" y="10800"/>
                </a:cubicBezTo>
                <a:cubicBezTo>
                  <a:pt x="10800" y="9900"/>
                  <a:pt x="10800" y="8100"/>
                  <a:pt x="10800" y="7200"/>
                </a:cubicBezTo>
                <a:cubicBezTo>
                  <a:pt x="10800" y="6300"/>
                  <a:pt x="13500" y="5400"/>
                  <a:pt x="16200" y="5400"/>
                </a:cubicBezTo>
                <a:cubicBezTo>
                  <a:pt x="16200" y="5400"/>
                  <a:pt x="13500" y="5400"/>
                  <a:pt x="13500" y="4500"/>
                </a:cubicBezTo>
                <a:cubicBezTo>
                  <a:pt x="13500" y="4500"/>
                  <a:pt x="13500" y="3600"/>
                  <a:pt x="13500" y="3600"/>
                </a:cubicBezTo>
                <a:cubicBezTo>
                  <a:pt x="10800" y="1800"/>
                  <a:pt x="10800" y="1800"/>
                  <a:pt x="8100" y="0"/>
                </a:cubicBezTo>
                <a:cubicBezTo>
                  <a:pt x="8100" y="900"/>
                  <a:pt x="2700" y="0"/>
                  <a:pt x="0" y="0"/>
                </a:cubicBezTo>
                <a:cubicBezTo>
                  <a:pt x="0" y="900"/>
                  <a:pt x="2700" y="0"/>
                  <a:pt x="2700" y="900"/>
                </a:cubicBezTo>
                <a:cubicBezTo>
                  <a:pt x="2700" y="900"/>
                  <a:pt x="2700" y="900"/>
                  <a:pt x="2700" y="1800"/>
                </a:cubicBezTo>
                <a:cubicBezTo>
                  <a:pt x="5400" y="1800"/>
                  <a:pt x="5400" y="1800"/>
                  <a:pt x="5400" y="2700"/>
                </a:cubicBezTo>
                <a:cubicBezTo>
                  <a:pt x="5400" y="3600"/>
                  <a:pt x="5400" y="2700"/>
                  <a:pt x="5400" y="3600"/>
                </a:cubicBezTo>
                <a:cubicBezTo>
                  <a:pt x="5400" y="3600"/>
                  <a:pt x="2700" y="3600"/>
                  <a:pt x="2700" y="3600"/>
                </a:cubicBezTo>
                <a:cubicBezTo>
                  <a:pt x="2700" y="4500"/>
                  <a:pt x="2700" y="4500"/>
                  <a:pt x="2700" y="4500"/>
                </a:cubicBezTo>
                <a:cubicBezTo>
                  <a:pt x="2700" y="5400"/>
                  <a:pt x="2700" y="5400"/>
                  <a:pt x="2700" y="5400"/>
                </a:cubicBezTo>
                <a:cubicBezTo>
                  <a:pt x="2700" y="6300"/>
                  <a:pt x="2700" y="8100"/>
                  <a:pt x="5400" y="8100"/>
                </a:cubicBezTo>
                <a:cubicBezTo>
                  <a:pt x="2700" y="8100"/>
                  <a:pt x="2700" y="8100"/>
                  <a:pt x="0" y="9000"/>
                </a:cubicBezTo>
                <a:cubicBezTo>
                  <a:pt x="0" y="9900"/>
                  <a:pt x="0" y="9900"/>
                  <a:pt x="0" y="10800"/>
                </a:cubicBezTo>
                <a:cubicBezTo>
                  <a:pt x="0" y="11700"/>
                  <a:pt x="0" y="10800"/>
                  <a:pt x="0" y="11700"/>
                </a:cubicBezTo>
                <a:cubicBezTo>
                  <a:pt x="0" y="11700"/>
                  <a:pt x="0" y="12600"/>
                  <a:pt x="2700" y="11700"/>
                </a:cubicBezTo>
                <a:cubicBezTo>
                  <a:pt x="2700" y="12600"/>
                  <a:pt x="2700" y="13500"/>
                  <a:pt x="5400" y="13500"/>
                </a:cubicBezTo>
                <a:cubicBezTo>
                  <a:pt x="5400" y="13500"/>
                  <a:pt x="5400" y="13500"/>
                  <a:pt x="5400" y="13500"/>
                </a:cubicBezTo>
                <a:cubicBezTo>
                  <a:pt x="8100" y="13500"/>
                  <a:pt x="10800" y="13500"/>
                  <a:pt x="10800" y="14400"/>
                </a:cubicBezTo>
                <a:cubicBezTo>
                  <a:pt x="10800" y="15300"/>
                  <a:pt x="8100" y="16200"/>
                  <a:pt x="8100" y="17100"/>
                </a:cubicBezTo>
                <a:cubicBezTo>
                  <a:pt x="8100" y="18000"/>
                  <a:pt x="10800" y="18900"/>
                  <a:pt x="13500" y="19800"/>
                </a:cubicBezTo>
                <a:cubicBezTo>
                  <a:pt x="13500" y="19800"/>
                  <a:pt x="13500" y="19800"/>
                  <a:pt x="13500" y="19800"/>
                </a:cubicBezTo>
                <a:cubicBezTo>
                  <a:pt x="16200" y="19800"/>
                  <a:pt x="13500" y="20700"/>
                  <a:pt x="13500" y="20700"/>
                </a:cubicBezTo>
                <a:cubicBezTo>
                  <a:pt x="16200" y="21600"/>
                  <a:pt x="16200" y="18900"/>
                  <a:pt x="16200" y="18900"/>
                </a:cubicBezTo>
                <a:cubicBezTo>
                  <a:pt x="16200" y="18000"/>
                  <a:pt x="18900" y="18900"/>
                  <a:pt x="18900" y="18000"/>
                </a:cubicBezTo>
                <a:cubicBezTo>
                  <a:pt x="21600" y="17100"/>
                  <a:pt x="21600" y="15300"/>
                  <a:pt x="21600" y="14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6" name="Shape 2005"/>
          <p:cNvSpPr/>
          <p:nvPr/>
        </p:nvSpPr>
        <p:spPr bwMode="auto">
          <a:xfrm>
            <a:off x="5118101" y="3210720"/>
            <a:ext cx="193675" cy="385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60"/>
                </a:moveTo>
                <a:cubicBezTo>
                  <a:pt x="20520" y="3780"/>
                  <a:pt x="19440" y="2700"/>
                  <a:pt x="19440" y="1080"/>
                </a:cubicBezTo>
                <a:cubicBezTo>
                  <a:pt x="19440" y="1080"/>
                  <a:pt x="18360" y="0"/>
                  <a:pt x="18360" y="0"/>
                </a:cubicBezTo>
                <a:cubicBezTo>
                  <a:pt x="17280" y="0"/>
                  <a:pt x="17280" y="540"/>
                  <a:pt x="17280" y="540"/>
                </a:cubicBezTo>
                <a:cubicBezTo>
                  <a:pt x="17280" y="1080"/>
                  <a:pt x="17280" y="1620"/>
                  <a:pt x="17280" y="1620"/>
                </a:cubicBezTo>
                <a:cubicBezTo>
                  <a:pt x="16200" y="2160"/>
                  <a:pt x="16200" y="2700"/>
                  <a:pt x="15120" y="2700"/>
                </a:cubicBezTo>
                <a:cubicBezTo>
                  <a:pt x="15120" y="2700"/>
                  <a:pt x="14040" y="2700"/>
                  <a:pt x="14040" y="2160"/>
                </a:cubicBezTo>
                <a:cubicBezTo>
                  <a:pt x="14040" y="2700"/>
                  <a:pt x="14040" y="2700"/>
                  <a:pt x="14040" y="3240"/>
                </a:cubicBezTo>
                <a:cubicBezTo>
                  <a:pt x="14040" y="3240"/>
                  <a:pt x="12960" y="3780"/>
                  <a:pt x="14040" y="4320"/>
                </a:cubicBezTo>
                <a:cubicBezTo>
                  <a:pt x="12960" y="3780"/>
                  <a:pt x="12960" y="4860"/>
                  <a:pt x="12960" y="4860"/>
                </a:cubicBezTo>
                <a:cubicBezTo>
                  <a:pt x="12960" y="4320"/>
                  <a:pt x="12960" y="4320"/>
                  <a:pt x="12960" y="4320"/>
                </a:cubicBezTo>
                <a:cubicBezTo>
                  <a:pt x="12960" y="4320"/>
                  <a:pt x="11880" y="4860"/>
                  <a:pt x="11880" y="4860"/>
                </a:cubicBezTo>
                <a:cubicBezTo>
                  <a:pt x="11880" y="4860"/>
                  <a:pt x="11880" y="5400"/>
                  <a:pt x="11880" y="5400"/>
                </a:cubicBezTo>
                <a:cubicBezTo>
                  <a:pt x="11880" y="4320"/>
                  <a:pt x="8640" y="5940"/>
                  <a:pt x="9720" y="5940"/>
                </a:cubicBezTo>
                <a:cubicBezTo>
                  <a:pt x="9720" y="5940"/>
                  <a:pt x="9720" y="5940"/>
                  <a:pt x="8640" y="5940"/>
                </a:cubicBezTo>
                <a:cubicBezTo>
                  <a:pt x="8640" y="5940"/>
                  <a:pt x="7560" y="5940"/>
                  <a:pt x="7560" y="5940"/>
                </a:cubicBezTo>
                <a:cubicBezTo>
                  <a:pt x="7560" y="5940"/>
                  <a:pt x="7560" y="6480"/>
                  <a:pt x="7560" y="6480"/>
                </a:cubicBezTo>
                <a:cubicBezTo>
                  <a:pt x="7560" y="6480"/>
                  <a:pt x="6480" y="6480"/>
                  <a:pt x="6480" y="6480"/>
                </a:cubicBezTo>
                <a:cubicBezTo>
                  <a:pt x="6480" y="6480"/>
                  <a:pt x="5400" y="6480"/>
                  <a:pt x="5400" y="6480"/>
                </a:cubicBezTo>
                <a:cubicBezTo>
                  <a:pt x="4320" y="7020"/>
                  <a:pt x="4320" y="6480"/>
                  <a:pt x="4320" y="7020"/>
                </a:cubicBezTo>
                <a:cubicBezTo>
                  <a:pt x="4320" y="7560"/>
                  <a:pt x="3240" y="8100"/>
                  <a:pt x="3240" y="8100"/>
                </a:cubicBezTo>
                <a:cubicBezTo>
                  <a:pt x="2160" y="9180"/>
                  <a:pt x="3240" y="9720"/>
                  <a:pt x="3240" y="10260"/>
                </a:cubicBezTo>
                <a:cubicBezTo>
                  <a:pt x="3240" y="10800"/>
                  <a:pt x="3240" y="11340"/>
                  <a:pt x="3240" y="12420"/>
                </a:cubicBezTo>
                <a:cubicBezTo>
                  <a:pt x="3240" y="12960"/>
                  <a:pt x="2160" y="14040"/>
                  <a:pt x="1080" y="14580"/>
                </a:cubicBezTo>
                <a:cubicBezTo>
                  <a:pt x="1080" y="14580"/>
                  <a:pt x="1080" y="14580"/>
                  <a:pt x="1080" y="15120"/>
                </a:cubicBezTo>
                <a:cubicBezTo>
                  <a:pt x="0" y="15120"/>
                  <a:pt x="0" y="16200"/>
                  <a:pt x="0" y="16200"/>
                </a:cubicBezTo>
                <a:cubicBezTo>
                  <a:pt x="0" y="16740"/>
                  <a:pt x="0" y="17820"/>
                  <a:pt x="1080" y="18360"/>
                </a:cubicBezTo>
                <a:cubicBezTo>
                  <a:pt x="1080" y="18900"/>
                  <a:pt x="1080" y="19980"/>
                  <a:pt x="1080" y="20520"/>
                </a:cubicBezTo>
                <a:cubicBezTo>
                  <a:pt x="2160" y="21060"/>
                  <a:pt x="2160" y="21060"/>
                  <a:pt x="2160" y="21060"/>
                </a:cubicBezTo>
                <a:cubicBezTo>
                  <a:pt x="3240" y="21060"/>
                  <a:pt x="3240" y="21060"/>
                  <a:pt x="3240" y="21060"/>
                </a:cubicBezTo>
                <a:cubicBezTo>
                  <a:pt x="4320" y="21600"/>
                  <a:pt x="4320" y="21600"/>
                  <a:pt x="4320" y="21600"/>
                </a:cubicBezTo>
                <a:cubicBezTo>
                  <a:pt x="5400" y="21600"/>
                  <a:pt x="7560" y="21060"/>
                  <a:pt x="8640" y="21060"/>
                </a:cubicBezTo>
                <a:cubicBezTo>
                  <a:pt x="9720" y="21060"/>
                  <a:pt x="9720" y="21060"/>
                  <a:pt x="9720" y="20520"/>
                </a:cubicBezTo>
                <a:cubicBezTo>
                  <a:pt x="11880" y="16740"/>
                  <a:pt x="15120" y="12960"/>
                  <a:pt x="17280" y="9720"/>
                </a:cubicBezTo>
                <a:cubicBezTo>
                  <a:pt x="17280" y="9180"/>
                  <a:pt x="18360" y="8640"/>
                  <a:pt x="18360" y="8100"/>
                </a:cubicBezTo>
                <a:cubicBezTo>
                  <a:pt x="18360" y="7560"/>
                  <a:pt x="19440" y="7560"/>
                  <a:pt x="19440" y="6480"/>
                </a:cubicBezTo>
                <a:cubicBezTo>
                  <a:pt x="19440" y="6480"/>
                  <a:pt x="18360" y="4860"/>
                  <a:pt x="19440" y="5400"/>
                </a:cubicBezTo>
                <a:cubicBezTo>
                  <a:pt x="19440" y="5400"/>
                  <a:pt x="19440" y="6480"/>
                  <a:pt x="20520" y="5940"/>
                </a:cubicBezTo>
                <a:cubicBezTo>
                  <a:pt x="20520" y="5940"/>
                  <a:pt x="21600" y="5400"/>
                  <a:pt x="21600" y="486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7" name="Shape 2006"/>
          <p:cNvSpPr/>
          <p:nvPr/>
        </p:nvSpPr>
        <p:spPr bwMode="auto">
          <a:xfrm>
            <a:off x="4540251" y="1650208"/>
            <a:ext cx="58738" cy="42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75" extrusionOk="0">
                <a:moveTo>
                  <a:pt x="21600" y="8640"/>
                </a:moveTo>
                <a:cubicBezTo>
                  <a:pt x="18000" y="4320"/>
                  <a:pt x="18000" y="0"/>
                  <a:pt x="14400" y="0"/>
                </a:cubicBezTo>
                <a:cubicBezTo>
                  <a:pt x="10800" y="0"/>
                  <a:pt x="7200" y="0"/>
                  <a:pt x="7200" y="4320"/>
                </a:cubicBezTo>
                <a:cubicBezTo>
                  <a:pt x="7200" y="4320"/>
                  <a:pt x="7200" y="4320"/>
                  <a:pt x="7200" y="4320"/>
                </a:cubicBezTo>
                <a:cubicBezTo>
                  <a:pt x="3600" y="4320"/>
                  <a:pt x="3600" y="4320"/>
                  <a:pt x="3600" y="4320"/>
                </a:cubicBezTo>
                <a:cubicBezTo>
                  <a:pt x="3600" y="4320"/>
                  <a:pt x="3600" y="4320"/>
                  <a:pt x="0" y="4320"/>
                </a:cubicBezTo>
                <a:cubicBezTo>
                  <a:pt x="3600" y="4320"/>
                  <a:pt x="0" y="8640"/>
                  <a:pt x="0" y="8640"/>
                </a:cubicBezTo>
                <a:cubicBezTo>
                  <a:pt x="0" y="8640"/>
                  <a:pt x="0" y="8640"/>
                  <a:pt x="0" y="8640"/>
                </a:cubicBezTo>
                <a:cubicBezTo>
                  <a:pt x="0" y="17280"/>
                  <a:pt x="3600" y="21600"/>
                  <a:pt x="7200" y="17280"/>
                </a:cubicBezTo>
                <a:cubicBezTo>
                  <a:pt x="10800" y="17280"/>
                  <a:pt x="10800" y="17280"/>
                  <a:pt x="10800" y="17280"/>
                </a:cubicBezTo>
                <a:cubicBezTo>
                  <a:pt x="14400" y="17280"/>
                  <a:pt x="14400" y="17280"/>
                  <a:pt x="18000" y="17280"/>
                </a:cubicBezTo>
                <a:cubicBezTo>
                  <a:pt x="21600" y="12960"/>
                  <a:pt x="21600" y="12960"/>
                  <a:pt x="21600" y="864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8" name="Shape 2007"/>
          <p:cNvSpPr/>
          <p:nvPr/>
        </p:nvSpPr>
        <p:spPr bwMode="auto">
          <a:xfrm>
            <a:off x="6856414" y="2223295"/>
            <a:ext cx="14287" cy="12700"/>
          </a:xfrm>
          <a:prstGeom prst="rect">
            <a:avLst/>
          </a:pr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89" name="Shape 2008"/>
          <p:cNvSpPr/>
          <p:nvPr/>
        </p:nvSpPr>
        <p:spPr bwMode="auto">
          <a:xfrm>
            <a:off x="4202114" y="1429545"/>
            <a:ext cx="20637" cy="2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10800" y="10800"/>
                  <a:pt x="10800" y="0"/>
                  <a:pt x="10800" y="0"/>
                </a:cubicBezTo>
                <a:cubicBezTo>
                  <a:pt x="0" y="0"/>
                  <a:pt x="0" y="10800"/>
                  <a:pt x="0" y="10800"/>
                </a:cubicBezTo>
                <a:cubicBezTo>
                  <a:pt x="0" y="108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800" y="21600"/>
                  <a:pt x="10800" y="21600"/>
                  <a:pt x="21600" y="10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0" name="Shape 2009"/>
          <p:cNvSpPr/>
          <p:nvPr/>
        </p:nvSpPr>
        <p:spPr bwMode="auto">
          <a:xfrm>
            <a:off x="4530726" y="1266032"/>
            <a:ext cx="115888" cy="66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cubicBezTo>
                  <a:pt x="0" y="6171"/>
                  <a:pt x="0" y="9257"/>
                  <a:pt x="0" y="9257"/>
                </a:cubicBezTo>
                <a:cubicBezTo>
                  <a:pt x="0" y="9257"/>
                  <a:pt x="0" y="9257"/>
                  <a:pt x="0" y="9257"/>
                </a:cubicBezTo>
                <a:cubicBezTo>
                  <a:pt x="0" y="6171"/>
                  <a:pt x="0" y="6171"/>
                  <a:pt x="0" y="6171"/>
                </a:cubicBezTo>
                <a:close/>
                <a:moveTo>
                  <a:pt x="21600" y="9257"/>
                </a:moveTo>
                <a:cubicBezTo>
                  <a:pt x="19800" y="9257"/>
                  <a:pt x="21600" y="6171"/>
                  <a:pt x="21600" y="6171"/>
                </a:cubicBezTo>
                <a:cubicBezTo>
                  <a:pt x="21600" y="3086"/>
                  <a:pt x="19800" y="3086"/>
                  <a:pt x="19800" y="3086"/>
                </a:cubicBezTo>
                <a:cubicBezTo>
                  <a:pt x="18000" y="3086"/>
                  <a:pt x="16200" y="3086"/>
                  <a:pt x="16200" y="0"/>
                </a:cubicBezTo>
                <a:cubicBezTo>
                  <a:pt x="16200" y="0"/>
                  <a:pt x="14400" y="0"/>
                  <a:pt x="14400" y="0"/>
                </a:cubicBezTo>
                <a:cubicBezTo>
                  <a:pt x="14400" y="0"/>
                  <a:pt x="12600" y="0"/>
                  <a:pt x="12600" y="0"/>
                </a:cubicBezTo>
                <a:cubicBezTo>
                  <a:pt x="12600" y="0"/>
                  <a:pt x="10800" y="0"/>
                  <a:pt x="9000" y="0"/>
                </a:cubicBezTo>
                <a:cubicBezTo>
                  <a:pt x="7200" y="0"/>
                  <a:pt x="7200" y="0"/>
                  <a:pt x="5400" y="0"/>
                </a:cubicBezTo>
                <a:cubicBezTo>
                  <a:pt x="3600" y="0"/>
                  <a:pt x="0" y="0"/>
                  <a:pt x="0" y="3086"/>
                </a:cubicBezTo>
                <a:cubicBezTo>
                  <a:pt x="0" y="3086"/>
                  <a:pt x="0" y="9257"/>
                  <a:pt x="0" y="9257"/>
                </a:cubicBezTo>
                <a:cubicBezTo>
                  <a:pt x="1800" y="9257"/>
                  <a:pt x="5400" y="9257"/>
                  <a:pt x="5400" y="9257"/>
                </a:cubicBezTo>
                <a:cubicBezTo>
                  <a:pt x="7200" y="12343"/>
                  <a:pt x="5400" y="15429"/>
                  <a:pt x="7200" y="15429"/>
                </a:cubicBezTo>
                <a:cubicBezTo>
                  <a:pt x="7200" y="15429"/>
                  <a:pt x="9000" y="18514"/>
                  <a:pt x="9000" y="18514"/>
                </a:cubicBezTo>
                <a:cubicBezTo>
                  <a:pt x="10800" y="18514"/>
                  <a:pt x="9000" y="18514"/>
                  <a:pt x="10800" y="21600"/>
                </a:cubicBezTo>
                <a:cubicBezTo>
                  <a:pt x="10800" y="21600"/>
                  <a:pt x="12600" y="21600"/>
                  <a:pt x="12600" y="21600"/>
                </a:cubicBezTo>
                <a:cubicBezTo>
                  <a:pt x="14400" y="21600"/>
                  <a:pt x="16200" y="18514"/>
                  <a:pt x="18000" y="18514"/>
                </a:cubicBezTo>
                <a:cubicBezTo>
                  <a:pt x="18000" y="18514"/>
                  <a:pt x="18000" y="18514"/>
                  <a:pt x="18000" y="18514"/>
                </a:cubicBezTo>
                <a:cubicBezTo>
                  <a:pt x="19800" y="18514"/>
                  <a:pt x="18000" y="18514"/>
                  <a:pt x="18000" y="18514"/>
                </a:cubicBezTo>
                <a:cubicBezTo>
                  <a:pt x="18000" y="15429"/>
                  <a:pt x="18000" y="18514"/>
                  <a:pt x="18000" y="15429"/>
                </a:cubicBezTo>
                <a:cubicBezTo>
                  <a:pt x="18000" y="15429"/>
                  <a:pt x="18000" y="15429"/>
                  <a:pt x="18000" y="15429"/>
                </a:cubicBezTo>
                <a:cubicBezTo>
                  <a:pt x="18000" y="12343"/>
                  <a:pt x="19800" y="12343"/>
                  <a:pt x="19800" y="12343"/>
                </a:cubicBezTo>
                <a:cubicBezTo>
                  <a:pt x="19800" y="9257"/>
                  <a:pt x="19800" y="9257"/>
                  <a:pt x="19800" y="9257"/>
                </a:cubicBezTo>
                <a:cubicBezTo>
                  <a:pt x="21600" y="9257"/>
                  <a:pt x="21600" y="9257"/>
                  <a:pt x="21600" y="9257"/>
                </a:cubicBezTo>
                <a:cubicBezTo>
                  <a:pt x="21600" y="9257"/>
                  <a:pt x="21600" y="9257"/>
                  <a:pt x="21600" y="925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1" name="Shape 2010"/>
          <p:cNvSpPr/>
          <p:nvPr/>
        </p:nvSpPr>
        <p:spPr bwMode="auto">
          <a:xfrm>
            <a:off x="4278314" y="1512096"/>
            <a:ext cx="14287" cy="14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0"/>
                </a:moveTo>
                <a:cubicBezTo>
                  <a:pt x="21600" y="0"/>
                  <a:pt x="21600" y="0"/>
                  <a:pt x="0" y="0"/>
                </a:cubicBezTo>
                <a:cubicBezTo>
                  <a:pt x="0" y="0"/>
                  <a:pt x="0" y="21600"/>
                  <a:pt x="2160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2" name="Shape 2011"/>
          <p:cNvSpPr/>
          <p:nvPr/>
        </p:nvSpPr>
        <p:spPr bwMode="auto">
          <a:xfrm>
            <a:off x="4279901" y="1912145"/>
            <a:ext cx="385763" cy="39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0"/>
                </a:moveTo>
                <a:cubicBezTo>
                  <a:pt x="21600" y="16859"/>
                  <a:pt x="21060" y="14224"/>
                  <a:pt x="21060" y="11063"/>
                </a:cubicBezTo>
                <a:cubicBezTo>
                  <a:pt x="21060" y="9483"/>
                  <a:pt x="21060" y="7902"/>
                  <a:pt x="21060" y="5795"/>
                </a:cubicBezTo>
                <a:cubicBezTo>
                  <a:pt x="21060" y="5795"/>
                  <a:pt x="20520" y="5268"/>
                  <a:pt x="20520" y="4741"/>
                </a:cubicBezTo>
                <a:cubicBezTo>
                  <a:pt x="21060" y="4741"/>
                  <a:pt x="21060" y="4741"/>
                  <a:pt x="21060" y="4215"/>
                </a:cubicBezTo>
                <a:cubicBezTo>
                  <a:pt x="21060" y="3688"/>
                  <a:pt x="21060" y="3688"/>
                  <a:pt x="21060" y="3161"/>
                </a:cubicBezTo>
                <a:cubicBezTo>
                  <a:pt x="21060" y="2634"/>
                  <a:pt x="21600" y="2107"/>
                  <a:pt x="20520" y="2107"/>
                </a:cubicBezTo>
                <a:cubicBezTo>
                  <a:pt x="19980" y="2107"/>
                  <a:pt x="19440" y="2107"/>
                  <a:pt x="18900" y="1580"/>
                </a:cubicBezTo>
                <a:cubicBezTo>
                  <a:pt x="18360" y="1580"/>
                  <a:pt x="18900" y="1054"/>
                  <a:pt x="18360" y="1054"/>
                </a:cubicBezTo>
                <a:cubicBezTo>
                  <a:pt x="18360" y="1054"/>
                  <a:pt x="17820" y="1054"/>
                  <a:pt x="17280" y="527"/>
                </a:cubicBezTo>
                <a:cubicBezTo>
                  <a:pt x="16740" y="527"/>
                  <a:pt x="16200" y="527"/>
                  <a:pt x="15660" y="1054"/>
                </a:cubicBezTo>
                <a:cubicBezTo>
                  <a:pt x="15120" y="1054"/>
                  <a:pt x="14040" y="1580"/>
                  <a:pt x="14040" y="2107"/>
                </a:cubicBezTo>
                <a:cubicBezTo>
                  <a:pt x="14040" y="3161"/>
                  <a:pt x="14580" y="3161"/>
                  <a:pt x="14040" y="4215"/>
                </a:cubicBezTo>
                <a:cubicBezTo>
                  <a:pt x="13500" y="5268"/>
                  <a:pt x="11340" y="4215"/>
                  <a:pt x="10260" y="3688"/>
                </a:cubicBezTo>
                <a:cubicBezTo>
                  <a:pt x="9720" y="3161"/>
                  <a:pt x="8640" y="3161"/>
                  <a:pt x="8640" y="2634"/>
                </a:cubicBezTo>
                <a:cubicBezTo>
                  <a:pt x="8100" y="2107"/>
                  <a:pt x="8100" y="1580"/>
                  <a:pt x="7560" y="1054"/>
                </a:cubicBezTo>
                <a:cubicBezTo>
                  <a:pt x="7020" y="1054"/>
                  <a:pt x="5940" y="527"/>
                  <a:pt x="4860" y="527"/>
                </a:cubicBezTo>
                <a:cubicBezTo>
                  <a:pt x="4320" y="527"/>
                  <a:pt x="4320" y="527"/>
                  <a:pt x="4320" y="527"/>
                </a:cubicBezTo>
                <a:cubicBezTo>
                  <a:pt x="3780" y="527"/>
                  <a:pt x="3240" y="527"/>
                  <a:pt x="2700" y="0"/>
                </a:cubicBezTo>
                <a:cubicBezTo>
                  <a:pt x="2700" y="527"/>
                  <a:pt x="2700" y="1054"/>
                  <a:pt x="2700" y="1580"/>
                </a:cubicBezTo>
                <a:cubicBezTo>
                  <a:pt x="2160" y="2107"/>
                  <a:pt x="1620" y="2107"/>
                  <a:pt x="1080" y="2634"/>
                </a:cubicBezTo>
                <a:cubicBezTo>
                  <a:pt x="540" y="3161"/>
                  <a:pt x="1080" y="3688"/>
                  <a:pt x="1080" y="4215"/>
                </a:cubicBezTo>
                <a:cubicBezTo>
                  <a:pt x="540" y="4741"/>
                  <a:pt x="0" y="4741"/>
                  <a:pt x="0" y="5268"/>
                </a:cubicBezTo>
                <a:cubicBezTo>
                  <a:pt x="0" y="5795"/>
                  <a:pt x="0" y="6849"/>
                  <a:pt x="540" y="7376"/>
                </a:cubicBezTo>
                <a:cubicBezTo>
                  <a:pt x="540" y="7902"/>
                  <a:pt x="540" y="8429"/>
                  <a:pt x="540" y="8429"/>
                </a:cubicBezTo>
                <a:cubicBezTo>
                  <a:pt x="540" y="8956"/>
                  <a:pt x="540" y="8956"/>
                  <a:pt x="540" y="8956"/>
                </a:cubicBezTo>
                <a:cubicBezTo>
                  <a:pt x="540" y="9483"/>
                  <a:pt x="540" y="10010"/>
                  <a:pt x="540" y="10537"/>
                </a:cubicBezTo>
                <a:cubicBezTo>
                  <a:pt x="0" y="11063"/>
                  <a:pt x="0" y="11063"/>
                  <a:pt x="0" y="11063"/>
                </a:cubicBezTo>
                <a:cubicBezTo>
                  <a:pt x="0" y="11590"/>
                  <a:pt x="540" y="12117"/>
                  <a:pt x="540" y="12117"/>
                </a:cubicBezTo>
                <a:cubicBezTo>
                  <a:pt x="540" y="12644"/>
                  <a:pt x="540" y="13698"/>
                  <a:pt x="1080" y="13698"/>
                </a:cubicBezTo>
                <a:cubicBezTo>
                  <a:pt x="1620" y="13698"/>
                  <a:pt x="1620" y="13698"/>
                  <a:pt x="2160" y="13698"/>
                </a:cubicBezTo>
                <a:cubicBezTo>
                  <a:pt x="2160" y="13698"/>
                  <a:pt x="2700" y="13698"/>
                  <a:pt x="2700" y="14224"/>
                </a:cubicBezTo>
                <a:cubicBezTo>
                  <a:pt x="3240" y="14224"/>
                  <a:pt x="3240" y="15278"/>
                  <a:pt x="3780" y="15278"/>
                </a:cubicBezTo>
                <a:cubicBezTo>
                  <a:pt x="4320" y="15805"/>
                  <a:pt x="5400" y="15805"/>
                  <a:pt x="5940" y="15805"/>
                </a:cubicBezTo>
                <a:cubicBezTo>
                  <a:pt x="5940" y="16332"/>
                  <a:pt x="6480" y="16859"/>
                  <a:pt x="6480" y="16859"/>
                </a:cubicBezTo>
                <a:cubicBezTo>
                  <a:pt x="7020" y="16859"/>
                  <a:pt x="7020" y="16332"/>
                  <a:pt x="7560" y="16332"/>
                </a:cubicBezTo>
                <a:cubicBezTo>
                  <a:pt x="7560" y="15805"/>
                  <a:pt x="8640" y="15278"/>
                  <a:pt x="9180" y="15278"/>
                </a:cubicBezTo>
                <a:cubicBezTo>
                  <a:pt x="9180" y="15278"/>
                  <a:pt x="9720" y="15805"/>
                  <a:pt x="9720" y="15805"/>
                </a:cubicBezTo>
                <a:cubicBezTo>
                  <a:pt x="10260" y="16332"/>
                  <a:pt x="10800" y="16332"/>
                  <a:pt x="11340" y="16859"/>
                </a:cubicBezTo>
                <a:cubicBezTo>
                  <a:pt x="14580" y="18439"/>
                  <a:pt x="17280" y="20020"/>
                  <a:pt x="19980" y="21600"/>
                </a:cubicBezTo>
                <a:cubicBezTo>
                  <a:pt x="19980" y="21073"/>
                  <a:pt x="19980" y="21073"/>
                  <a:pt x="19980" y="21073"/>
                </a:cubicBezTo>
                <a:cubicBezTo>
                  <a:pt x="20520" y="21073"/>
                  <a:pt x="21060" y="21073"/>
                  <a:pt x="21600" y="21073"/>
                </a:cubicBezTo>
                <a:cubicBezTo>
                  <a:pt x="21600" y="20546"/>
                  <a:pt x="21600" y="20546"/>
                  <a:pt x="21600" y="2002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3" name="Shape 2012"/>
          <p:cNvSpPr/>
          <p:nvPr/>
        </p:nvSpPr>
        <p:spPr bwMode="auto">
          <a:xfrm>
            <a:off x="3749676" y="2620170"/>
            <a:ext cx="106363" cy="11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7" extrusionOk="0">
                <a:moveTo>
                  <a:pt x="21600" y="14031"/>
                </a:moveTo>
                <a:cubicBezTo>
                  <a:pt x="21600" y="14031"/>
                  <a:pt x="19636" y="12369"/>
                  <a:pt x="17673" y="12369"/>
                </a:cubicBezTo>
                <a:cubicBezTo>
                  <a:pt x="17673" y="12369"/>
                  <a:pt x="17673" y="12369"/>
                  <a:pt x="17673" y="10708"/>
                </a:cubicBezTo>
                <a:cubicBezTo>
                  <a:pt x="17673" y="10708"/>
                  <a:pt x="17673" y="10708"/>
                  <a:pt x="17673" y="10708"/>
                </a:cubicBezTo>
                <a:cubicBezTo>
                  <a:pt x="15709" y="10708"/>
                  <a:pt x="15709" y="10708"/>
                  <a:pt x="13745" y="10708"/>
                </a:cubicBezTo>
                <a:cubicBezTo>
                  <a:pt x="15709" y="9046"/>
                  <a:pt x="17673" y="5723"/>
                  <a:pt x="15709" y="4062"/>
                </a:cubicBezTo>
                <a:cubicBezTo>
                  <a:pt x="13745" y="4062"/>
                  <a:pt x="13745" y="5723"/>
                  <a:pt x="11782" y="5723"/>
                </a:cubicBezTo>
                <a:cubicBezTo>
                  <a:pt x="11782" y="5723"/>
                  <a:pt x="9818" y="5723"/>
                  <a:pt x="9818" y="5723"/>
                </a:cubicBezTo>
                <a:cubicBezTo>
                  <a:pt x="9818" y="5723"/>
                  <a:pt x="9818" y="4062"/>
                  <a:pt x="9818" y="2400"/>
                </a:cubicBezTo>
                <a:cubicBezTo>
                  <a:pt x="9818" y="2400"/>
                  <a:pt x="9818" y="739"/>
                  <a:pt x="9818" y="739"/>
                </a:cubicBezTo>
                <a:cubicBezTo>
                  <a:pt x="7855" y="-923"/>
                  <a:pt x="7855" y="739"/>
                  <a:pt x="7855" y="739"/>
                </a:cubicBezTo>
                <a:cubicBezTo>
                  <a:pt x="5891" y="-923"/>
                  <a:pt x="5891" y="739"/>
                  <a:pt x="5891" y="739"/>
                </a:cubicBezTo>
                <a:cubicBezTo>
                  <a:pt x="5891" y="739"/>
                  <a:pt x="5891" y="2400"/>
                  <a:pt x="3927" y="2400"/>
                </a:cubicBezTo>
                <a:cubicBezTo>
                  <a:pt x="3927" y="4062"/>
                  <a:pt x="3927" y="4062"/>
                  <a:pt x="1964" y="5723"/>
                </a:cubicBezTo>
                <a:cubicBezTo>
                  <a:pt x="1964" y="5723"/>
                  <a:pt x="0" y="7385"/>
                  <a:pt x="0" y="7385"/>
                </a:cubicBezTo>
                <a:cubicBezTo>
                  <a:pt x="1964" y="10708"/>
                  <a:pt x="5891" y="12369"/>
                  <a:pt x="7855" y="14031"/>
                </a:cubicBezTo>
                <a:cubicBezTo>
                  <a:pt x="11782" y="15692"/>
                  <a:pt x="15709" y="19015"/>
                  <a:pt x="19636" y="20677"/>
                </a:cubicBezTo>
                <a:cubicBezTo>
                  <a:pt x="19636" y="19015"/>
                  <a:pt x="21600" y="15692"/>
                  <a:pt x="21600" y="14031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4" name="Shape 2013"/>
          <p:cNvSpPr/>
          <p:nvPr/>
        </p:nvSpPr>
        <p:spPr bwMode="auto">
          <a:xfrm>
            <a:off x="4713288" y="3683795"/>
            <a:ext cx="49212" cy="57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600"/>
                  <a:pt x="17280" y="0"/>
                  <a:pt x="17280" y="0"/>
                </a:cubicBezTo>
                <a:cubicBezTo>
                  <a:pt x="12960" y="0"/>
                  <a:pt x="8640" y="3600"/>
                  <a:pt x="4320" y="3600"/>
                </a:cubicBezTo>
                <a:cubicBezTo>
                  <a:pt x="4320" y="7200"/>
                  <a:pt x="0" y="7200"/>
                  <a:pt x="0" y="10800"/>
                </a:cubicBezTo>
                <a:cubicBezTo>
                  <a:pt x="0" y="10800"/>
                  <a:pt x="0" y="10800"/>
                  <a:pt x="0" y="14400"/>
                </a:cubicBezTo>
                <a:cubicBezTo>
                  <a:pt x="0" y="14400"/>
                  <a:pt x="0" y="18000"/>
                  <a:pt x="0" y="18000"/>
                </a:cubicBezTo>
                <a:cubicBezTo>
                  <a:pt x="0" y="18000"/>
                  <a:pt x="4320" y="21600"/>
                  <a:pt x="8640" y="21600"/>
                </a:cubicBezTo>
                <a:cubicBezTo>
                  <a:pt x="8640" y="21600"/>
                  <a:pt x="8640" y="18000"/>
                  <a:pt x="12960" y="18000"/>
                </a:cubicBezTo>
                <a:cubicBezTo>
                  <a:pt x="12960" y="14400"/>
                  <a:pt x="17280" y="14400"/>
                  <a:pt x="21600" y="14400"/>
                </a:cubicBezTo>
                <a:cubicBezTo>
                  <a:pt x="21600" y="14400"/>
                  <a:pt x="21600" y="7200"/>
                  <a:pt x="21600" y="72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5" name="Shape 2014"/>
          <p:cNvSpPr/>
          <p:nvPr/>
        </p:nvSpPr>
        <p:spPr bwMode="auto">
          <a:xfrm>
            <a:off x="4897439" y="1872457"/>
            <a:ext cx="33337" cy="47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00" h="21600" extrusionOk="0">
                <a:moveTo>
                  <a:pt x="16200" y="4320"/>
                </a:moveTo>
                <a:cubicBezTo>
                  <a:pt x="16200" y="0"/>
                  <a:pt x="16200" y="0"/>
                  <a:pt x="16200" y="0"/>
                </a:cubicBezTo>
                <a:cubicBezTo>
                  <a:pt x="16200" y="0"/>
                  <a:pt x="10800" y="0"/>
                  <a:pt x="10800" y="0"/>
                </a:cubicBezTo>
                <a:cubicBezTo>
                  <a:pt x="10800" y="0"/>
                  <a:pt x="5400" y="4320"/>
                  <a:pt x="5400" y="8640"/>
                </a:cubicBezTo>
                <a:cubicBezTo>
                  <a:pt x="5400" y="12960"/>
                  <a:pt x="0" y="17280"/>
                  <a:pt x="0" y="21600"/>
                </a:cubicBezTo>
                <a:cubicBezTo>
                  <a:pt x="5400" y="21600"/>
                  <a:pt x="10800" y="17280"/>
                  <a:pt x="10800" y="12960"/>
                </a:cubicBezTo>
                <a:cubicBezTo>
                  <a:pt x="10800" y="12960"/>
                  <a:pt x="10800" y="8640"/>
                  <a:pt x="16200" y="8640"/>
                </a:cubicBezTo>
                <a:cubicBezTo>
                  <a:pt x="16200" y="8640"/>
                  <a:pt x="21600" y="4320"/>
                  <a:pt x="16200" y="432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6" name="Shape 2015"/>
          <p:cNvSpPr/>
          <p:nvPr/>
        </p:nvSpPr>
        <p:spPr bwMode="auto">
          <a:xfrm>
            <a:off x="4530726" y="1216819"/>
            <a:ext cx="144463" cy="68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18" extrusionOk="0">
                <a:moveTo>
                  <a:pt x="21600" y="13918"/>
                </a:moveTo>
                <a:cubicBezTo>
                  <a:pt x="21600" y="11218"/>
                  <a:pt x="20160" y="8518"/>
                  <a:pt x="20160" y="8518"/>
                </a:cubicBezTo>
                <a:cubicBezTo>
                  <a:pt x="20160" y="5818"/>
                  <a:pt x="21600" y="5818"/>
                  <a:pt x="18720" y="5818"/>
                </a:cubicBezTo>
                <a:cubicBezTo>
                  <a:pt x="18720" y="3118"/>
                  <a:pt x="18720" y="3118"/>
                  <a:pt x="17280" y="3118"/>
                </a:cubicBezTo>
                <a:cubicBezTo>
                  <a:pt x="15840" y="3118"/>
                  <a:pt x="15840" y="3118"/>
                  <a:pt x="14400" y="3118"/>
                </a:cubicBezTo>
                <a:cubicBezTo>
                  <a:pt x="12960" y="418"/>
                  <a:pt x="8640" y="-2282"/>
                  <a:pt x="10080" y="3118"/>
                </a:cubicBezTo>
                <a:cubicBezTo>
                  <a:pt x="10080" y="5818"/>
                  <a:pt x="10080" y="5818"/>
                  <a:pt x="8640" y="8518"/>
                </a:cubicBezTo>
                <a:cubicBezTo>
                  <a:pt x="8640" y="8518"/>
                  <a:pt x="8640" y="8518"/>
                  <a:pt x="7200" y="8518"/>
                </a:cubicBezTo>
                <a:cubicBezTo>
                  <a:pt x="5760" y="8518"/>
                  <a:pt x="5760" y="3118"/>
                  <a:pt x="4320" y="3118"/>
                </a:cubicBezTo>
                <a:cubicBezTo>
                  <a:pt x="2880" y="3118"/>
                  <a:pt x="1440" y="5818"/>
                  <a:pt x="0" y="5818"/>
                </a:cubicBezTo>
                <a:cubicBezTo>
                  <a:pt x="0" y="8518"/>
                  <a:pt x="0" y="8518"/>
                  <a:pt x="0" y="11218"/>
                </a:cubicBezTo>
                <a:cubicBezTo>
                  <a:pt x="0" y="11218"/>
                  <a:pt x="0" y="13918"/>
                  <a:pt x="0" y="16618"/>
                </a:cubicBezTo>
                <a:cubicBezTo>
                  <a:pt x="0" y="13918"/>
                  <a:pt x="1440" y="13918"/>
                  <a:pt x="2880" y="13918"/>
                </a:cubicBezTo>
                <a:cubicBezTo>
                  <a:pt x="4320" y="11218"/>
                  <a:pt x="4320" y="13918"/>
                  <a:pt x="5760" y="13918"/>
                </a:cubicBezTo>
                <a:cubicBezTo>
                  <a:pt x="7200" y="13918"/>
                  <a:pt x="7200" y="13918"/>
                  <a:pt x="8640" y="13918"/>
                </a:cubicBezTo>
                <a:cubicBezTo>
                  <a:pt x="10080" y="13918"/>
                  <a:pt x="11520" y="13918"/>
                  <a:pt x="11520" y="13918"/>
                </a:cubicBezTo>
                <a:cubicBezTo>
                  <a:pt x="11520" y="13918"/>
                  <a:pt x="11520" y="13918"/>
                  <a:pt x="12960" y="13918"/>
                </a:cubicBezTo>
                <a:cubicBezTo>
                  <a:pt x="12960" y="16618"/>
                  <a:pt x="14400" y="16618"/>
                  <a:pt x="14400" y="16618"/>
                </a:cubicBezTo>
                <a:cubicBezTo>
                  <a:pt x="15840" y="16618"/>
                  <a:pt x="15840" y="19318"/>
                  <a:pt x="17280" y="19318"/>
                </a:cubicBezTo>
                <a:cubicBezTo>
                  <a:pt x="17280" y="19318"/>
                  <a:pt x="18720" y="16618"/>
                  <a:pt x="18720" y="16618"/>
                </a:cubicBezTo>
                <a:cubicBezTo>
                  <a:pt x="20160" y="16618"/>
                  <a:pt x="20160" y="16618"/>
                  <a:pt x="20160" y="16618"/>
                </a:cubicBezTo>
                <a:cubicBezTo>
                  <a:pt x="21600" y="16618"/>
                  <a:pt x="21600" y="13918"/>
                  <a:pt x="21600" y="1391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7" name="Shape 2016"/>
          <p:cNvSpPr/>
          <p:nvPr/>
        </p:nvSpPr>
        <p:spPr bwMode="auto">
          <a:xfrm>
            <a:off x="6535739" y="2218533"/>
            <a:ext cx="203200" cy="25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446"/>
                </a:moveTo>
                <a:cubicBezTo>
                  <a:pt x="21600" y="17446"/>
                  <a:pt x="20571" y="17446"/>
                  <a:pt x="20571" y="16615"/>
                </a:cubicBezTo>
                <a:cubicBezTo>
                  <a:pt x="20571" y="16615"/>
                  <a:pt x="21600" y="16615"/>
                  <a:pt x="21600" y="15785"/>
                </a:cubicBezTo>
                <a:cubicBezTo>
                  <a:pt x="20571" y="15785"/>
                  <a:pt x="19543" y="15785"/>
                  <a:pt x="19543" y="14954"/>
                </a:cubicBezTo>
                <a:cubicBezTo>
                  <a:pt x="18514" y="15785"/>
                  <a:pt x="18514" y="14123"/>
                  <a:pt x="18514" y="13292"/>
                </a:cubicBezTo>
                <a:cubicBezTo>
                  <a:pt x="17486" y="12462"/>
                  <a:pt x="16457" y="11631"/>
                  <a:pt x="15429" y="11631"/>
                </a:cubicBezTo>
                <a:cubicBezTo>
                  <a:pt x="15429" y="10800"/>
                  <a:pt x="14400" y="10800"/>
                  <a:pt x="14400" y="9969"/>
                </a:cubicBezTo>
                <a:cubicBezTo>
                  <a:pt x="13371" y="9969"/>
                  <a:pt x="14400" y="9969"/>
                  <a:pt x="13371" y="9138"/>
                </a:cubicBezTo>
                <a:cubicBezTo>
                  <a:pt x="13371" y="9138"/>
                  <a:pt x="12343" y="9138"/>
                  <a:pt x="12343" y="8308"/>
                </a:cubicBezTo>
                <a:cubicBezTo>
                  <a:pt x="12343" y="8308"/>
                  <a:pt x="10286" y="8308"/>
                  <a:pt x="10286" y="8308"/>
                </a:cubicBezTo>
                <a:cubicBezTo>
                  <a:pt x="10286" y="7477"/>
                  <a:pt x="10286" y="8308"/>
                  <a:pt x="10286" y="7477"/>
                </a:cubicBezTo>
                <a:cubicBezTo>
                  <a:pt x="10286" y="6646"/>
                  <a:pt x="11314" y="7477"/>
                  <a:pt x="12343" y="7477"/>
                </a:cubicBezTo>
                <a:cubicBezTo>
                  <a:pt x="13371" y="6646"/>
                  <a:pt x="12343" y="4985"/>
                  <a:pt x="11314" y="4985"/>
                </a:cubicBezTo>
                <a:cubicBezTo>
                  <a:pt x="12343" y="4985"/>
                  <a:pt x="11314" y="4154"/>
                  <a:pt x="10286" y="4154"/>
                </a:cubicBezTo>
                <a:cubicBezTo>
                  <a:pt x="9257" y="4154"/>
                  <a:pt x="9257" y="4154"/>
                  <a:pt x="9257" y="4154"/>
                </a:cubicBezTo>
                <a:cubicBezTo>
                  <a:pt x="8229" y="4154"/>
                  <a:pt x="7200" y="3323"/>
                  <a:pt x="7200" y="3323"/>
                </a:cubicBezTo>
                <a:cubicBezTo>
                  <a:pt x="6171" y="2492"/>
                  <a:pt x="7200" y="2492"/>
                  <a:pt x="6171" y="1662"/>
                </a:cubicBezTo>
                <a:cubicBezTo>
                  <a:pt x="6171" y="2492"/>
                  <a:pt x="6171" y="1662"/>
                  <a:pt x="6171" y="1662"/>
                </a:cubicBezTo>
                <a:cubicBezTo>
                  <a:pt x="5143" y="831"/>
                  <a:pt x="5143" y="831"/>
                  <a:pt x="4114" y="0"/>
                </a:cubicBezTo>
                <a:cubicBezTo>
                  <a:pt x="4114" y="0"/>
                  <a:pt x="3086" y="0"/>
                  <a:pt x="3086" y="831"/>
                </a:cubicBezTo>
                <a:cubicBezTo>
                  <a:pt x="3086" y="831"/>
                  <a:pt x="3086" y="1662"/>
                  <a:pt x="4114" y="2492"/>
                </a:cubicBezTo>
                <a:cubicBezTo>
                  <a:pt x="4114" y="2492"/>
                  <a:pt x="4114" y="3323"/>
                  <a:pt x="4114" y="3323"/>
                </a:cubicBezTo>
                <a:cubicBezTo>
                  <a:pt x="4114" y="3323"/>
                  <a:pt x="3086" y="3323"/>
                  <a:pt x="3086" y="3323"/>
                </a:cubicBezTo>
                <a:cubicBezTo>
                  <a:pt x="2057" y="3323"/>
                  <a:pt x="2057" y="2492"/>
                  <a:pt x="2057" y="2492"/>
                </a:cubicBezTo>
                <a:cubicBezTo>
                  <a:pt x="2057" y="2492"/>
                  <a:pt x="0" y="3323"/>
                  <a:pt x="1029" y="4154"/>
                </a:cubicBezTo>
                <a:cubicBezTo>
                  <a:pt x="0" y="4154"/>
                  <a:pt x="0" y="4985"/>
                  <a:pt x="0" y="5815"/>
                </a:cubicBezTo>
                <a:cubicBezTo>
                  <a:pt x="0" y="4985"/>
                  <a:pt x="1029" y="4985"/>
                  <a:pt x="1029" y="5815"/>
                </a:cubicBezTo>
                <a:cubicBezTo>
                  <a:pt x="1029" y="5815"/>
                  <a:pt x="1029" y="6646"/>
                  <a:pt x="1029" y="7477"/>
                </a:cubicBezTo>
                <a:cubicBezTo>
                  <a:pt x="2057" y="7477"/>
                  <a:pt x="2057" y="6646"/>
                  <a:pt x="3086" y="7477"/>
                </a:cubicBezTo>
                <a:cubicBezTo>
                  <a:pt x="3086" y="7477"/>
                  <a:pt x="3086" y="8308"/>
                  <a:pt x="3086" y="9138"/>
                </a:cubicBezTo>
                <a:cubicBezTo>
                  <a:pt x="3086" y="9138"/>
                  <a:pt x="3086" y="9969"/>
                  <a:pt x="3086" y="9969"/>
                </a:cubicBezTo>
                <a:cubicBezTo>
                  <a:pt x="3086" y="9969"/>
                  <a:pt x="3086" y="9969"/>
                  <a:pt x="3086" y="9969"/>
                </a:cubicBezTo>
                <a:cubicBezTo>
                  <a:pt x="3086" y="9969"/>
                  <a:pt x="3086" y="9969"/>
                  <a:pt x="3086" y="10800"/>
                </a:cubicBezTo>
                <a:cubicBezTo>
                  <a:pt x="3086" y="10800"/>
                  <a:pt x="3086" y="12462"/>
                  <a:pt x="4114" y="12462"/>
                </a:cubicBezTo>
                <a:cubicBezTo>
                  <a:pt x="5143" y="12462"/>
                  <a:pt x="5143" y="10800"/>
                  <a:pt x="6171" y="10800"/>
                </a:cubicBezTo>
                <a:cubicBezTo>
                  <a:pt x="8229" y="10800"/>
                  <a:pt x="7200" y="12462"/>
                  <a:pt x="8229" y="10800"/>
                </a:cubicBezTo>
                <a:cubicBezTo>
                  <a:pt x="9257" y="10800"/>
                  <a:pt x="9257" y="9969"/>
                  <a:pt x="9257" y="9969"/>
                </a:cubicBezTo>
                <a:cubicBezTo>
                  <a:pt x="9257" y="9969"/>
                  <a:pt x="10286" y="9969"/>
                  <a:pt x="11314" y="10800"/>
                </a:cubicBezTo>
                <a:cubicBezTo>
                  <a:pt x="12343" y="10800"/>
                  <a:pt x="13371" y="12462"/>
                  <a:pt x="13371" y="13292"/>
                </a:cubicBezTo>
                <a:cubicBezTo>
                  <a:pt x="14400" y="14123"/>
                  <a:pt x="13371" y="14954"/>
                  <a:pt x="14400" y="14954"/>
                </a:cubicBezTo>
                <a:cubicBezTo>
                  <a:pt x="14400" y="15785"/>
                  <a:pt x="15429" y="15785"/>
                  <a:pt x="15429" y="16615"/>
                </a:cubicBezTo>
                <a:cubicBezTo>
                  <a:pt x="16457" y="16615"/>
                  <a:pt x="16457" y="16615"/>
                  <a:pt x="16457" y="17446"/>
                </a:cubicBezTo>
                <a:cubicBezTo>
                  <a:pt x="16457" y="18277"/>
                  <a:pt x="16457" y="19108"/>
                  <a:pt x="16457" y="19938"/>
                </a:cubicBezTo>
                <a:cubicBezTo>
                  <a:pt x="16457" y="19938"/>
                  <a:pt x="15429" y="19938"/>
                  <a:pt x="16457" y="20769"/>
                </a:cubicBezTo>
                <a:cubicBezTo>
                  <a:pt x="16457" y="20769"/>
                  <a:pt x="16457" y="20769"/>
                  <a:pt x="17486" y="20769"/>
                </a:cubicBezTo>
                <a:cubicBezTo>
                  <a:pt x="17486" y="20769"/>
                  <a:pt x="17486" y="21600"/>
                  <a:pt x="18514" y="21600"/>
                </a:cubicBezTo>
                <a:cubicBezTo>
                  <a:pt x="18514" y="20769"/>
                  <a:pt x="18514" y="20769"/>
                  <a:pt x="17486" y="19938"/>
                </a:cubicBezTo>
                <a:cubicBezTo>
                  <a:pt x="18514" y="19938"/>
                  <a:pt x="18514" y="19938"/>
                  <a:pt x="19543" y="19938"/>
                </a:cubicBezTo>
                <a:cubicBezTo>
                  <a:pt x="19543" y="19938"/>
                  <a:pt x="19543" y="19938"/>
                  <a:pt x="20571" y="19938"/>
                </a:cubicBezTo>
                <a:cubicBezTo>
                  <a:pt x="20571" y="19938"/>
                  <a:pt x="20571" y="19938"/>
                  <a:pt x="20571" y="19938"/>
                </a:cubicBezTo>
                <a:cubicBezTo>
                  <a:pt x="21600" y="19938"/>
                  <a:pt x="21600" y="19938"/>
                  <a:pt x="21600" y="19108"/>
                </a:cubicBezTo>
                <a:cubicBezTo>
                  <a:pt x="21600" y="19108"/>
                  <a:pt x="21600" y="18277"/>
                  <a:pt x="21600" y="18277"/>
                </a:cubicBezTo>
                <a:cubicBezTo>
                  <a:pt x="21600" y="18277"/>
                  <a:pt x="21600" y="18277"/>
                  <a:pt x="21600" y="1744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8" name="Shape 2017"/>
          <p:cNvSpPr/>
          <p:nvPr/>
        </p:nvSpPr>
        <p:spPr bwMode="auto">
          <a:xfrm>
            <a:off x="5186363" y="2002632"/>
            <a:ext cx="47625" cy="4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69" extrusionOk="0">
                <a:moveTo>
                  <a:pt x="21600" y="19069"/>
                </a:moveTo>
                <a:cubicBezTo>
                  <a:pt x="17280" y="14749"/>
                  <a:pt x="17280" y="6109"/>
                  <a:pt x="12960" y="10429"/>
                </a:cubicBezTo>
                <a:cubicBezTo>
                  <a:pt x="12960" y="6109"/>
                  <a:pt x="12960" y="6109"/>
                  <a:pt x="17280" y="6109"/>
                </a:cubicBezTo>
                <a:cubicBezTo>
                  <a:pt x="12960" y="1789"/>
                  <a:pt x="12960" y="-2531"/>
                  <a:pt x="4320" y="1789"/>
                </a:cubicBezTo>
                <a:cubicBezTo>
                  <a:pt x="4320" y="1789"/>
                  <a:pt x="0" y="10429"/>
                  <a:pt x="0" y="10429"/>
                </a:cubicBezTo>
                <a:cubicBezTo>
                  <a:pt x="4320" y="14749"/>
                  <a:pt x="8640" y="10429"/>
                  <a:pt x="8640" y="14749"/>
                </a:cubicBezTo>
                <a:cubicBezTo>
                  <a:pt x="12960" y="19069"/>
                  <a:pt x="12960" y="19069"/>
                  <a:pt x="12960" y="19069"/>
                </a:cubicBezTo>
                <a:cubicBezTo>
                  <a:pt x="12960" y="19069"/>
                  <a:pt x="17280" y="19069"/>
                  <a:pt x="21600" y="19069"/>
                </a:cubicBezTo>
                <a:cubicBezTo>
                  <a:pt x="21600" y="19069"/>
                  <a:pt x="21600" y="19069"/>
                  <a:pt x="21600" y="19069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99" name="Shape 2018"/>
          <p:cNvSpPr/>
          <p:nvPr/>
        </p:nvSpPr>
        <p:spPr bwMode="auto">
          <a:xfrm>
            <a:off x="5678488" y="1631157"/>
            <a:ext cx="239712" cy="106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" y="17673"/>
                </a:moveTo>
                <a:cubicBezTo>
                  <a:pt x="864" y="17673"/>
                  <a:pt x="864" y="17673"/>
                  <a:pt x="864" y="17673"/>
                </a:cubicBezTo>
                <a:close/>
                <a:moveTo>
                  <a:pt x="21600" y="5891"/>
                </a:moveTo>
                <a:cubicBezTo>
                  <a:pt x="20736" y="3927"/>
                  <a:pt x="20736" y="3927"/>
                  <a:pt x="19872" y="3927"/>
                </a:cubicBezTo>
                <a:cubicBezTo>
                  <a:pt x="19008" y="3927"/>
                  <a:pt x="19008" y="1964"/>
                  <a:pt x="18144" y="1964"/>
                </a:cubicBezTo>
                <a:cubicBezTo>
                  <a:pt x="17280" y="1964"/>
                  <a:pt x="16416" y="1964"/>
                  <a:pt x="15552" y="1964"/>
                </a:cubicBezTo>
                <a:cubicBezTo>
                  <a:pt x="14688" y="1964"/>
                  <a:pt x="13824" y="1964"/>
                  <a:pt x="12096" y="1964"/>
                </a:cubicBezTo>
                <a:cubicBezTo>
                  <a:pt x="12096" y="1964"/>
                  <a:pt x="12096" y="0"/>
                  <a:pt x="12096" y="0"/>
                </a:cubicBezTo>
                <a:cubicBezTo>
                  <a:pt x="11232" y="1964"/>
                  <a:pt x="11232" y="1964"/>
                  <a:pt x="11232" y="1964"/>
                </a:cubicBezTo>
                <a:cubicBezTo>
                  <a:pt x="10368" y="1964"/>
                  <a:pt x="9504" y="0"/>
                  <a:pt x="8640" y="0"/>
                </a:cubicBezTo>
                <a:cubicBezTo>
                  <a:pt x="7776" y="0"/>
                  <a:pt x="6048" y="1964"/>
                  <a:pt x="6912" y="3927"/>
                </a:cubicBezTo>
                <a:cubicBezTo>
                  <a:pt x="6048" y="1964"/>
                  <a:pt x="4320" y="1964"/>
                  <a:pt x="3456" y="1964"/>
                </a:cubicBezTo>
                <a:cubicBezTo>
                  <a:pt x="2592" y="1964"/>
                  <a:pt x="2592" y="1964"/>
                  <a:pt x="1728" y="3927"/>
                </a:cubicBezTo>
                <a:cubicBezTo>
                  <a:pt x="1728" y="5891"/>
                  <a:pt x="2592" y="3927"/>
                  <a:pt x="2592" y="5891"/>
                </a:cubicBezTo>
                <a:cubicBezTo>
                  <a:pt x="2592" y="5891"/>
                  <a:pt x="864" y="7855"/>
                  <a:pt x="864" y="9818"/>
                </a:cubicBezTo>
                <a:cubicBezTo>
                  <a:pt x="864" y="9818"/>
                  <a:pt x="1728" y="9818"/>
                  <a:pt x="2592" y="9818"/>
                </a:cubicBezTo>
                <a:cubicBezTo>
                  <a:pt x="2592" y="9818"/>
                  <a:pt x="2592" y="9818"/>
                  <a:pt x="2592" y="9818"/>
                </a:cubicBezTo>
                <a:cubicBezTo>
                  <a:pt x="3456" y="11782"/>
                  <a:pt x="3456" y="11782"/>
                  <a:pt x="3456" y="11782"/>
                </a:cubicBezTo>
                <a:cubicBezTo>
                  <a:pt x="3456" y="11782"/>
                  <a:pt x="3456" y="9818"/>
                  <a:pt x="3456" y="9818"/>
                </a:cubicBezTo>
                <a:cubicBezTo>
                  <a:pt x="4320" y="9818"/>
                  <a:pt x="3456" y="7855"/>
                  <a:pt x="4320" y="9818"/>
                </a:cubicBezTo>
                <a:cubicBezTo>
                  <a:pt x="4320" y="9818"/>
                  <a:pt x="4320" y="9818"/>
                  <a:pt x="4320" y="9818"/>
                </a:cubicBezTo>
                <a:cubicBezTo>
                  <a:pt x="5184" y="9818"/>
                  <a:pt x="5184" y="9818"/>
                  <a:pt x="5184" y="11782"/>
                </a:cubicBezTo>
                <a:cubicBezTo>
                  <a:pt x="5184" y="11782"/>
                  <a:pt x="5184" y="11782"/>
                  <a:pt x="6048" y="11782"/>
                </a:cubicBezTo>
                <a:cubicBezTo>
                  <a:pt x="6048" y="11782"/>
                  <a:pt x="7776" y="13745"/>
                  <a:pt x="7776" y="13745"/>
                </a:cubicBezTo>
                <a:cubicBezTo>
                  <a:pt x="7776" y="13745"/>
                  <a:pt x="6912" y="15709"/>
                  <a:pt x="6048" y="13745"/>
                </a:cubicBezTo>
                <a:cubicBezTo>
                  <a:pt x="6912" y="15709"/>
                  <a:pt x="6048" y="15709"/>
                  <a:pt x="6048" y="15709"/>
                </a:cubicBezTo>
                <a:cubicBezTo>
                  <a:pt x="5184" y="15709"/>
                  <a:pt x="5184" y="15709"/>
                  <a:pt x="5184" y="17673"/>
                </a:cubicBezTo>
                <a:cubicBezTo>
                  <a:pt x="5184" y="17673"/>
                  <a:pt x="4320" y="15709"/>
                  <a:pt x="4320" y="15709"/>
                </a:cubicBezTo>
                <a:cubicBezTo>
                  <a:pt x="3456" y="15709"/>
                  <a:pt x="3456" y="17673"/>
                  <a:pt x="2592" y="17673"/>
                </a:cubicBezTo>
                <a:cubicBezTo>
                  <a:pt x="2592" y="17673"/>
                  <a:pt x="864" y="15709"/>
                  <a:pt x="864" y="17673"/>
                </a:cubicBezTo>
                <a:cubicBezTo>
                  <a:pt x="864" y="17673"/>
                  <a:pt x="0" y="17673"/>
                  <a:pt x="0" y="17673"/>
                </a:cubicBezTo>
                <a:cubicBezTo>
                  <a:pt x="0" y="21600"/>
                  <a:pt x="2592" y="19636"/>
                  <a:pt x="3456" y="19636"/>
                </a:cubicBezTo>
                <a:cubicBezTo>
                  <a:pt x="3456" y="19636"/>
                  <a:pt x="3456" y="21600"/>
                  <a:pt x="4320" y="21600"/>
                </a:cubicBezTo>
                <a:cubicBezTo>
                  <a:pt x="4320" y="21600"/>
                  <a:pt x="4320" y="19636"/>
                  <a:pt x="5184" y="19636"/>
                </a:cubicBezTo>
                <a:cubicBezTo>
                  <a:pt x="5184" y="19636"/>
                  <a:pt x="5184" y="21600"/>
                  <a:pt x="6048" y="21600"/>
                </a:cubicBezTo>
                <a:cubicBezTo>
                  <a:pt x="6048" y="21600"/>
                  <a:pt x="6912" y="21600"/>
                  <a:pt x="6912" y="21600"/>
                </a:cubicBezTo>
                <a:cubicBezTo>
                  <a:pt x="7776" y="21600"/>
                  <a:pt x="8640" y="21600"/>
                  <a:pt x="9504" y="19636"/>
                </a:cubicBezTo>
                <a:cubicBezTo>
                  <a:pt x="9504" y="19636"/>
                  <a:pt x="9504" y="19636"/>
                  <a:pt x="10368" y="19636"/>
                </a:cubicBezTo>
                <a:cubicBezTo>
                  <a:pt x="10368" y="19636"/>
                  <a:pt x="9504" y="19636"/>
                  <a:pt x="9504" y="17673"/>
                </a:cubicBezTo>
                <a:cubicBezTo>
                  <a:pt x="10368" y="17673"/>
                  <a:pt x="10368" y="17673"/>
                  <a:pt x="10368" y="17673"/>
                </a:cubicBezTo>
                <a:cubicBezTo>
                  <a:pt x="10368" y="17673"/>
                  <a:pt x="11232" y="15709"/>
                  <a:pt x="11232" y="15709"/>
                </a:cubicBezTo>
                <a:cubicBezTo>
                  <a:pt x="11232" y="13745"/>
                  <a:pt x="11232" y="15709"/>
                  <a:pt x="12096" y="15709"/>
                </a:cubicBezTo>
                <a:cubicBezTo>
                  <a:pt x="12096" y="15709"/>
                  <a:pt x="12960" y="13745"/>
                  <a:pt x="12960" y="13745"/>
                </a:cubicBezTo>
                <a:cubicBezTo>
                  <a:pt x="12960" y="13745"/>
                  <a:pt x="12960" y="15709"/>
                  <a:pt x="13824" y="15709"/>
                </a:cubicBezTo>
                <a:cubicBezTo>
                  <a:pt x="13824" y="15709"/>
                  <a:pt x="13824" y="15709"/>
                  <a:pt x="14688" y="15709"/>
                </a:cubicBezTo>
                <a:cubicBezTo>
                  <a:pt x="15552" y="13745"/>
                  <a:pt x="14688" y="11782"/>
                  <a:pt x="15552" y="11782"/>
                </a:cubicBezTo>
                <a:cubicBezTo>
                  <a:pt x="16416" y="11782"/>
                  <a:pt x="17280" y="11782"/>
                  <a:pt x="17280" y="11782"/>
                </a:cubicBezTo>
                <a:cubicBezTo>
                  <a:pt x="18144" y="11782"/>
                  <a:pt x="18144" y="11782"/>
                  <a:pt x="18144" y="9818"/>
                </a:cubicBezTo>
                <a:cubicBezTo>
                  <a:pt x="18144" y="9818"/>
                  <a:pt x="19008" y="7855"/>
                  <a:pt x="19872" y="7855"/>
                </a:cubicBezTo>
                <a:cubicBezTo>
                  <a:pt x="20736" y="7855"/>
                  <a:pt x="21600" y="5891"/>
                  <a:pt x="21600" y="5891"/>
                </a:cubicBezTo>
                <a:close/>
                <a:moveTo>
                  <a:pt x="3456" y="17673"/>
                </a:moveTo>
                <a:cubicBezTo>
                  <a:pt x="2592" y="17673"/>
                  <a:pt x="2592" y="17673"/>
                  <a:pt x="2592" y="17673"/>
                </a:cubicBezTo>
                <a:cubicBezTo>
                  <a:pt x="2592" y="17673"/>
                  <a:pt x="3456" y="17673"/>
                  <a:pt x="3456" y="17673"/>
                </a:cubicBezTo>
                <a:cubicBezTo>
                  <a:pt x="3456" y="17673"/>
                  <a:pt x="3456" y="17673"/>
                  <a:pt x="3456" y="17673"/>
                </a:cubicBezTo>
                <a:close/>
                <a:moveTo>
                  <a:pt x="4320" y="17673"/>
                </a:moveTo>
                <a:cubicBezTo>
                  <a:pt x="4320" y="17673"/>
                  <a:pt x="4320" y="17673"/>
                  <a:pt x="3456" y="17673"/>
                </a:cubicBezTo>
                <a:cubicBezTo>
                  <a:pt x="3456" y="17673"/>
                  <a:pt x="3456" y="17673"/>
                  <a:pt x="3456" y="17673"/>
                </a:cubicBezTo>
                <a:cubicBezTo>
                  <a:pt x="3456" y="17673"/>
                  <a:pt x="3456" y="17673"/>
                  <a:pt x="3456" y="17673"/>
                </a:cubicBezTo>
                <a:cubicBezTo>
                  <a:pt x="3456" y="17673"/>
                  <a:pt x="3456" y="17673"/>
                  <a:pt x="3456" y="17673"/>
                </a:cubicBezTo>
                <a:cubicBezTo>
                  <a:pt x="4320" y="17673"/>
                  <a:pt x="4320" y="17673"/>
                  <a:pt x="4320" y="17673"/>
                </a:cubicBezTo>
                <a:close/>
                <a:moveTo>
                  <a:pt x="5184" y="17673"/>
                </a:moveTo>
                <a:cubicBezTo>
                  <a:pt x="5184" y="17673"/>
                  <a:pt x="5184" y="17673"/>
                  <a:pt x="5184" y="17673"/>
                </a:cubicBezTo>
                <a:cubicBezTo>
                  <a:pt x="5184" y="17673"/>
                  <a:pt x="5184" y="17673"/>
                  <a:pt x="5184" y="17673"/>
                </a:cubicBezTo>
                <a:cubicBezTo>
                  <a:pt x="5184" y="17673"/>
                  <a:pt x="5184" y="17673"/>
                  <a:pt x="5184" y="17673"/>
                </a:cubicBezTo>
                <a:close/>
              </a:path>
            </a:pathLst>
          </a:custGeom>
          <a:solidFill>
            <a:srgbClr val="FF000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0" name="Shape 2019"/>
          <p:cNvSpPr/>
          <p:nvPr/>
        </p:nvSpPr>
        <p:spPr bwMode="auto">
          <a:xfrm>
            <a:off x="4521200" y="1631157"/>
            <a:ext cx="47625" cy="3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400"/>
                </a:moveTo>
                <a:cubicBezTo>
                  <a:pt x="17280" y="5400"/>
                  <a:pt x="17280" y="5400"/>
                  <a:pt x="12960" y="0"/>
                </a:cubicBezTo>
                <a:cubicBezTo>
                  <a:pt x="12960" y="0"/>
                  <a:pt x="8640" y="0"/>
                  <a:pt x="8640" y="0"/>
                </a:cubicBezTo>
                <a:cubicBezTo>
                  <a:pt x="8640" y="0"/>
                  <a:pt x="8640" y="0"/>
                  <a:pt x="4320" y="5400"/>
                </a:cubicBezTo>
                <a:cubicBezTo>
                  <a:pt x="4320" y="5400"/>
                  <a:pt x="4320" y="5400"/>
                  <a:pt x="0" y="5400"/>
                </a:cubicBezTo>
                <a:cubicBezTo>
                  <a:pt x="0" y="10800"/>
                  <a:pt x="4320" y="10800"/>
                  <a:pt x="4320" y="10800"/>
                </a:cubicBezTo>
                <a:cubicBezTo>
                  <a:pt x="8640" y="16200"/>
                  <a:pt x="8640" y="21600"/>
                  <a:pt x="8640" y="21600"/>
                </a:cubicBezTo>
                <a:cubicBezTo>
                  <a:pt x="8640" y="21600"/>
                  <a:pt x="12960" y="16200"/>
                  <a:pt x="12960" y="16200"/>
                </a:cubicBezTo>
                <a:cubicBezTo>
                  <a:pt x="12960" y="16200"/>
                  <a:pt x="12960" y="16200"/>
                  <a:pt x="17280" y="16200"/>
                </a:cubicBezTo>
                <a:cubicBezTo>
                  <a:pt x="17280" y="16200"/>
                  <a:pt x="17280" y="10800"/>
                  <a:pt x="17280" y="10800"/>
                </a:cubicBezTo>
                <a:cubicBezTo>
                  <a:pt x="17280" y="10800"/>
                  <a:pt x="17280" y="10800"/>
                  <a:pt x="21600" y="5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1" name="Shape 2020"/>
          <p:cNvSpPr/>
          <p:nvPr/>
        </p:nvSpPr>
        <p:spPr bwMode="auto">
          <a:xfrm>
            <a:off x="5110163" y="1294606"/>
            <a:ext cx="895350" cy="40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3" y="15429"/>
                </a:moveTo>
                <a:cubicBezTo>
                  <a:pt x="2323" y="14914"/>
                  <a:pt x="2323" y="14914"/>
                  <a:pt x="2323" y="14914"/>
                </a:cubicBezTo>
                <a:cubicBezTo>
                  <a:pt x="2323" y="14914"/>
                  <a:pt x="2323" y="15429"/>
                  <a:pt x="2323" y="15429"/>
                </a:cubicBezTo>
                <a:cubicBezTo>
                  <a:pt x="2323" y="15429"/>
                  <a:pt x="2323" y="15429"/>
                  <a:pt x="2323" y="15429"/>
                </a:cubicBezTo>
                <a:close/>
                <a:moveTo>
                  <a:pt x="2323" y="14914"/>
                </a:moveTo>
                <a:cubicBezTo>
                  <a:pt x="2323" y="14914"/>
                  <a:pt x="2323" y="14914"/>
                  <a:pt x="2323" y="15429"/>
                </a:cubicBezTo>
                <a:cubicBezTo>
                  <a:pt x="2555" y="14914"/>
                  <a:pt x="2555" y="14914"/>
                  <a:pt x="2323" y="14914"/>
                </a:cubicBezTo>
                <a:close/>
                <a:moveTo>
                  <a:pt x="3716" y="14400"/>
                </a:moveTo>
                <a:cubicBezTo>
                  <a:pt x="3716" y="14400"/>
                  <a:pt x="3716" y="14400"/>
                  <a:pt x="3716" y="14400"/>
                </a:cubicBezTo>
                <a:close/>
                <a:moveTo>
                  <a:pt x="21600" y="8743"/>
                </a:moveTo>
                <a:cubicBezTo>
                  <a:pt x="21600" y="8743"/>
                  <a:pt x="21368" y="8743"/>
                  <a:pt x="21135" y="8229"/>
                </a:cubicBezTo>
                <a:cubicBezTo>
                  <a:pt x="21135" y="8229"/>
                  <a:pt x="21135" y="8229"/>
                  <a:pt x="21135" y="8229"/>
                </a:cubicBezTo>
                <a:cubicBezTo>
                  <a:pt x="21135" y="8229"/>
                  <a:pt x="21135" y="7714"/>
                  <a:pt x="21135" y="7714"/>
                </a:cubicBezTo>
                <a:cubicBezTo>
                  <a:pt x="20903" y="7714"/>
                  <a:pt x="20903" y="8229"/>
                  <a:pt x="20903" y="8229"/>
                </a:cubicBezTo>
                <a:cubicBezTo>
                  <a:pt x="20671" y="8229"/>
                  <a:pt x="20439" y="8229"/>
                  <a:pt x="20439" y="8229"/>
                </a:cubicBezTo>
                <a:cubicBezTo>
                  <a:pt x="20206" y="8229"/>
                  <a:pt x="20206" y="7714"/>
                  <a:pt x="20206" y="7714"/>
                </a:cubicBezTo>
                <a:cubicBezTo>
                  <a:pt x="19974" y="7200"/>
                  <a:pt x="19974" y="7200"/>
                  <a:pt x="19974" y="7200"/>
                </a:cubicBezTo>
                <a:cubicBezTo>
                  <a:pt x="19510" y="7200"/>
                  <a:pt x="19277" y="5657"/>
                  <a:pt x="18813" y="6171"/>
                </a:cubicBezTo>
                <a:cubicBezTo>
                  <a:pt x="18581" y="6171"/>
                  <a:pt x="18581" y="6686"/>
                  <a:pt x="18581" y="6686"/>
                </a:cubicBezTo>
                <a:cubicBezTo>
                  <a:pt x="18581" y="6686"/>
                  <a:pt x="18348" y="6686"/>
                  <a:pt x="18348" y="6686"/>
                </a:cubicBezTo>
                <a:cubicBezTo>
                  <a:pt x="18116" y="6686"/>
                  <a:pt x="18116" y="6171"/>
                  <a:pt x="18116" y="6171"/>
                </a:cubicBezTo>
                <a:cubicBezTo>
                  <a:pt x="18116" y="6171"/>
                  <a:pt x="17884" y="6171"/>
                  <a:pt x="17884" y="6171"/>
                </a:cubicBezTo>
                <a:cubicBezTo>
                  <a:pt x="17884" y="6171"/>
                  <a:pt x="17884" y="6171"/>
                  <a:pt x="17884" y="6171"/>
                </a:cubicBezTo>
                <a:cubicBezTo>
                  <a:pt x="17652" y="6171"/>
                  <a:pt x="17884" y="5657"/>
                  <a:pt x="17652" y="5657"/>
                </a:cubicBezTo>
                <a:cubicBezTo>
                  <a:pt x="17652" y="5657"/>
                  <a:pt x="17419" y="5657"/>
                  <a:pt x="17419" y="5657"/>
                </a:cubicBezTo>
                <a:cubicBezTo>
                  <a:pt x="17419" y="6171"/>
                  <a:pt x="17419" y="6171"/>
                  <a:pt x="17419" y="6171"/>
                </a:cubicBezTo>
                <a:cubicBezTo>
                  <a:pt x="17419" y="6171"/>
                  <a:pt x="17419" y="6171"/>
                  <a:pt x="17419" y="6686"/>
                </a:cubicBezTo>
                <a:cubicBezTo>
                  <a:pt x="17187" y="6171"/>
                  <a:pt x="16955" y="6171"/>
                  <a:pt x="16955" y="5657"/>
                </a:cubicBezTo>
                <a:cubicBezTo>
                  <a:pt x="16723" y="5143"/>
                  <a:pt x="16258" y="4629"/>
                  <a:pt x="16026" y="4114"/>
                </a:cubicBezTo>
                <a:cubicBezTo>
                  <a:pt x="15561" y="3086"/>
                  <a:pt x="15097" y="2571"/>
                  <a:pt x="14632" y="1543"/>
                </a:cubicBezTo>
                <a:cubicBezTo>
                  <a:pt x="14632" y="1543"/>
                  <a:pt x="14632" y="1543"/>
                  <a:pt x="14632" y="1029"/>
                </a:cubicBezTo>
                <a:cubicBezTo>
                  <a:pt x="14400" y="1029"/>
                  <a:pt x="14168" y="1543"/>
                  <a:pt x="14168" y="1543"/>
                </a:cubicBezTo>
                <a:cubicBezTo>
                  <a:pt x="13935" y="1543"/>
                  <a:pt x="13935" y="1543"/>
                  <a:pt x="13935" y="2057"/>
                </a:cubicBezTo>
                <a:cubicBezTo>
                  <a:pt x="13935" y="2057"/>
                  <a:pt x="13703" y="2057"/>
                  <a:pt x="13703" y="2057"/>
                </a:cubicBezTo>
                <a:cubicBezTo>
                  <a:pt x="13703" y="2057"/>
                  <a:pt x="13703" y="2571"/>
                  <a:pt x="13703" y="2571"/>
                </a:cubicBezTo>
                <a:cubicBezTo>
                  <a:pt x="13703" y="2571"/>
                  <a:pt x="13471" y="2057"/>
                  <a:pt x="13471" y="2057"/>
                </a:cubicBezTo>
                <a:cubicBezTo>
                  <a:pt x="13239" y="2571"/>
                  <a:pt x="13239" y="2571"/>
                  <a:pt x="13006" y="2571"/>
                </a:cubicBezTo>
                <a:cubicBezTo>
                  <a:pt x="13006" y="2057"/>
                  <a:pt x="13239" y="2057"/>
                  <a:pt x="13239" y="2057"/>
                </a:cubicBezTo>
                <a:cubicBezTo>
                  <a:pt x="13239" y="1543"/>
                  <a:pt x="13006" y="1543"/>
                  <a:pt x="13006" y="1543"/>
                </a:cubicBezTo>
                <a:cubicBezTo>
                  <a:pt x="12774" y="1543"/>
                  <a:pt x="12774" y="1543"/>
                  <a:pt x="12542" y="1543"/>
                </a:cubicBezTo>
                <a:cubicBezTo>
                  <a:pt x="12542" y="2057"/>
                  <a:pt x="12542" y="2057"/>
                  <a:pt x="12542" y="1543"/>
                </a:cubicBezTo>
                <a:cubicBezTo>
                  <a:pt x="12310" y="1543"/>
                  <a:pt x="12310" y="1543"/>
                  <a:pt x="12310" y="1543"/>
                </a:cubicBezTo>
                <a:cubicBezTo>
                  <a:pt x="12310" y="1029"/>
                  <a:pt x="12310" y="1543"/>
                  <a:pt x="12310" y="1543"/>
                </a:cubicBezTo>
                <a:cubicBezTo>
                  <a:pt x="12077" y="1543"/>
                  <a:pt x="11845" y="1543"/>
                  <a:pt x="11845" y="1543"/>
                </a:cubicBezTo>
                <a:cubicBezTo>
                  <a:pt x="11613" y="1543"/>
                  <a:pt x="11845" y="1029"/>
                  <a:pt x="11613" y="1029"/>
                </a:cubicBezTo>
                <a:cubicBezTo>
                  <a:pt x="11613" y="514"/>
                  <a:pt x="11381" y="0"/>
                  <a:pt x="11381" y="0"/>
                </a:cubicBezTo>
                <a:cubicBezTo>
                  <a:pt x="11148" y="0"/>
                  <a:pt x="11148" y="0"/>
                  <a:pt x="11148" y="0"/>
                </a:cubicBezTo>
                <a:cubicBezTo>
                  <a:pt x="10916" y="0"/>
                  <a:pt x="10684" y="0"/>
                  <a:pt x="10452" y="0"/>
                </a:cubicBezTo>
                <a:cubicBezTo>
                  <a:pt x="10452" y="0"/>
                  <a:pt x="10219" y="0"/>
                  <a:pt x="9987" y="0"/>
                </a:cubicBezTo>
                <a:cubicBezTo>
                  <a:pt x="10219" y="514"/>
                  <a:pt x="9523" y="514"/>
                  <a:pt x="9290" y="514"/>
                </a:cubicBezTo>
                <a:cubicBezTo>
                  <a:pt x="9290" y="514"/>
                  <a:pt x="9058" y="514"/>
                  <a:pt x="9058" y="1029"/>
                </a:cubicBezTo>
                <a:cubicBezTo>
                  <a:pt x="8826" y="1029"/>
                  <a:pt x="8826" y="1029"/>
                  <a:pt x="8826" y="1029"/>
                </a:cubicBezTo>
                <a:cubicBezTo>
                  <a:pt x="8826" y="1029"/>
                  <a:pt x="8594" y="1029"/>
                  <a:pt x="8594" y="1029"/>
                </a:cubicBezTo>
                <a:cubicBezTo>
                  <a:pt x="8594" y="1543"/>
                  <a:pt x="8361" y="1029"/>
                  <a:pt x="8361" y="1029"/>
                </a:cubicBezTo>
                <a:cubicBezTo>
                  <a:pt x="8129" y="1029"/>
                  <a:pt x="8129" y="1543"/>
                  <a:pt x="7897" y="1543"/>
                </a:cubicBezTo>
                <a:cubicBezTo>
                  <a:pt x="7665" y="1543"/>
                  <a:pt x="7432" y="2057"/>
                  <a:pt x="7200" y="2057"/>
                </a:cubicBezTo>
                <a:cubicBezTo>
                  <a:pt x="6968" y="2057"/>
                  <a:pt x="6735" y="1543"/>
                  <a:pt x="6735" y="1543"/>
                </a:cubicBezTo>
                <a:cubicBezTo>
                  <a:pt x="6735" y="1543"/>
                  <a:pt x="6735" y="2057"/>
                  <a:pt x="6735" y="2057"/>
                </a:cubicBezTo>
                <a:cubicBezTo>
                  <a:pt x="6735" y="2571"/>
                  <a:pt x="6968" y="2057"/>
                  <a:pt x="6968" y="2571"/>
                </a:cubicBezTo>
                <a:cubicBezTo>
                  <a:pt x="6968" y="2571"/>
                  <a:pt x="6968" y="2571"/>
                  <a:pt x="6968" y="2571"/>
                </a:cubicBezTo>
                <a:cubicBezTo>
                  <a:pt x="6968" y="3086"/>
                  <a:pt x="7432" y="3086"/>
                  <a:pt x="7432" y="3086"/>
                </a:cubicBezTo>
                <a:cubicBezTo>
                  <a:pt x="7200" y="3600"/>
                  <a:pt x="6735" y="2571"/>
                  <a:pt x="6735" y="3600"/>
                </a:cubicBezTo>
                <a:cubicBezTo>
                  <a:pt x="6968" y="4114"/>
                  <a:pt x="6968" y="4114"/>
                  <a:pt x="6735" y="4629"/>
                </a:cubicBezTo>
                <a:cubicBezTo>
                  <a:pt x="6735" y="4629"/>
                  <a:pt x="6503" y="4629"/>
                  <a:pt x="6503" y="4629"/>
                </a:cubicBezTo>
                <a:cubicBezTo>
                  <a:pt x="6503" y="4629"/>
                  <a:pt x="6968" y="5143"/>
                  <a:pt x="6968" y="5143"/>
                </a:cubicBezTo>
                <a:cubicBezTo>
                  <a:pt x="6968" y="5143"/>
                  <a:pt x="7200" y="5143"/>
                  <a:pt x="7432" y="5657"/>
                </a:cubicBezTo>
                <a:cubicBezTo>
                  <a:pt x="7665" y="5657"/>
                  <a:pt x="7432" y="6686"/>
                  <a:pt x="7200" y="6686"/>
                </a:cubicBezTo>
                <a:cubicBezTo>
                  <a:pt x="6968" y="6686"/>
                  <a:pt x="6735" y="6171"/>
                  <a:pt x="6735" y="6171"/>
                </a:cubicBezTo>
                <a:cubicBezTo>
                  <a:pt x="6735" y="6686"/>
                  <a:pt x="6735" y="6686"/>
                  <a:pt x="6503" y="6686"/>
                </a:cubicBezTo>
                <a:cubicBezTo>
                  <a:pt x="6503" y="6686"/>
                  <a:pt x="6271" y="6686"/>
                  <a:pt x="6271" y="6686"/>
                </a:cubicBezTo>
                <a:cubicBezTo>
                  <a:pt x="6039" y="6686"/>
                  <a:pt x="6039" y="6171"/>
                  <a:pt x="5806" y="6171"/>
                </a:cubicBezTo>
                <a:cubicBezTo>
                  <a:pt x="5806" y="6171"/>
                  <a:pt x="5574" y="6171"/>
                  <a:pt x="5574" y="6171"/>
                </a:cubicBezTo>
                <a:cubicBezTo>
                  <a:pt x="5574" y="6171"/>
                  <a:pt x="5574" y="6171"/>
                  <a:pt x="5342" y="6171"/>
                </a:cubicBezTo>
                <a:cubicBezTo>
                  <a:pt x="5342" y="6171"/>
                  <a:pt x="5110" y="6171"/>
                  <a:pt x="5110" y="6171"/>
                </a:cubicBezTo>
                <a:cubicBezTo>
                  <a:pt x="4877" y="6171"/>
                  <a:pt x="4645" y="6686"/>
                  <a:pt x="4413" y="6686"/>
                </a:cubicBezTo>
                <a:cubicBezTo>
                  <a:pt x="4413" y="6686"/>
                  <a:pt x="3948" y="6171"/>
                  <a:pt x="3948" y="6171"/>
                </a:cubicBezTo>
                <a:cubicBezTo>
                  <a:pt x="3716" y="6171"/>
                  <a:pt x="3948" y="6171"/>
                  <a:pt x="3948" y="6686"/>
                </a:cubicBezTo>
                <a:cubicBezTo>
                  <a:pt x="3948" y="7200"/>
                  <a:pt x="3948" y="6686"/>
                  <a:pt x="3716" y="6686"/>
                </a:cubicBezTo>
                <a:cubicBezTo>
                  <a:pt x="3716" y="6171"/>
                  <a:pt x="3484" y="5657"/>
                  <a:pt x="3252" y="5657"/>
                </a:cubicBezTo>
                <a:cubicBezTo>
                  <a:pt x="3019" y="5143"/>
                  <a:pt x="3019" y="5657"/>
                  <a:pt x="2787" y="5657"/>
                </a:cubicBezTo>
                <a:cubicBezTo>
                  <a:pt x="2555" y="5143"/>
                  <a:pt x="2555" y="5143"/>
                  <a:pt x="2323" y="5143"/>
                </a:cubicBezTo>
                <a:cubicBezTo>
                  <a:pt x="2323" y="5143"/>
                  <a:pt x="2323" y="5657"/>
                  <a:pt x="2090" y="5657"/>
                </a:cubicBezTo>
                <a:cubicBezTo>
                  <a:pt x="2090" y="5657"/>
                  <a:pt x="2090" y="5143"/>
                  <a:pt x="2090" y="5143"/>
                </a:cubicBezTo>
                <a:cubicBezTo>
                  <a:pt x="1626" y="5143"/>
                  <a:pt x="1858" y="5143"/>
                  <a:pt x="1626" y="5657"/>
                </a:cubicBezTo>
                <a:cubicBezTo>
                  <a:pt x="1394" y="5657"/>
                  <a:pt x="1161" y="5657"/>
                  <a:pt x="1161" y="6171"/>
                </a:cubicBezTo>
                <a:cubicBezTo>
                  <a:pt x="929" y="6171"/>
                  <a:pt x="929" y="6686"/>
                  <a:pt x="697" y="6686"/>
                </a:cubicBezTo>
                <a:cubicBezTo>
                  <a:pt x="929" y="7200"/>
                  <a:pt x="1161" y="7714"/>
                  <a:pt x="697" y="7714"/>
                </a:cubicBezTo>
                <a:cubicBezTo>
                  <a:pt x="465" y="7714"/>
                  <a:pt x="465" y="6686"/>
                  <a:pt x="232" y="7200"/>
                </a:cubicBezTo>
                <a:cubicBezTo>
                  <a:pt x="232" y="7200"/>
                  <a:pt x="232" y="7200"/>
                  <a:pt x="232" y="7714"/>
                </a:cubicBezTo>
                <a:cubicBezTo>
                  <a:pt x="232" y="7714"/>
                  <a:pt x="0" y="7714"/>
                  <a:pt x="0" y="7714"/>
                </a:cubicBezTo>
                <a:cubicBezTo>
                  <a:pt x="0" y="7714"/>
                  <a:pt x="0" y="8229"/>
                  <a:pt x="0" y="8229"/>
                </a:cubicBezTo>
                <a:cubicBezTo>
                  <a:pt x="0" y="8743"/>
                  <a:pt x="0" y="8743"/>
                  <a:pt x="0" y="8743"/>
                </a:cubicBezTo>
                <a:cubicBezTo>
                  <a:pt x="0" y="8743"/>
                  <a:pt x="0" y="8743"/>
                  <a:pt x="0" y="9257"/>
                </a:cubicBezTo>
                <a:cubicBezTo>
                  <a:pt x="0" y="9257"/>
                  <a:pt x="0" y="9257"/>
                  <a:pt x="0" y="9771"/>
                </a:cubicBezTo>
                <a:cubicBezTo>
                  <a:pt x="0" y="10286"/>
                  <a:pt x="232" y="10286"/>
                  <a:pt x="232" y="10286"/>
                </a:cubicBezTo>
                <a:cubicBezTo>
                  <a:pt x="465" y="10286"/>
                  <a:pt x="232" y="10800"/>
                  <a:pt x="465" y="10800"/>
                </a:cubicBezTo>
                <a:cubicBezTo>
                  <a:pt x="465" y="10800"/>
                  <a:pt x="697" y="10800"/>
                  <a:pt x="929" y="10800"/>
                </a:cubicBezTo>
                <a:cubicBezTo>
                  <a:pt x="929" y="10800"/>
                  <a:pt x="929" y="11314"/>
                  <a:pt x="1161" y="11314"/>
                </a:cubicBezTo>
                <a:cubicBezTo>
                  <a:pt x="1161" y="11829"/>
                  <a:pt x="1394" y="12343"/>
                  <a:pt x="1394" y="12343"/>
                </a:cubicBezTo>
                <a:cubicBezTo>
                  <a:pt x="1394" y="12857"/>
                  <a:pt x="1394" y="12343"/>
                  <a:pt x="1394" y="12343"/>
                </a:cubicBezTo>
                <a:cubicBezTo>
                  <a:pt x="1394" y="12343"/>
                  <a:pt x="1161" y="12343"/>
                  <a:pt x="1394" y="12857"/>
                </a:cubicBezTo>
                <a:cubicBezTo>
                  <a:pt x="1394" y="12857"/>
                  <a:pt x="1626" y="12857"/>
                  <a:pt x="1626" y="12857"/>
                </a:cubicBezTo>
                <a:cubicBezTo>
                  <a:pt x="1626" y="12857"/>
                  <a:pt x="1626" y="12857"/>
                  <a:pt x="1858" y="12857"/>
                </a:cubicBezTo>
                <a:cubicBezTo>
                  <a:pt x="1858" y="12857"/>
                  <a:pt x="1626" y="12857"/>
                  <a:pt x="1626" y="12857"/>
                </a:cubicBezTo>
                <a:cubicBezTo>
                  <a:pt x="2090" y="12857"/>
                  <a:pt x="2323" y="11829"/>
                  <a:pt x="2555" y="11829"/>
                </a:cubicBezTo>
                <a:cubicBezTo>
                  <a:pt x="2787" y="11829"/>
                  <a:pt x="2787" y="12343"/>
                  <a:pt x="3019" y="12343"/>
                </a:cubicBezTo>
                <a:cubicBezTo>
                  <a:pt x="3252" y="12343"/>
                  <a:pt x="3252" y="12343"/>
                  <a:pt x="3252" y="12343"/>
                </a:cubicBezTo>
                <a:cubicBezTo>
                  <a:pt x="3484" y="12343"/>
                  <a:pt x="3484" y="11829"/>
                  <a:pt x="3716" y="12343"/>
                </a:cubicBezTo>
                <a:cubicBezTo>
                  <a:pt x="3716" y="12343"/>
                  <a:pt x="3716" y="12343"/>
                  <a:pt x="3716" y="12857"/>
                </a:cubicBezTo>
                <a:cubicBezTo>
                  <a:pt x="3716" y="12857"/>
                  <a:pt x="3716" y="13371"/>
                  <a:pt x="3716" y="13371"/>
                </a:cubicBezTo>
                <a:cubicBezTo>
                  <a:pt x="3948" y="13371"/>
                  <a:pt x="3716" y="13886"/>
                  <a:pt x="3716" y="13886"/>
                </a:cubicBezTo>
                <a:cubicBezTo>
                  <a:pt x="3716" y="14400"/>
                  <a:pt x="3716" y="14400"/>
                  <a:pt x="3948" y="14400"/>
                </a:cubicBezTo>
                <a:cubicBezTo>
                  <a:pt x="3716" y="14400"/>
                  <a:pt x="3252" y="14400"/>
                  <a:pt x="3019" y="14400"/>
                </a:cubicBezTo>
                <a:cubicBezTo>
                  <a:pt x="3019" y="14400"/>
                  <a:pt x="2787" y="15429"/>
                  <a:pt x="2787" y="15429"/>
                </a:cubicBezTo>
                <a:cubicBezTo>
                  <a:pt x="2787" y="15429"/>
                  <a:pt x="3019" y="15943"/>
                  <a:pt x="3252" y="15943"/>
                </a:cubicBezTo>
                <a:cubicBezTo>
                  <a:pt x="3019" y="15943"/>
                  <a:pt x="2323" y="15429"/>
                  <a:pt x="2555" y="15943"/>
                </a:cubicBezTo>
                <a:cubicBezTo>
                  <a:pt x="2555" y="16457"/>
                  <a:pt x="2787" y="16457"/>
                  <a:pt x="2787" y="16457"/>
                </a:cubicBezTo>
                <a:cubicBezTo>
                  <a:pt x="3019" y="16971"/>
                  <a:pt x="3019" y="17486"/>
                  <a:pt x="3252" y="17486"/>
                </a:cubicBezTo>
                <a:cubicBezTo>
                  <a:pt x="3252" y="17486"/>
                  <a:pt x="3252" y="18000"/>
                  <a:pt x="3252" y="18000"/>
                </a:cubicBezTo>
                <a:cubicBezTo>
                  <a:pt x="3252" y="18000"/>
                  <a:pt x="3252" y="18000"/>
                  <a:pt x="3252" y="18000"/>
                </a:cubicBezTo>
                <a:cubicBezTo>
                  <a:pt x="3252" y="18000"/>
                  <a:pt x="3484" y="18000"/>
                  <a:pt x="3484" y="18000"/>
                </a:cubicBezTo>
                <a:cubicBezTo>
                  <a:pt x="3716" y="18000"/>
                  <a:pt x="3716" y="18514"/>
                  <a:pt x="3716" y="18514"/>
                </a:cubicBezTo>
                <a:cubicBezTo>
                  <a:pt x="3948" y="18514"/>
                  <a:pt x="3948" y="18514"/>
                  <a:pt x="3948" y="19029"/>
                </a:cubicBezTo>
                <a:cubicBezTo>
                  <a:pt x="4181" y="19543"/>
                  <a:pt x="3948" y="19543"/>
                  <a:pt x="4181" y="20057"/>
                </a:cubicBezTo>
                <a:cubicBezTo>
                  <a:pt x="4413" y="19543"/>
                  <a:pt x="4645" y="19029"/>
                  <a:pt x="4877" y="19543"/>
                </a:cubicBezTo>
                <a:cubicBezTo>
                  <a:pt x="5342" y="19543"/>
                  <a:pt x="5574" y="20571"/>
                  <a:pt x="6039" y="20571"/>
                </a:cubicBezTo>
                <a:cubicBezTo>
                  <a:pt x="6039" y="19029"/>
                  <a:pt x="5806" y="17486"/>
                  <a:pt x="5574" y="16457"/>
                </a:cubicBezTo>
                <a:cubicBezTo>
                  <a:pt x="5574" y="15943"/>
                  <a:pt x="5574" y="15429"/>
                  <a:pt x="5574" y="14914"/>
                </a:cubicBezTo>
                <a:cubicBezTo>
                  <a:pt x="5806" y="14914"/>
                  <a:pt x="6039" y="14914"/>
                  <a:pt x="6039" y="14914"/>
                </a:cubicBezTo>
                <a:cubicBezTo>
                  <a:pt x="6271" y="14400"/>
                  <a:pt x="6503" y="14400"/>
                  <a:pt x="6735" y="14400"/>
                </a:cubicBezTo>
                <a:cubicBezTo>
                  <a:pt x="6968" y="14400"/>
                  <a:pt x="6968" y="14400"/>
                  <a:pt x="7200" y="14400"/>
                </a:cubicBezTo>
                <a:cubicBezTo>
                  <a:pt x="7432" y="14914"/>
                  <a:pt x="7897" y="15429"/>
                  <a:pt x="8129" y="15943"/>
                </a:cubicBezTo>
                <a:cubicBezTo>
                  <a:pt x="8361" y="16457"/>
                  <a:pt x="8826" y="16971"/>
                  <a:pt x="9058" y="17486"/>
                </a:cubicBezTo>
                <a:cubicBezTo>
                  <a:pt x="9290" y="17486"/>
                  <a:pt x="9523" y="17486"/>
                  <a:pt x="9755" y="17486"/>
                </a:cubicBezTo>
                <a:cubicBezTo>
                  <a:pt x="9987" y="17486"/>
                  <a:pt x="10219" y="17486"/>
                  <a:pt x="10452" y="17486"/>
                </a:cubicBezTo>
                <a:cubicBezTo>
                  <a:pt x="10452" y="17486"/>
                  <a:pt x="10684" y="16971"/>
                  <a:pt x="10684" y="16971"/>
                </a:cubicBezTo>
                <a:cubicBezTo>
                  <a:pt x="10916" y="16971"/>
                  <a:pt x="11148" y="18514"/>
                  <a:pt x="11381" y="18000"/>
                </a:cubicBezTo>
                <a:cubicBezTo>
                  <a:pt x="11381" y="18514"/>
                  <a:pt x="11381" y="19543"/>
                  <a:pt x="11613" y="19543"/>
                </a:cubicBezTo>
                <a:cubicBezTo>
                  <a:pt x="11613" y="19543"/>
                  <a:pt x="11845" y="19543"/>
                  <a:pt x="11845" y="19543"/>
                </a:cubicBezTo>
                <a:cubicBezTo>
                  <a:pt x="11845" y="20057"/>
                  <a:pt x="12077" y="20571"/>
                  <a:pt x="12077" y="20571"/>
                </a:cubicBezTo>
                <a:cubicBezTo>
                  <a:pt x="12077" y="21086"/>
                  <a:pt x="12310" y="21086"/>
                  <a:pt x="12542" y="21086"/>
                </a:cubicBezTo>
                <a:cubicBezTo>
                  <a:pt x="12542" y="21086"/>
                  <a:pt x="12774" y="20571"/>
                  <a:pt x="12774" y="21086"/>
                </a:cubicBezTo>
                <a:cubicBezTo>
                  <a:pt x="13006" y="21086"/>
                  <a:pt x="12774" y="21086"/>
                  <a:pt x="13006" y="21600"/>
                </a:cubicBezTo>
                <a:cubicBezTo>
                  <a:pt x="13006" y="21600"/>
                  <a:pt x="13239" y="21600"/>
                  <a:pt x="13239" y="21600"/>
                </a:cubicBezTo>
                <a:cubicBezTo>
                  <a:pt x="13239" y="21600"/>
                  <a:pt x="13239" y="21600"/>
                  <a:pt x="13239" y="21600"/>
                </a:cubicBezTo>
                <a:cubicBezTo>
                  <a:pt x="13239" y="21086"/>
                  <a:pt x="13471" y="20571"/>
                  <a:pt x="13471" y="20571"/>
                </a:cubicBezTo>
                <a:cubicBezTo>
                  <a:pt x="13703" y="20057"/>
                  <a:pt x="13935" y="20057"/>
                  <a:pt x="13935" y="19543"/>
                </a:cubicBezTo>
                <a:cubicBezTo>
                  <a:pt x="13935" y="19543"/>
                  <a:pt x="14168" y="19543"/>
                  <a:pt x="14168" y="19543"/>
                </a:cubicBezTo>
                <a:cubicBezTo>
                  <a:pt x="14168" y="19543"/>
                  <a:pt x="14168" y="19543"/>
                  <a:pt x="14168" y="19029"/>
                </a:cubicBezTo>
                <a:cubicBezTo>
                  <a:pt x="14168" y="19029"/>
                  <a:pt x="14400" y="18514"/>
                  <a:pt x="14632" y="18514"/>
                </a:cubicBezTo>
                <a:cubicBezTo>
                  <a:pt x="14865" y="18514"/>
                  <a:pt x="15329" y="19029"/>
                  <a:pt x="15561" y="19029"/>
                </a:cubicBezTo>
                <a:cubicBezTo>
                  <a:pt x="15329" y="18514"/>
                  <a:pt x="15794" y="18000"/>
                  <a:pt x="16026" y="18000"/>
                </a:cubicBezTo>
                <a:cubicBezTo>
                  <a:pt x="16258" y="18000"/>
                  <a:pt x="16490" y="18514"/>
                  <a:pt x="16723" y="18514"/>
                </a:cubicBezTo>
                <a:cubicBezTo>
                  <a:pt x="16723" y="18514"/>
                  <a:pt x="16955" y="18514"/>
                  <a:pt x="16955" y="18514"/>
                </a:cubicBezTo>
                <a:cubicBezTo>
                  <a:pt x="17419" y="18000"/>
                  <a:pt x="18116" y="18000"/>
                  <a:pt x="18581" y="18514"/>
                </a:cubicBezTo>
                <a:cubicBezTo>
                  <a:pt x="18813" y="18514"/>
                  <a:pt x="18813" y="18514"/>
                  <a:pt x="19045" y="19029"/>
                </a:cubicBezTo>
                <a:cubicBezTo>
                  <a:pt x="19045" y="19029"/>
                  <a:pt x="19277" y="19029"/>
                  <a:pt x="19510" y="19543"/>
                </a:cubicBezTo>
                <a:cubicBezTo>
                  <a:pt x="19510" y="19029"/>
                  <a:pt x="19045" y="18514"/>
                  <a:pt x="19510" y="18514"/>
                </a:cubicBezTo>
                <a:cubicBezTo>
                  <a:pt x="19277" y="18000"/>
                  <a:pt x="19510" y="18000"/>
                  <a:pt x="19510" y="18000"/>
                </a:cubicBezTo>
                <a:cubicBezTo>
                  <a:pt x="19510" y="18000"/>
                  <a:pt x="19510" y="18000"/>
                  <a:pt x="19510" y="18000"/>
                </a:cubicBezTo>
                <a:cubicBezTo>
                  <a:pt x="19510" y="18000"/>
                  <a:pt x="19510" y="17486"/>
                  <a:pt x="19510" y="17486"/>
                </a:cubicBezTo>
                <a:cubicBezTo>
                  <a:pt x="19277" y="17486"/>
                  <a:pt x="18813" y="15943"/>
                  <a:pt x="19045" y="15429"/>
                </a:cubicBezTo>
                <a:cubicBezTo>
                  <a:pt x="18813" y="15429"/>
                  <a:pt x="18581" y="15429"/>
                  <a:pt x="18813" y="14914"/>
                </a:cubicBezTo>
                <a:cubicBezTo>
                  <a:pt x="18813" y="14914"/>
                  <a:pt x="19510" y="14400"/>
                  <a:pt x="19510" y="14400"/>
                </a:cubicBezTo>
                <a:cubicBezTo>
                  <a:pt x="19742" y="14400"/>
                  <a:pt x="19974" y="14914"/>
                  <a:pt x="19974" y="14914"/>
                </a:cubicBezTo>
                <a:cubicBezTo>
                  <a:pt x="20206" y="14400"/>
                  <a:pt x="19974" y="14400"/>
                  <a:pt x="19974" y="14400"/>
                </a:cubicBezTo>
                <a:cubicBezTo>
                  <a:pt x="19742" y="14400"/>
                  <a:pt x="19742" y="13886"/>
                  <a:pt x="19742" y="13886"/>
                </a:cubicBezTo>
                <a:cubicBezTo>
                  <a:pt x="19742" y="13371"/>
                  <a:pt x="19742" y="11829"/>
                  <a:pt x="19742" y="11829"/>
                </a:cubicBezTo>
                <a:cubicBezTo>
                  <a:pt x="19974" y="11829"/>
                  <a:pt x="20439" y="11829"/>
                  <a:pt x="20671" y="11829"/>
                </a:cubicBezTo>
                <a:cubicBezTo>
                  <a:pt x="20671" y="12343"/>
                  <a:pt x="20903" y="12343"/>
                  <a:pt x="20903" y="12343"/>
                </a:cubicBezTo>
                <a:cubicBezTo>
                  <a:pt x="20903" y="12343"/>
                  <a:pt x="21135" y="11829"/>
                  <a:pt x="21135" y="11829"/>
                </a:cubicBezTo>
                <a:cubicBezTo>
                  <a:pt x="21368" y="11829"/>
                  <a:pt x="21135" y="11314"/>
                  <a:pt x="21135" y="10800"/>
                </a:cubicBezTo>
                <a:cubicBezTo>
                  <a:pt x="21135" y="10800"/>
                  <a:pt x="20903" y="10286"/>
                  <a:pt x="20903" y="9771"/>
                </a:cubicBezTo>
                <a:cubicBezTo>
                  <a:pt x="21135" y="9771"/>
                  <a:pt x="21368" y="9771"/>
                  <a:pt x="21368" y="9771"/>
                </a:cubicBezTo>
                <a:cubicBezTo>
                  <a:pt x="21368" y="9257"/>
                  <a:pt x="21368" y="9257"/>
                  <a:pt x="21368" y="9257"/>
                </a:cubicBezTo>
                <a:cubicBezTo>
                  <a:pt x="21368" y="8743"/>
                  <a:pt x="21600" y="9257"/>
                  <a:pt x="21600" y="8743"/>
                </a:cubicBezTo>
                <a:close/>
              </a:path>
            </a:pathLst>
          </a:custGeom>
          <a:solidFill>
            <a:srgbClr val="00AFCA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2" name="Shape 2021"/>
          <p:cNvSpPr/>
          <p:nvPr/>
        </p:nvSpPr>
        <p:spPr bwMode="auto">
          <a:xfrm>
            <a:off x="4897438" y="2710657"/>
            <a:ext cx="201612" cy="28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880"/>
                </a:moveTo>
                <a:cubicBezTo>
                  <a:pt x="20571" y="2880"/>
                  <a:pt x="20571" y="2880"/>
                  <a:pt x="19543" y="2880"/>
                </a:cubicBezTo>
                <a:cubicBezTo>
                  <a:pt x="19543" y="2880"/>
                  <a:pt x="19543" y="2160"/>
                  <a:pt x="18514" y="2160"/>
                </a:cubicBezTo>
                <a:cubicBezTo>
                  <a:pt x="18514" y="2160"/>
                  <a:pt x="16457" y="2880"/>
                  <a:pt x="16457" y="3600"/>
                </a:cubicBezTo>
                <a:cubicBezTo>
                  <a:pt x="15429" y="3600"/>
                  <a:pt x="15429" y="4320"/>
                  <a:pt x="14400" y="4320"/>
                </a:cubicBezTo>
                <a:cubicBezTo>
                  <a:pt x="13371" y="3600"/>
                  <a:pt x="12343" y="3600"/>
                  <a:pt x="11314" y="3600"/>
                </a:cubicBezTo>
                <a:cubicBezTo>
                  <a:pt x="10286" y="3600"/>
                  <a:pt x="9257" y="2880"/>
                  <a:pt x="8229" y="2160"/>
                </a:cubicBezTo>
                <a:cubicBezTo>
                  <a:pt x="7200" y="2160"/>
                  <a:pt x="6171" y="2160"/>
                  <a:pt x="6171" y="2160"/>
                </a:cubicBezTo>
                <a:cubicBezTo>
                  <a:pt x="5143" y="1440"/>
                  <a:pt x="5143" y="720"/>
                  <a:pt x="5143" y="0"/>
                </a:cubicBezTo>
                <a:cubicBezTo>
                  <a:pt x="5143" y="0"/>
                  <a:pt x="4114" y="0"/>
                  <a:pt x="4114" y="0"/>
                </a:cubicBezTo>
                <a:cubicBezTo>
                  <a:pt x="3086" y="0"/>
                  <a:pt x="3086" y="720"/>
                  <a:pt x="2057" y="720"/>
                </a:cubicBezTo>
                <a:cubicBezTo>
                  <a:pt x="2057" y="1440"/>
                  <a:pt x="1029" y="2160"/>
                  <a:pt x="0" y="2160"/>
                </a:cubicBezTo>
                <a:cubicBezTo>
                  <a:pt x="0" y="2880"/>
                  <a:pt x="1029" y="3600"/>
                  <a:pt x="1029" y="3600"/>
                </a:cubicBezTo>
                <a:cubicBezTo>
                  <a:pt x="2057" y="4320"/>
                  <a:pt x="2057" y="5040"/>
                  <a:pt x="2057" y="5040"/>
                </a:cubicBezTo>
                <a:cubicBezTo>
                  <a:pt x="2057" y="5760"/>
                  <a:pt x="3086" y="5760"/>
                  <a:pt x="3086" y="5760"/>
                </a:cubicBezTo>
                <a:cubicBezTo>
                  <a:pt x="3086" y="6480"/>
                  <a:pt x="3086" y="7200"/>
                  <a:pt x="3086" y="7200"/>
                </a:cubicBezTo>
                <a:cubicBezTo>
                  <a:pt x="3086" y="7920"/>
                  <a:pt x="3086" y="7920"/>
                  <a:pt x="3086" y="7920"/>
                </a:cubicBezTo>
                <a:cubicBezTo>
                  <a:pt x="3086" y="7920"/>
                  <a:pt x="3086" y="8640"/>
                  <a:pt x="2057" y="8640"/>
                </a:cubicBezTo>
                <a:cubicBezTo>
                  <a:pt x="2057" y="9360"/>
                  <a:pt x="2057" y="9360"/>
                  <a:pt x="2057" y="9360"/>
                </a:cubicBezTo>
                <a:cubicBezTo>
                  <a:pt x="2057" y="9360"/>
                  <a:pt x="1029" y="9360"/>
                  <a:pt x="1029" y="10080"/>
                </a:cubicBezTo>
                <a:cubicBezTo>
                  <a:pt x="1029" y="10080"/>
                  <a:pt x="0" y="10800"/>
                  <a:pt x="0" y="10800"/>
                </a:cubicBezTo>
                <a:cubicBezTo>
                  <a:pt x="0" y="11520"/>
                  <a:pt x="0" y="12960"/>
                  <a:pt x="0" y="13680"/>
                </a:cubicBezTo>
                <a:cubicBezTo>
                  <a:pt x="1029" y="14400"/>
                  <a:pt x="3086" y="15120"/>
                  <a:pt x="4114" y="15120"/>
                </a:cubicBezTo>
                <a:cubicBezTo>
                  <a:pt x="6171" y="16560"/>
                  <a:pt x="8229" y="16560"/>
                  <a:pt x="9257" y="18000"/>
                </a:cubicBezTo>
                <a:cubicBezTo>
                  <a:pt x="10286" y="18000"/>
                  <a:pt x="10286" y="18720"/>
                  <a:pt x="10286" y="19440"/>
                </a:cubicBezTo>
                <a:cubicBezTo>
                  <a:pt x="11314" y="20160"/>
                  <a:pt x="13371" y="20880"/>
                  <a:pt x="14400" y="21600"/>
                </a:cubicBezTo>
                <a:cubicBezTo>
                  <a:pt x="15429" y="20880"/>
                  <a:pt x="16457" y="18720"/>
                  <a:pt x="16457" y="18000"/>
                </a:cubicBezTo>
                <a:cubicBezTo>
                  <a:pt x="16457" y="18000"/>
                  <a:pt x="17486" y="17280"/>
                  <a:pt x="17486" y="17280"/>
                </a:cubicBezTo>
                <a:cubicBezTo>
                  <a:pt x="17486" y="17280"/>
                  <a:pt x="17486" y="17280"/>
                  <a:pt x="18514" y="17280"/>
                </a:cubicBezTo>
                <a:cubicBezTo>
                  <a:pt x="18514" y="16560"/>
                  <a:pt x="19543" y="16560"/>
                  <a:pt x="18514" y="15840"/>
                </a:cubicBezTo>
                <a:cubicBezTo>
                  <a:pt x="19543" y="15840"/>
                  <a:pt x="20571" y="15840"/>
                  <a:pt x="20571" y="15120"/>
                </a:cubicBezTo>
                <a:cubicBezTo>
                  <a:pt x="20571" y="15120"/>
                  <a:pt x="20571" y="14400"/>
                  <a:pt x="19543" y="13680"/>
                </a:cubicBezTo>
                <a:cubicBezTo>
                  <a:pt x="18514" y="12960"/>
                  <a:pt x="19543" y="11520"/>
                  <a:pt x="19543" y="10800"/>
                </a:cubicBezTo>
                <a:cubicBezTo>
                  <a:pt x="19543" y="9360"/>
                  <a:pt x="18514" y="7200"/>
                  <a:pt x="19543" y="5760"/>
                </a:cubicBezTo>
                <a:cubicBezTo>
                  <a:pt x="19543" y="5040"/>
                  <a:pt x="20571" y="3600"/>
                  <a:pt x="21600" y="2880"/>
                </a:cubicBezTo>
                <a:cubicBezTo>
                  <a:pt x="21600" y="2880"/>
                  <a:pt x="21600" y="2880"/>
                  <a:pt x="21600" y="288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3" name="Shape 2022"/>
          <p:cNvSpPr/>
          <p:nvPr/>
        </p:nvSpPr>
        <p:spPr bwMode="auto">
          <a:xfrm>
            <a:off x="4902201" y="1912145"/>
            <a:ext cx="1016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9" h="21600" extrusionOk="0">
                <a:moveTo>
                  <a:pt x="20509" y="5400"/>
                </a:moveTo>
                <a:cubicBezTo>
                  <a:pt x="18545" y="5400"/>
                  <a:pt x="18545" y="3600"/>
                  <a:pt x="18545" y="3600"/>
                </a:cubicBezTo>
                <a:cubicBezTo>
                  <a:pt x="18545" y="1800"/>
                  <a:pt x="16582" y="1800"/>
                  <a:pt x="16582" y="0"/>
                </a:cubicBezTo>
                <a:cubicBezTo>
                  <a:pt x="14618" y="1800"/>
                  <a:pt x="10691" y="5400"/>
                  <a:pt x="6764" y="5400"/>
                </a:cubicBezTo>
                <a:cubicBezTo>
                  <a:pt x="6764" y="5400"/>
                  <a:pt x="4800" y="5400"/>
                  <a:pt x="4800" y="3600"/>
                </a:cubicBezTo>
                <a:cubicBezTo>
                  <a:pt x="4800" y="3600"/>
                  <a:pt x="2836" y="3600"/>
                  <a:pt x="2836" y="3600"/>
                </a:cubicBezTo>
                <a:cubicBezTo>
                  <a:pt x="873" y="3600"/>
                  <a:pt x="873" y="7200"/>
                  <a:pt x="873" y="7200"/>
                </a:cubicBezTo>
                <a:cubicBezTo>
                  <a:pt x="873" y="10800"/>
                  <a:pt x="873" y="14400"/>
                  <a:pt x="873" y="18000"/>
                </a:cubicBezTo>
                <a:cubicBezTo>
                  <a:pt x="873" y="18000"/>
                  <a:pt x="-1091" y="19800"/>
                  <a:pt x="873" y="19800"/>
                </a:cubicBezTo>
                <a:cubicBezTo>
                  <a:pt x="873" y="21600"/>
                  <a:pt x="873" y="21600"/>
                  <a:pt x="873" y="21600"/>
                </a:cubicBezTo>
                <a:cubicBezTo>
                  <a:pt x="2836" y="21600"/>
                  <a:pt x="4800" y="21600"/>
                  <a:pt x="6764" y="21600"/>
                </a:cubicBezTo>
                <a:cubicBezTo>
                  <a:pt x="8727" y="19800"/>
                  <a:pt x="8727" y="18000"/>
                  <a:pt x="10691" y="18000"/>
                </a:cubicBezTo>
                <a:cubicBezTo>
                  <a:pt x="12654" y="18000"/>
                  <a:pt x="12654" y="16200"/>
                  <a:pt x="14618" y="14400"/>
                </a:cubicBezTo>
                <a:cubicBezTo>
                  <a:pt x="12654" y="12600"/>
                  <a:pt x="10691" y="10800"/>
                  <a:pt x="8727" y="9000"/>
                </a:cubicBezTo>
                <a:cubicBezTo>
                  <a:pt x="10691" y="9000"/>
                  <a:pt x="20509" y="7200"/>
                  <a:pt x="20509" y="5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4" name="Shape 2023"/>
          <p:cNvSpPr/>
          <p:nvPr/>
        </p:nvSpPr>
        <p:spPr bwMode="auto">
          <a:xfrm>
            <a:off x="7170738" y="1561307"/>
            <a:ext cx="241299" cy="417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3" extrusionOk="0">
                <a:moveTo>
                  <a:pt x="5184" y="20261"/>
                </a:moveTo>
                <a:cubicBezTo>
                  <a:pt x="5184" y="20752"/>
                  <a:pt x="5184" y="20752"/>
                  <a:pt x="5184" y="20752"/>
                </a:cubicBezTo>
                <a:cubicBezTo>
                  <a:pt x="5184" y="19770"/>
                  <a:pt x="5184" y="19279"/>
                  <a:pt x="5184" y="18788"/>
                </a:cubicBezTo>
                <a:cubicBezTo>
                  <a:pt x="5184" y="18298"/>
                  <a:pt x="5184" y="18298"/>
                  <a:pt x="5184" y="18298"/>
                </a:cubicBezTo>
                <a:cubicBezTo>
                  <a:pt x="4320" y="17807"/>
                  <a:pt x="5184" y="17807"/>
                  <a:pt x="4320" y="17807"/>
                </a:cubicBezTo>
                <a:cubicBezTo>
                  <a:pt x="4320" y="17316"/>
                  <a:pt x="4320" y="17316"/>
                  <a:pt x="3456" y="17316"/>
                </a:cubicBezTo>
                <a:cubicBezTo>
                  <a:pt x="3456" y="17316"/>
                  <a:pt x="3456" y="17316"/>
                  <a:pt x="3456" y="17316"/>
                </a:cubicBezTo>
                <a:cubicBezTo>
                  <a:pt x="2592" y="17316"/>
                  <a:pt x="2592" y="17316"/>
                  <a:pt x="2592" y="16825"/>
                </a:cubicBezTo>
                <a:cubicBezTo>
                  <a:pt x="1728" y="16825"/>
                  <a:pt x="1728" y="16825"/>
                  <a:pt x="1728" y="16825"/>
                </a:cubicBezTo>
                <a:cubicBezTo>
                  <a:pt x="864" y="16825"/>
                  <a:pt x="1728" y="17316"/>
                  <a:pt x="864" y="17316"/>
                </a:cubicBezTo>
                <a:cubicBezTo>
                  <a:pt x="864" y="17316"/>
                  <a:pt x="864" y="17316"/>
                  <a:pt x="0" y="17807"/>
                </a:cubicBezTo>
                <a:cubicBezTo>
                  <a:pt x="0" y="17807"/>
                  <a:pt x="0" y="17807"/>
                  <a:pt x="0" y="17807"/>
                </a:cubicBezTo>
                <a:cubicBezTo>
                  <a:pt x="0" y="17807"/>
                  <a:pt x="0" y="17807"/>
                  <a:pt x="0" y="17807"/>
                </a:cubicBezTo>
                <a:cubicBezTo>
                  <a:pt x="0" y="18298"/>
                  <a:pt x="864" y="18298"/>
                  <a:pt x="864" y="18298"/>
                </a:cubicBezTo>
                <a:cubicBezTo>
                  <a:pt x="864" y="18298"/>
                  <a:pt x="864" y="18298"/>
                  <a:pt x="0" y="18298"/>
                </a:cubicBezTo>
                <a:cubicBezTo>
                  <a:pt x="0" y="18298"/>
                  <a:pt x="864" y="18298"/>
                  <a:pt x="864" y="18788"/>
                </a:cubicBezTo>
                <a:cubicBezTo>
                  <a:pt x="864" y="18298"/>
                  <a:pt x="1728" y="18788"/>
                  <a:pt x="1728" y="18788"/>
                </a:cubicBezTo>
                <a:cubicBezTo>
                  <a:pt x="1728" y="18298"/>
                  <a:pt x="864" y="18298"/>
                  <a:pt x="1728" y="17807"/>
                </a:cubicBezTo>
                <a:cubicBezTo>
                  <a:pt x="1728" y="18298"/>
                  <a:pt x="2592" y="18298"/>
                  <a:pt x="2592" y="18788"/>
                </a:cubicBezTo>
                <a:cubicBezTo>
                  <a:pt x="3456" y="18788"/>
                  <a:pt x="2592" y="19279"/>
                  <a:pt x="2592" y="19770"/>
                </a:cubicBezTo>
                <a:cubicBezTo>
                  <a:pt x="2592" y="19770"/>
                  <a:pt x="3456" y="20261"/>
                  <a:pt x="2592" y="20752"/>
                </a:cubicBezTo>
                <a:cubicBezTo>
                  <a:pt x="3456" y="20752"/>
                  <a:pt x="3456" y="20752"/>
                  <a:pt x="4320" y="20752"/>
                </a:cubicBezTo>
                <a:cubicBezTo>
                  <a:pt x="4320" y="20752"/>
                  <a:pt x="3456" y="20261"/>
                  <a:pt x="3456" y="20261"/>
                </a:cubicBezTo>
                <a:cubicBezTo>
                  <a:pt x="4320" y="20261"/>
                  <a:pt x="4320" y="20752"/>
                  <a:pt x="4320" y="21243"/>
                </a:cubicBezTo>
                <a:cubicBezTo>
                  <a:pt x="5184" y="20752"/>
                  <a:pt x="5184" y="20752"/>
                  <a:pt x="5184" y="20261"/>
                </a:cubicBezTo>
                <a:close/>
                <a:moveTo>
                  <a:pt x="10368" y="16825"/>
                </a:moveTo>
                <a:cubicBezTo>
                  <a:pt x="9504" y="16334"/>
                  <a:pt x="9504" y="16334"/>
                  <a:pt x="8640" y="16334"/>
                </a:cubicBezTo>
                <a:cubicBezTo>
                  <a:pt x="8640" y="16334"/>
                  <a:pt x="7776" y="16334"/>
                  <a:pt x="7776" y="16334"/>
                </a:cubicBezTo>
                <a:cubicBezTo>
                  <a:pt x="7776" y="16334"/>
                  <a:pt x="7776" y="16825"/>
                  <a:pt x="7776" y="16825"/>
                </a:cubicBezTo>
                <a:cubicBezTo>
                  <a:pt x="6912" y="16825"/>
                  <a:pt x="6912" y="16825"/>
                  <a:pt x="6048" y="16825"/>
                </a:cubicBezTo>
                <a:cubicBezTo>
                  <a:pt x="6048" y="16825"/>
                  <a:pt x="6048" y="16825"/>
                  <a:pt x="6048" y="17316"/>
                </a:cubicBezTo>
                <a:cubicBezTo>
                  <a:pt x="6048" y="17316"/>
                  <a:pt x="5184" y="17316"/>
                  <a:pt x="5184" y="17807"/>
                </a:cubicBezTo>
                <a:cubicBezTo>
                  <a:pt x="6048" y="17807"/>
                  <a:pt x="6048" y="17807"/>
                  <a:pt x="6048" y="17807"/>
                </a:cubicBezTo>
                <a:cubicBezTo>
                  <a:pt x="6048" y="17807"/>
                  <a:pt x="6048" y="18298"/>
                  <a:pt x="6048" y="18298"/>
                </a:cubicBezTo>
                <a:cubicBezTo>
                  <a:pt x="6912" y="18298"/>
                  <a:pt x="6912" y="18298"/>
                  <a:pt x="6912" y="18788"/>
                </a:cubicBezTo>
                <a:cubicBezTo>
                  <a:pt x="7776" y="18788"/>
                  <a:pt x="7776" y="17807"/>
                  <a:pt x="7776" y="17807"/>
                </a:cubicBezTo>
                <a:cubicBezTo>
                  <a:pt x="8640" y="17316"/>
                  <a:pt x="9504" y="17807"/>
                  <a:pt x="9504" y="17807"/>
                </a:cubicBezTo>
                <a:cubicBezTo>
                  <a:pt x="9504" y="17316"/>
                  <a:pt x="10368" y="17316"/>
                  <a:pt x="10368" y="16825"/>
                </a:cubicBezTo>
                <a:cubicBezTo>
                  <a:pt x="10368" y="16825"/>
                  <a:pt x="10368" y="16825"/>
                  <a:pt x="10368" y="16825"/>
                </a:cubicBezTo>
                <a:close/>
                <a:moveTo>
                  <a:pt x="20736" y="13879"/>
                </a:moveTo>
                <a:cubicBezTo>
                  <a:pt x="20736" y="13388"/>
                  <a:pt x="19872" y="13388"/>
                  <a:pt x="19872" y="12898"/>
                </a:cubicBezTo>
                <a:cubicBezTo>
                  <a:pt x="19872" y="12407"/>
                  <a:pt x="19872" y="12407"/>
                  <a:pt x="19872" y="11916"/>
                </a:cubicBezTo>
                <a:cubicBezTo>
                  <a:pt x="19872" y="11425"/>
                  <a:pt x="18144" y="10934"/>
                  <a:pt x="19008" y="10443"/>
                </a:cubicBezTo>
                <a:cubicBezTo>
                  <a:pt x="19008" y="10443"/>
                  <a:pt x="19008" y="10443"/>
                  <a:pt x="19008" y="10443"/>
                </a:cubicBezTo>
                <a:cubicBezTo>
                  <a:pt x="19872" y="9952"/>
                  <a:pt x="19008" y="9952"/>
                  <a:pt x="19008" y="9952"/>
                </a:cubicBezTo>
                <a:cubicBezTo>
                  <a:pt x="19008" y="9461"/>
                  <a:pt x="19008" y="9461"/>
                  <a:pt x="19008" y="8970"/>
                </a:cubicBezTo>
                <a:cubicBezTo>
                  <a:pt x="19008" y="8970"/>
                  <a:pt x="19008" y="8479"/>
                  <a:pt x="18144" y="7988"/>
                </a:cubicBezTo>
                <a:cubicBezTo>
                  <a:pt x="17280" y="7498"/>
                  <a:pt x="15552" y="7007"/>
                  <a:pt x="15552" y="6025"/>
                </a:cubicBezTo>
                <a:cubicBezTo>
                  <a:pt x="14688" y="6025"/>
                  <a:pt x="14688" y="6025"/>
                  <a:pt x="13824" y="6025"/>
                </a:cubicBezTo>
                <a:cubicBezTo>
                  <a:pt x="13824" y="6025"/>
                  <a:pt x="13824" y="6025"/>
                  <a:pt x="13824" y="6025"/>
                </a:cubicBezTo>
                <a:cubicBezTo>
                  <a:pt x="14688" y="6516"/>
                  <a:pt x="14688" y="6025"/>
                  <a:pt x="14688" y="6516"/>
                </a:cubicBezTo>
                <a:cubicBezTo>
                  <a:pt x="14688" y="6516"/>
                  <a:pt x="15552" y="6025"/>
                  <a:pt x="15552" y="6516"/>
                </a:cubicBezTo>
                <a:cubicBezTo>
                  <a:pt x="15552" y="6516"/>
                  <a:pt x="14688" y="7007"/>
                  <a:pt x="14688" y="6516"/>
                </a:cubicBezTo>
                <a:cubicBezTo>
                  <a:pt x="14688" y="6516"/>
                  <a:pt x="13824" y="6025"/>
                  <a:pt x="12960" y="6025"/>
                </a:cubicBezTo>
                <a:cubicBezTo>
                  <a:pt x="12960" y="6516"/>
                  <a:pt x="13824" y="6516"/>
                  <a:pt x="13824" y="7007"/>
                </a:cubicBezTo>
                <a:cubicBezTo>
                  <a:pt x="13824" y="7007"/>
                  <a:pt x="12960" y="7007"/>
                  <a:pt x="12960" y="7007"/>
                </a:cubicBezTo>
                <a:cubicBezTo>
                  <a:pt x="13824" y="7498"/>
                  <a:pt x="13824" y="7498"/>
                  <a:pt x="13824" y="7988"/>
                </a:cubicBezTo>
                <a:cubicBezTo>
                  <a:pt x="13824" y="7988"/>
                  <a:pt x="13824" y="7988"/>
                  <a:pt x="13824" y="7988"/>
                </a:cubicBezTo>
                <a:cubicBezTo>
                  <a:pt x="13824" y="7988"/>
                  <a:pt x="13824" y="7988"/>
                  <a:pt x="13824" y="7988"/>
                </a:cubicBezTo>
                <a:cubicBezTo>
                  <a:pt x="13824" y="7988"/>
                  <a:pt x="14688" y="7988"/>
                  <a:pt x="14688" y="8479"/>
                </a:cubicBezTo>
                <a:cubicBezTo>
                  <a:pt x="14688" y="8479"/>
                  <a:pt x="14688" y="9461"/>
                  <a:pt x="15552" y="9461"/>
                </a:cubicBezTo>
                <a:cubicBezTo>
                  <a:pt x="15552" y="9952"/>
                  <a:pt x="15552" y="10443"/>
                  <a:pt x="15552" y="10443"/>
                </a:cubicBezTo>
                <a:cubicBezTo>
                  <a:pt x="15552" y="10934"/>
                  <a:pt x="15552" y="10934"/>
                  <a:pt x="14688" y="10934"/>
                </a:cubicBezTo>
                <a:cubicBezTo>
                  <a:pt x="14688" y="10934"/>
                  <a:pt x="14688" y="10934"/>
                  <a:pt x="14688" y="11425"/>
                </a:cubicBezTo>
                <a:cubicBezTo>
                  <a:pt x="14688" y="11916"/>
                  <a:pt x="14688" y="11916"/>
                  <a:pt x="13824" y="11916"/>
                </a:cubicBezTo>
                <a:cubicBezTo>
                  <a:pt x="13824" y="12407"/>
                  <a:pt x="12960" y="12407"/>
                  <a:pt x="12096" y="12898"/>
                </a:cubicBezTo>
                <a:cubicBezTo>
                  <a:pt x="12096" y="12898"/>
                  <a:pt x="11232" y="12407"/>
                  <a:pt x="11232" y="11916"/>
                </a:cubicBezTo>
                <a:cubicBezTo>
                  <a:pt x="11232" y="11916"/>
                  <a:pt x="12096" y="11425"/>
                  <a:pt x="12096" y="11425"/>
                </a:cubicBezTo>
                <a:cubicBezTo>
                  <a:pt x="11232" y="11425"/>
                  <a:pt x="11232" y="11916"/>
                  <a:pt x="11232" y="11916"/>
                </a:cubicBezTo>
                <a:cubicBezTo>
                  <a:pt x="11232" y="12898"/>
                  <a:pt x="11232" y="12898"/>
                  <a:pt x="11232" y="13388"/>
                </a:cubicBezTo>
                <a:cubicBezTo>
                  <a:pt x="11232" y="13388"/>
                  <a:pt x="11232" y="13388"/>
                  <a:pt x="11232" y="13388"/>
                </a:cubicBezTo>
                <a:cubicBezTo>
                  <a:pt x="11232" y="13879"/>
                  <a:pt x="11232" y="13879"/>
                  <a:pt x="11232" y="13879"/>
                </a:cubicBezTo>
                <a:cubicBezTo>
                  <a:pt x="11232" y="14370"/>
                  <a:pt x="11232" y="14370"/>
                  <a:pt x="10368" y="14370"/>
                </a:cubicBezTo>
                <a:cubicBezTo>
                  <a:pt x="9504" y="14370"/>
                  <a:pt x="9504" y="14370"/>
                  <a:pt x="9504" y="14370"/>
                </a:cubicBezTo>
                <a:cubicBezTo>
                  <a:pt x="8640" y="13879"/>
                  <a:pt x="7776" y="14370"/>
                  <a:pt x="7776" y="14370"/>
                </a:cubicBezTo>
                <a:cubicBezTo>
                  <a:pt x="6912" y="14370"/>
                  <a:pt x="6048" y="14370"/>
                  <a:pt x="6048" y="14370"/>
                </a:cubicBezTo>
                <a:cubicBezTo>
                  <a:pt x="5184" y="14370"/>
                  <a:pt x="5184" y="14370"/>
                  <a:pt x="4320" y="14370"/>
                </a:cubicBezTo>
                <a:cubicBezTo>
                  <a:pt x="4320" y="14861"/>
                  <a:pt x="4320" y="14861"/>
                  <a:pt x="4320" y="14861"/>
                </a:cubicBezTo>
                <a:cubicBezTo>
                  <a:pt x="4320" y="14861"/>
                  <a:pt x="3456" y="15352"/>
                  <a:pt x="3456" y="15843"/>
                </a:cubicBezTo>
                <a:cubicBezTo>
                  <a:pt x="3456" y="15843"/>
                  <a:pt x="2592" y="16334"/>
                  <a:pt x="2592" y="16334"/>
                </a:cubicBezTo>
                <a:cubicBezTo>
                  <a:pt x="2592" y="16334"/>
                  <a:pt x="1728" y="15843"/>
                  <a:pt x="1728" y="16334"/>
                </a:cubicBezTo>
                <a:cubicBezTo>
                  <a:pt x="1728" y="16825"/>
                  <a:pt x="2592" y="16825"/>
                  <a:pt x="2592" y="16825"/>
                </a:cubicBezTo>
                <a:cubicBezTo>
                  <a:pt x="3456" y="16825"/>
                  <a:pt x="3456" y="16825"/>
                  <a:pt x="3456" y="16825"/>
                </a:cubicBezTo>
                <a:cubicBezTo>
                  <a:pt x="4320" y="16825"/>
                  <a:pt x="4320" y="16825"/>
                  <a:pt x="5184" y="16825"/>
                </a:cubicBezTo>
                <a:cubicBezTo>
                  <a:pt x="4320" y="16334"/>
                  <a:pt x="4320" y="16334"/>
                  <a:pt x="6048" y="16334"/>
                </a:cubicBezTo>
                <a:cubicBezTo>
                  <a:pt x="6912" y="16334"/>
                  <a:pt x="7776" y="15843"/>
                  <a:pt x="7776" y="15843"/>
                </a:cubicBezTo>
                <a:cubicBezTo>
                  <a:pt x="8640" y="15843"/>
                  <a:pt x="9504" y="15843"/>
                  <a:pt x="10368" y="15843"/>
                </a:cubicBezTo>
                <a:cubicBezTo>
                  <a:pt x="10368" y="15843"/>
                  <a:pt x="11232" y="15843"/>
                  <a:pt x="11232" y="15843"/>
                </a:cubicBezTo>
                <a:cubicBezTo>
                  <a:pt x="11232" y="16334"/>
                  <a:pt x="10368" y="16334"/>
                  <a:pt x="11232" y="16334"/>
                </a:cubicBezTo>
                <a:cubicBezTo>
                  <a:pt x="11232" y="16825"/>
                  <a:pt x="12096" y="17807"/>
                  <a:pt x="12960" y="17316"/>
                </a:cubicBezTo>
                <a:cubicBezTo>
                  <a:pt x="13824" y="17316"/>
                  <a:pt x="12960" y="16825"/>
                  <a:pt x="13824" y="16825"/>
                </a:cubicBezTo>
                <a:cubicBezTo>
                  <a:pt x="13824" y="16825"/>
                  <a:pt x="13824" y="16334"/>
                  <a:pt x="13824" y="16334"/>
                </a:cubicBezTo>
                <a:cubicBezTo>
                  <a:pt x="13824" y="16334"/>
                  <a:pt x="13824" y="16334"/>
                  <a:pt x="14688" y="16334"/>
                </a:cubicBezTo>
                <a:cubicBezTo>
                  <a:pt x="14688" y="15843"/>
                  <a:pt x="12960" y="15843"/>
                  <a:pt x="13824" y="15352"/>
                </a:cubicBezTo>
                <a:cubicBezTo>
                  <a:pt x="13824" y="14861"/>
                  <a:pt x="13824" y="15843"/>
                  <a:pt x="13824" y="15843"/>
                </a:cubicBezTo>
                <a:cubicBezTo>
                  <a:pt x="13824" y="15843"/>
                  <a:pt x="13824" y="15352"/>
                  <a:pt x="13824" y="15352"/>
                </a:cubicBezTo>
                <a:cubicBezTo>
                  <a:pt x="14688" y="15843"/>
                  <a:pt x="15552" y="15352"/>
                  <a:pt x="14688" y="15843"/>
                </a:cubicBezTo>
                <a:cubicBezTo>
                  <a:pt x="15552" y="15843"/>
                  <a:pt x="16416" y="15843"/>
                  <a:pt x="17280" y="15843"/>
                </a:cubicBezTo>
                <a:cubicBezTo>
                  <a:pt x="17280" y="15352"/>
                  <a:pt x="17280" y="14861"/>
                  <a:pt x="18144" y="15352"/>
                </a:cubicBezTo>
                <a:cubicBezTo>
                  <a:pt x="18144" y="15352"/>
                  <a:pt x="18144" y="16334"/>
                  <a:pt x="19008" y="15352"/>
                </a:cubicBezTo>
                <a:cubicBezTo>
                  <a:pt x="19008" y="15352"/>
                  <a:pt x="18144" y="14861"/>
                  <a:pt x="19008" y="14861"/>
                </a:cubicBezTo>
                <a:cubicBezTo>
                  <a:pt x="19008" y="14861"/>
                  <a:pt x="19008" y="14861"/>
                  <a:pt x="19872" y="14861"/>
                </a:cubicBezTo>
                <a:cubicBezTo>
                  <a:pt x="19872" y="14861"/>
                  <a:pt x="19008" y="14370"/>
                  <a:pt x="19872" y="14370"/>
                </a:cubicBezTo>
                <a:cubicBezTo>
                  <a:pt x="19872" y="14370"/>
                  <a:pt x="19872" y="14861"/>
                  <a:pt x="19872" y="14861"/>
                </a:cubicBezTo>
                <a:cubicBezTo>
                  <a:pt x="19872" y="15352"/>
                  <a:pt x="20736" y="15352"/>
                  <a:pt x="20736" y="14861"/>
                </a:cubicBezTo>
                <a:cubicBezTo>
                  <a:pt x="20736" y="14861"/>
                  <a:pt x="20736" y="14370"/>
                  <a:pt x="21600" y="14370"/>
                </a:cubicBezTo>
                <a:cubicBezTo>
                  <a:pt x="21600" y="14370"/>
                  <a:pt x="21600" y="13879"/>
                  <a:pt x="20736" y="13879"/>
                </a:cubicBezTo>
                <a:close/>
                <a:moveTo>
                  <a:pt x="9504" y="134"/>
                </a:moveTo>
                <a:cubicBezTo>
                  <a:pt x="9504" y="1116"/>
                  <a:pt x="11232" y="1607"/>
                  <a:pt x="12096" y="2588"/>
                </a:cubicBezTo>
                <a:cubicBezTo>
                  <a:pt x="12096" y="2588"/>
                  <a:pt x="12096" y="3570"/>
                  <a:pt x="12096" y="3570"/>
                </a:cubicBezTo>
                <a:cubicBezTo>
                  <a:pt x="12096" y="3570"/>
                  <a:pt x="10368" y="3079"/>
                  <a:pt x="10368" y="3079"/>
                </a:cubicBezTo>
                <a:cubicBezTo>
                  <a:pt x="11232" y="3570"/>
                  <a:pt x="11232" y="4061"/>
                  <a:pt x="10368" y="4061"/>
                </a:cubicBezTo>
                <a:cubicBezTo>
                  <a:pt x="10368" y="4552"/>
                  <a:pt x="11232" y="4552"/>
                  <a:pt x="11232" y="5043"/>
                </a:cubicBezTo>
                <a:cubicBezTo>
                  <a:pt x="12096" y="5043"/>
                  <a:pt x="12096" y="6025"/>
                  <a:pt x="12096" y="6025"/>
                </a:cubicBezTo>
                <a:cubicBezTo>
                  <a:pt x="12960" y="6025"/>
                  <a:pt x="12960" y="5534"/>
                  <a:pt x="12960" y="5534"/>
                </a:cubicBezTo>
                <a:cubicBezTo>
                  <a:pt x="12960" y="5534"/>
                  <a:pt x="13824" y="5534"/>
                  <a:pt x="13824" y="5534"/>
                </a:cubicBezTo>
                <a:cubicBezTo>
                  <a:pt x="13824" y="5043"/>
                  <a:pt x="12960" y="5043"/>
                  <a:pt x="12960" y="5043"/>
                </a:cubicBezTo>
                <a:cubicBezTo>
                  <a:pt x="12096" y="5043"/>
                  <a:pt x="12096" y="5043"/>
                  <a:pt x="12096" y="4552"/>
                </a:cubicBezTo>
                <a:cubicBezTo>
                  <a:pt x="11232" y="4061"/>
                  <a:pt x="12960" y="4552"/>
                  <a:pt x="12960" y="4552"/>
                </a:cubicBezTo>
                <a:cubicBezTo>
                  <a:pt x="13824" y="4552"/>
                  <a:pt x="13824" y="4552"/>
                  <a:pt x="13824" y="4552"/>
                </a:cubicBezTo>
                <a:cubicBezTo>
                  <a:pt x="14688" y="4552"/>
                  <a:pt x="14688" y="4552"/>
                  <a:pt x="14688" y="4552"/>
                </a:cubicBezTo>
                <a:cubicBezTo>
                  <a:pt x="16416" y="4552"/>
                  <a:pt x="17280" y="5043"/>
                  <a:pt x="18144" y="5043"/>
                </a:cubicBezTo>
                <a:cubicBezTo>
                  <a:pt x="18144" y="4552"/>
                  <a:pt x="17280" y="4061"/>
                  <a:pt x="19008" y="3570"/>
                </a:cubicBezTo>
                <a:cubicBezTo>
                  <a:pt x="19872" y="3570"/>
                  <a:pt x="20736" y="3570"/>
                  <a:pt x="21600" y="3079"/>
                </a:cubicBezTo>
                <a:cubicBezTo>
                  <a:pt x="20736" y="3079"/>
                  <a:pt x="20736" y="3570"/>
                  <a:pt x="20736" y="3079"/>
                </a:cubicBezTo>
                <a:cubicBezTo>
                  <a:pt x="19872" y="3079"/>
                  <a:pt x="19872" y="3079"/>
                  <a:pt x="19008" y="2588"/>
                </a:cubicBezTo>
                <a:cubicBezTo>
                  <a:pt x="19008" y="2588"/>
                  <a:pt x="19008" y="2098"/>
                  <a:pt x="19008" y="1607"/>
                </a:cubicBezTo>
                <a:cubicBezTo>
                  <a:pt x="19008" y="2098"/>
                  <a:pt x="18144" y="2098"/>
                  <a:pt x="18144" y="2588"/>
                </a:cubicBezTo>
                <a:cubicBezTo>
                  <a:pt x="16416" y="2098"/>
                  <a:pt x="14688" y="1607"/>
                  <a:pt x="12960" y="1116"/>
                </a:cubicBezTo>
                <a:cubicBezTo>
                  <a:pt x="12096" y="625"/>
                  <a:pt x="9504" y="-357"/>
                  <a:pt x="9504" y="13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5" name="Shape 2024"/>
          <p:cNvSpPr/>
          <p:nvPr/>
        </p:nvSpPr>
        <p:spPr bwMode="auto">
          <a:xfrm>
            <a:off x="2087564" y="2331246"/>
            <a:ext cx="53975" cy="2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00" h="17225" extrusionOk="0">
                <a:moveTo>
                  <a:pt x="19600" y="17225"/>
                </a:moveTo>
                <a:cubicBezTo>
                  <a:pt x="19600" y="2825"/>
                  <a:pt x="5200" y="-4375"/>
                  <a:pt x="1600" y="2825"/>
                </a:cubicBezTo>
                <a:cubicBezTo>
                  <a:pt x="-2000" y="10025"/>
                  <a:pt x="1600" y="10025"/>
                  <a:pt x="1600" y="10025"/>
                </a:cubicBezTo>
                <a:cubicBezTo>
                  <a:pt x="5200" y="10025"/>
                  <a:pt x="5200" y="17225"/>
                  <a:pt x="5200" y="17225"/>
                </a:cubicBezTo>
                <a:cubicBezTo>
                  <a:pt x="8800" y="17225"/>
                  <a:pt x="8800" y="17225"/>
                  <a:pt x="8800" y="17225"/>
                </a:cubicBezTo>
                <a:cubicBezTo>
                  <a:pt x="8800" y="17225"/>
                  <a:pt x="12400" y="17225"/>
                  <a:pt x="12400" y="17225"/>
                </a:cubicBezTo>
                <a:cubicBezTo>
                  <a:pt x="16000" y="17225"/>
                  <a:pt x="19600" y="17225"/>
                  <a:pt x="19600" y="17225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6" name="Shape 2025"/>
          <p:cNvSpPr/>
          <p:nvPr/>
        </p:nvSpPr>
        <p:spPr bwMode="auto">
          <a:xfrm>
            <a:off x="3816350" y="2555082"/>
            <a:ext cx="160338" cy="184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4" h="21600" extrusionOk="0">
                <a:moveTo>
                  <a:pt x="17788" y="19326"/>
                </a:moveTo>
                <a:cubicBezTo>
                  <a:pt x="19059" y="19326"/>
                  <a:pt x="19059" y="19326"/>
                  <a:pt x="19059" y="19326"/>
                </a:cubicBezTo>
                <a:cubicBezTo>
                  <a:pt x="19059" y="19326"/>
                  <a:pt x="19059" y="19326"/>
                  <a:pt x="19059" y="19326"/>
                </a:cubicBezTo>
                <a:cubicBezTo>
                  <a:pt x="19059" y="19326"/>
                  <a:pt x="19059" y="19326"/>
                  <a:pt x="17788" y="19326"/>
                </a:cubicBezTo>
                <a:close/>
                <a:moveTo>
                  <a:pt x="20329" y="7958"/>
                </a:moveTo>
                <a:cubicBezTo>
                  <a:pt x="20329" y="6821"/>
                  <a:pt x="20329" y="6821"/>
                  <a:pt x="20329" y="5684"/>
                </a:cubicBezTo>
                <a:cubicBezTo>
                  <a:pt x="20329" y="5684"/>
                  <a:pt x="20329" y="4547"/>
                  <a:pt x="20329" y="4547"/>
                </a:cubicBezTo>
                <a:cubicBezTo>
                  <a:pt x="19059" y="4547"/>
                  <a:pt x="19059" y="3411"/>
                  <a:pt x="19059" y="3411"/>
                </a:cubicBezTo>
                <a:cubicBezTo>
                  <a:pt x="17788" y="2274"/>
                  <a:pt x="16518" y="2274"/>
                  <a:pt x="16518" y="3411"/>
                </a:cubicBezTo>
                <a:cubicBezTo>
                  <a:pt x="15247" y="3411"/>
                  <a:pt x="15247" y="3411"/>
                  <a:pt x="13976" y="3411"/>
                </a:cubicBezTo>
                <a:cubicBezTo>
                  <a:pt x="12706" y="3411"/>
                  <a:pt x="12706" y="2274"/>
                  <a:pt x="12706" y="2274"/>
                </a:cubicBezTo>
                <a:cubicBezTo>
                  <a:pt x="12706" y="1137"/>
                  <a:pt x="11435" y="1137"/>
                  <a:pt x="10165" y="1137"/>
                </a:cubicBezTo>
                <a:cubicBezTo>
                  <a:pt x="10165" y="1137"/>
                  <a:pt x="8894" y="2274"/>
                  <a:pt x="8894" y="2274"/>
                </a:cubicBezTo>
                <a:cubicBezTo>
                  <a:pt x="8894" y="1137"/>
                  <a:pt x="8894" y="0"/>
                  <a:pt x="8894" y="0"/>
                </a:cubicBezTo>
                <a:cubicBezTo>
                  <a:pt x="7624" y="0"/>
                  <a:pt x="7624" y="1137"/>
                  <a:pt x="7624" y="0"/>
                </a:cubicBezTo>
                <a:cubicBezTo>
                  <a:pt x="7624" y="1137"/>
                  <a:pt x="7624" y="1137"/>
                  <a:pt x="6353" y="1137"/>
                </a:cubicBezTo>
                <a:cubicBezTo>
                  <a:pt x="7624" y="1137"/>
                  <a:pt x="5082" y="2274"/>
                  <a:pt x="6353" y="2274"/>
                </a:cubicBezTo>
                <a:cubicBezTo>
                  <a:pt x="6353" y="2274"/>
                  <a:pt x="6353" y="2274"/>
                  <a:pt x="5082" y="2274"/>
                </a:cubicBezTo>
                <a:cubicBezTo>
                  <a:pt x="5082" y="2274"/>
                  <a:pt x="5082" y="1137"/>
                  <a:pt x="5082" y="1137"/>
                </a:cubicBezTo>
                <a:cubicBezTo>
                  <a:pt x="3812" y="1137"/>
                  <a:pt x="2541" y="2274"/>
                  <a:pt x="2541" y="2274"/>
                </a:cubicBezTo>
                <a:cubicBezTo>
                  <a:pt x="2541" y="3411"/>
                  <a:pt x="2541" y="4547"/>
                  <a:pt x="2541" y="4547"/>
                </a:cubicBezTo>
                <a:cubicBezTo>
                  <a:pt x="2541" y="4547"/>
                  <a:pt x="2541" y="5684"/>
                  <a:pt x="3812" y="5684"/>
                </a:cubicBezTo>
                <a:cubicBezTo>
                  <a:pt x="2541" y="5684"/>
                  <a:pt x="3812" y="6821"/>
                  <a:pt x="3812" y="7958"/>
                </a:cubicBezTo>
                <a:cubicBezTo>
                  <a:pt x="3812" y="7958"/>
                  <a:pt x="2541" y="7958"/>
                  <a:pt x="2541" y="7958"/>
                </a:cubicBezTo>
                <a:cubicBezTo>
                  <a:pt x="1271" y="7958"/>
                  <a:pt x="2541" y="9095"/>
                  <a:pt x="2541" y="9095"/>
                </a:cubicBezTo>
                <a:cubicBezTo>
                  <a:pt x="2541" y="9095"/>
                  <a:pt x="2541" y="10232"/>
                  <a:pt x="2541" y="10232"/>
                </a:cubicBezTo>
                <a:cubicBezTo>
                  <a:pt x="1271" y="11368"/>
                  <a:pt x="1271" y="10232"/>
                  <a:pt x="1271" y="11368"/>
                </a:cubicBezTo>
                <a:cubicBezTo>
                  <a:pt x="2541" y="12505"/>
                  <a:pt x="1271" y="13642"/>
                  <a:pt x="0" y="14779"/>
                </a:cubicBezTo>
                <a:cubicBezTo>
                  <a:pt x="1271" y="14779"/>
                  <a:pt x="2541" y="14779"/>
                  <a:pt x="2541" y="14779"/>
                </a:cubicBezTo>
                <a:cubicBezTo>
                  <a:pt x="2541" y="15916"/>
                  <a:pt x="2541" y="15916"/>
                  <a:pt x="3812" y="15916"/>
                </a:cubicBezTo>
                <a:cubicBezTo>
                  <a:pt x="3812" y="17053"/>
                  <a:pt x="3812" y="15916"/>
                  <a:pt x="3812" y="17053"/>
                </a:cubicBezTo>
                <a:cubicBezTo>
                  <a:pt x="5082" y="17053"/>
                  <a:pt x="3812" y="18189"/>
                  <a:pt x="3812" y="19326"/>
                </a:cubicBezTo>
                <a:cubicBezTo>
                  <a:pt x="3812" y="19326"/>
                  <a:pt x="3812" y="21600"/>
                  <a:pt x="3812" y="21600"/>
                </a:cubicBezTo>
                <a:cubicBezTo>
                  <a:pt x="3812" y="21600"/>
                  <a:pt x="5082" y="21600"/>
                  <a:pt x="5082" y="21600"/>
                </a:cubicBezTo>
                <a:cubicBezTo>
                  <a:pt x="7624" y="20463"/>
                  <a:pt x="10165" y="19326"/>
                  <a:pt x="12706" y="19326"/>
                </a:cubicBezTo>
                <a:cubicBezTo>
                  <a:pt x="11435" y="19326"/>
                  <a:pt x="11435" y="19326"/>
                  <a:pt x="11435" y="19326"/>
                </a:cubicBezTo>
                <a:cubicBezTo>
                  <a:pt x="11435" y="18189"/>
                  <a:pt x="12706" y="19326"/>
                  <a:pt x="12706" y="19326"/>
                </a:cubicBezTo>
                <a:cubicBezTo>
                  <a:pt x="13976" y="19326"/>
                  <a:pt x="15247" y="19326"/>
                  <a:pt x="15247" y="18189"/>
                </a:cubicBezTo>
                <a:cubicBezTo>
                  <a:pt x="15247" y="18189"/>
                  <a:pt x="13976" y="18189"/>
                  <a:pt x="13976" y="18189"/>
                </a:cubicBezTo>
                <a:cubicBezTo>
                  <a:pt x="15247" y="18189"/>
                  <a:pt x="15247" y="18189"/>
                  <a:pt x="16518" y="19326"/>
                </a:cubicBezTo>
                <a:cubicBezTo>
                  <a:pt x="16518" y="19326"/>
                  <a:pt x="17788" y="19326"/>
                  <a:pt x="17788" y="19326"/>
                </a:cubicBezTo>
                <a:cubicBezTo>
                  <a:pt x="17788" y="19326"/>
                  <a:pt x="17788" y="18189"/>
                  <a:pt x="19059" y="18189"/>
                </a:cubicBezTo>
                <a:cubicBezTo>
                  <a:pt x="19059" y="19326"/>
                  <a:pt x="20329" y="19326"/>
                  <a:pt x="20329" y="18189"/>
                </a:cubicBezTo>
                <a:cubicBezTo>
                  <a:pt x="20329" y="17053"/>
                  <a:pt x="19059" y="17053"/>
                  <a:pt x="19059" y="17053"/>
                </a:cubicBezTo>
                <a:cubicBezTo>
                  <a:pt x="19059" y="17053"/>
                  <a:pt x="19059" y="17053"/>
                  <a:pt x="19059" y="15916"/>
                </a:cubicBezTo>
                <a:cubicBezTo>
                  <a:pt x="19059" y="15916"/>
                  <a:pt x="19059" y="14779"/>
                  <a:pt x="19059" y="13642"/>
                </a:cubicBezTo>
                <a:cubicBezTo>
                  <a:pt x="19059" y="12505"/>
                  <a:pt x="19059" y="11368"/>
                  <a:pt x="20329" y="10232"/>
                </a:cubicBezTo>
                <a:cubicBezTo>
                  <a:pt x="20329" y="9095"/>
                  <a:pt x="21600" y="9095"/>
                  <a:pt x="20329" y="795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7" name="Shape 2026"/>
          <p:cNvSpPr/>
          <p:nvPr/>
        </p:nvSpPr>
        <p:spPr bwMode="auto">
          <a:xfrm>
            <a:off x="4217989" y="1516857"/>
            <a:ext cx="274637" cy="298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4" h="21600" extrusionOk="0">
                <a:moveTo>
                  <a:pt x="15950" y="18116"/>
                </a:moveTo>
                <a:cubicBezTo>
                  <a:pt x="15205" y="18116"/>
                  <a:pt x="13716" y="18813"/>
                  <a:pt x="12971" y="18813"/>
                </a:cubicBezTo>
                <a:cubicBezTo>
                  <a:pt x="12226" y="18813"/>
                  <a:pt x="12226" y="18116"/>
                  <a:pt x="11481" y="18116"/>
                </a:cubicBezTo>
                <a:cubicBezTo>
                  <a:pt x="11481" y="18116"/>
                  <a:pt x="11481" y="18813"/>
                  <a:pt x="10736" y="18116"/>
                </a:cubicBezTo>
                <a:cubicBezTo>
                  <a:pt x="9247" y="19510"/>
                  <a:pt x="11481" y="19510"/>
                  <a:pt x="12226" y="20206"/>
                </a:cubicBezTo>
                <a:cubicBezTo>
                  <a:pt x="12226" y="20206"/>
                  <a:pt x="12971" y="20206"/>
                  <a:pt x="13716" y="20903"/>
                </a:cubicBezTo>
                <a:cubicBezTo>
                  <a:pt x="13716" y="20903"/>
                  <a:pt x="13716" y="20903"/>
                  <a:pt x="14461" y="20903"/>
                </a:cubicBezTo>
                <a:cubicBezTo>
                  <a:pt x="14461" y="21600"/>
                  <a:pt x="15205" y="21600"/>
                  <a:pt x="15205" y="21600"/>
                </a:cubicBezTo>
                <a:cubicBezTo>
                  <a:pt x="15205" y="20903"/>
                  <a:pt x="15205" y="20903"/>
                  <a:pt x="15205" y="20903"/>
                </a:cubicBezTo>
                <a:cubicBezTo>
                  <a:pt x="15950" y="20206"/>
                  <a:pt x="15205" y="20206"/>
                  <a:pt x="15205" y="20206"/>
                </a:cubicBezTo>
                <a:cubicBezTo>
                  <a:pt x="15205" y="19510"/>
                  <a:pt x="15950" y="18813"/>
                  <a:pt x="15950" y="18116"/>
                </a:cubicBezTo>
                <a:cubicBezTo>
                  <a:pt x="15950" y="18116"/>
                  <a:pt x="15950" y="18116"/>
                  <a:pt x="15950" y="18116"/>
                </a:cubicBezTo>
                <a:close/>
                <a:moveTo>
                  <a:pt x="2543" y="16026"/>
                </a:moveTo>
                <a:cubicBezTo>
                  <a:pt x="3288" y="16723"/>
                  <a:pt x="2543" y="16723"/>
                  <a:pt x="3288" y="16723"/>
                </a:cubicBezTo>
                <a:cubicBezTo>
                  <a:pt x="3288" y="16723"/>
                  <a:pt x="3288" y="16723"/>
                  <a:pt x="2543" y="16026"/>
                </a:cubicBezTo>
                <a:close/>
                <a:moveTo>
                  <a:pt x="2543" y="12542"/>
                </a:moveTo>
                <a:cubicBezTo>
                  <a:pt x="2543" y="12542"/>
                  <a:pt x="3288" y="12542"/>
                  <a:pt x="2543" y="12542"/>
                </a:cubicBezTo>
                <a:cubicBezTo>
                  <a:pt x="2543" y="12542"/>
                  <a:pt x="2543" y="12542"/>
                  <a:pt x="2543" y="12542"/>
                </a:cubicBezTo>
                <a:cubicBezTo>
                  <a:pt x="2543" y="12542"/>
                  <a:pt x="2543" y="12542"/>
                  <a:pt x="2543" y="12542"/>
                </a:cubicBezTo>
                <a:close/>
                <a:moveTo>
                  <a:pt x="5523" y="13239"/>
                </a:moveTo>
                <a:cubicBezTo>
                  <a:pt x="5523" y="12542"/>
                  <a:pt x="4778" y="12542"/>
                  <a:pt x="5523" y="12542"/>
                </a:cubicBezTo>
                <a:cubicBezTo>
                  <a:pt x="4033" y="11148"/>
                  <a:pt x="4033" y="13935"/>
                  <a:pt x="2543" y="12542"/>
                </a:cubicBezTo>
                <a:cubicBezTo>
                  <a:pt x="2543" y="13239"/>
                  <a:pt x="3288" y="14632"/>
                  <a:pt x="3288" y="14632"/>
                </a:cubicBezTo>
                <a:cubicBezTo>
                  <a:pt x="3288" y="14632"/>
                  <a:pt x="3288" y="15329"/>
                  <a:pt x="3288" y="16026"/>
                </a:cubicBezTo>
                <a:cubicBezTo>
                  <a:pt x="3288" y="16723"/>
                  <a:pt x="4033" y="17419"/>
                  <a:pt x="4033" y="16026"/>
                </a:cubicBezTo>
                <a:cubicBezTo>
                  <a:pt x="5523" y="16026"/>
                  <a:pt x="5523" y="16026"/>
                  <a:pt x="5523" y="14632"/>
                </a:cubicBezTo>
                <a:cubicBezTo>
                  <a:pt x="5523" y="13935"/>
                  <a:pt x="5523" y="13935"/>
                  <a:pt x="5523" y="13239"/>
                </a:cubicBezTo>
                <a:close/>
                <a:moveTo>
                  <a:pt x="21164" y="13935"/>
                </a:moveTo>
                <a:cubicBezTo>
                  <a:pt x="20419" y="13935"/>
                  <a:pt x="19674" y="13239"/>
                  <a:pt x="18930" y="12542"/>
                </a:cubicBezTo>
                <a:cubicBezTo>
                  <a:pt x="18185" y="12542"/>
                  <a:pt x="16695" y="11845"/>
                  <a:pt x="16695" y="11845"/>
                </a:cubicBezTo>
                <a:cubicBezTo>
                  <a:pt x="16695" y="11148"/>
                  <a:pt x="16695" y="11148"/>
                  <a:pt x="16695" y="11148"/>
                </a:cubicBezTo>
                <a:cubicBezTo>
                  <a:pt x="16695" y="10452"/>
                  <a:pt x="15950" y="10452"/>
                  <a:pt x="15950" y="10452"/>
                </a:cubicBezTo>
                <a:cubicBezTo>
                  <a:pt x="14461" y="10452"/>
                  <a:pt x="14461" y="10452"/>
                  <a:pt x="13716" y="9755"/>
                </a:cubicBezTo>
                <a:cubicBezTo>
                  <a:pt x="12971" y="9058"/>
                  <a:pt x="12971" y="8361"/>
                  <a:pt x="12226" y="7665"/>
                </a:cubicBezTo>
                <a:cubicBezTo>
                  <a:pt x="11481" y="6968"/>
                  <a:pt x="10736" y="6968"/>
                  <a:pt x="9992" y="6271"/>
                </a:cubicBezTo>
                <a:cubicBezTo>
                  <a:pt x="9992" y="6271"/>
                  <a:pt x="9992" y="5574"/>
                  <a:pt x="9992" y="4877"/>
                </a:cubicBezTo>
                <a:cubicBezTo>
                  <a:pt x="9992" y="4877"/>
                  <a:pt x="9992" y="4877"/>
                  <a:pt x="9992" y="4877"/>
                </a:cubicBezTo>
                <a:cubicBezTo>
                  <a:pt x="10736" y="4181"/>
                  <a:pt x="9247" y="3484"/>
                  <a:pt x="10736" y="3484"/>
                </a:cubicBezTo>
                <a:cubicBezTo>
                  <a:pt x="9992" y="3484"/>
                  <a:pt x="9992" y="3484"/>
                  <a:pt x="9992" y="3484"/>
                </a:cubicBezTo>
                <a:cubicBezTo>
                  <a:pt x="10736" y="3484"/>
                  <a:pt x="11481" y="2787"/>
                  <a:pt x="11481" y="2787"/>
                </a:cubicBezTo>
                <a:cubicBezTo>
                  <a:pt x="11481" y="2787"/>
                  <a:pt x="12971" y="2787"/>
                  <a:pt x="12226" y="3484"/>
                </a:cubicBezTo>
                <a:cubicBezTo>
                  <a:pt x="12226" y="3484"/>
                  <a:pt x="12971" y="3484"/>
                  <a:pt x="12971" y="3484"/>
                </a:cubicBezTo>
                <a:cubicBezTo>
                  <a:pt x="12971" y="2787"/>
                  <a:pt x="12226" y="2787"/>
                  <a:pt x="12226" y="2787"/>
                </a:cubicBezTo>
                <a:cubicBezTo>
                  <a:pt x="12226" y="2787"/>
                  <a:pt x="12226" y="2787"/>
                  <a:pt x="12226" y="2787"/>
                </a:cubicBezTo>
                <a:cubicBezTo>
                  <a:pt x="12226" y="2090"/>
                  <a:pt x="12226" y="2787"/>
                  <a:pt x="12226" y="2090"/>
                </a:cubicBezTo>
                <a:cubicBezTo>
                  <a:pt x="12226" y="2090"/>
                  <a:pt x="12226" y="2090"/>
                  <a:pt x="12226" y="2090"/>
                </a:cubicBezTo>
                <a:cubicBezTo>
                  <a:pt x="12226" y="2090"/>
                  <a:pt x="12226" y="1394"/>
                  <a:pt x="12226" y="2090"/>
                </a:cubicBezTo>
                <a:cubicBezTo>
                  <a:pt x="12226" y="2090"/>
                  <a:pt x="11481" y="2090"/>
                  <a:pt x="11481" y="2090"/>
                </a:cubicBezTo>
                <a:cubicBezTo>
                  <a:pt x="12226" y="1394"/>
                  <a:pt x="12226" y="1394"/>
                  <a:pt x="12226" y="1394"/>
                </a:cubicBezTo>
                <a:cubicBezTo>
                  <a:pt x="12226" y="1394"/>
                  <a:pt x="9247" y="1394"/>
                  <a:pt x="9992" y="0"/>
                </a:cubicBezTo>
                <a:cubicBezTo>
                  <a:pt x="9247" y="0"/>
                  <a:pt x="8502" y="0"/>
                  <a:pt x="7757" y="697"/>
                </a:cubicBezTo>
                <a:cubicBezTo>
                  <a:pt x="7757" y="697"/>
                  <a:pt x="7757" y="697"/>
                  <a:pt x="7012" y="697"/>
                </a:cubicBezTo>
                <a:cubicBezTo>
                  <a:pt x="7012" y="697"/>
                  <a:pt x="7012" y="697"/>
                  <a:pt x="7012" y="697"/>
                </a:cubicBezTo>
                <a:cubicBezTo>
                  <a:pt x="7012" y="697"/>
                  <a:pt x="7012" y="1394"/>
                  <a:pt x="7012" y="1394"/>
                </a:cubicBezTo>
                <a:cubicBezTo>
                  <a:pt x="5523" y="697"/>
                  <a:pt x="6267" y="1394"/>
                  <a:pt x="6267" y="2090"/>
                </a:cubicBezTo>
                <a:cubicBezTo>
                  <a:pt x="6267" y="2090"/>
                  <a:pt x="5523" y="1394"/>
                  <a:pt x="5523" y="1394"/>
                </a:cubicBezTo>
                <a:cubicBezTo>
                  <a:pt x="5523" y="1394"/>
                  <a:pt x="5523" y="2090"/>
                  <a:pt x="4778" y="2090"/>
                </a:cubicBezTo>
                <a:cubicBezTo>
                  <a:pt x="4778" y="1394"/>
                  <a:pt x="4778" y="1394"/>
                  <a:pt x="4778" y="1394"/>
                </a:cubicBezTo>
                <a:cubicBezTo>
                  <a:pt x="4778" y="1394"/>
                  <a:pt x="4778" y="1394"/>
                  <a:pt x="4778" y="2090"/>
                </a:cubicBezTo>
                <a:cubicBezTo>
                  <a:pt x="4778" y="2090"/>
                  <a:pt x="4033" y="2787"/>
                  <a:pt x="4033" y="2787"/>
                </a:cubicBezTo>
                <a:cubicBezTo>
                  <a:pt x="4033" y="2787"/>
                  <a:pt x="4033" y="2787"/>
                  <a:pt x="4033" y="2090"/>
                </a:cubicBezTo>
                <a:cubicBezTo>
                  <a:pt x="4033" y="2090"/>
                  <a:pt x="4033" y="2090"/>
                  <a:pt x="4033" y="2090"/>
                </a:cubicBezTo>
                <a:cubicBezTo>
                  <a:pt x="4033" y="2090"/>
                  <a:pt x="3288" y="2090"/>
                  <a:pt x="3288" y="2090"/>
                </a:cubicBezTo>
                <a:cubicBezTo>
                  <a:pt x="3288" y="1394"/>
                  <a:pt x="3288" y="1394"/>
                  <a:pt x="3288" y="1394"/>
                </a:cubicBezTo>
                <a:cubicBezTo>
                  <a:pt x="2543" y="1394"/>
                  <a:pt x="2543" y="2090"/>
                  <a:pt x="2543" y="2090"/>
                </a:cubicBezTo>
                <a:cubicBezTo>
                  <a:pt x="1798" y="2787"/>
                  <a:pt x="1054" y="2090"/>
                  <a:pt x="1054" y="2787"/>
                </a:cubicBezTo>
                <a:cubicBezTo>
                  <a:pt x="-436" y="2787"/>
                  <a:pt x="1054" y="3484"/>
                  <a:pt x="1054" y="4181"/>
                </a:cubicBezTo>
                <a:cubicBezTo>
                  <a:pt x="309" y="4181"/>
                  <a:pt x="-436" y="4181"/>
                  <a:pt x="309" y="4877"/>
                </a:cubicBezTo>
                <a:cubicBezTo>
                  <a:pt x="309" y="4877"/>
                  <a:pt x="309" y="4877"/>
                  <a:pt x="309" y="4877"/>
                </a:cubicBezTo>
                <a:cubicBezTo>
                  <a:pt x="309" y="5574"/>
                  <a:pt x="309" y="5574"/>
                  <a:pt x="309" y="5574"/>
                </a:cubicBezTo>
                <a:cubicBezTo>
                  <a:pt x="309" y="6271"/>
                  <a:pt x="1798" y="6271"/>
                  <a:pt x="1798" y="6271"/>
                </a:cubicBezTo>
                <a:cubicBezTo>
                  <a:pt x="1798" y="6271"/>
                  <a:pt x="1798" y="6968"/>
                  <a:pt x="1798" y="6968"/>
                </a:cubicBezTo>
                <a:cubicBezTo>
                  <a:pt x="1798" y="6968"/>
                  <a:pt x="2543" y="6968"/>
                  <a:pt x="2543" y="6968"/>
                </a:cubicBezTo>
                <a:cubicBezTo>
                  <a:pt x="2543" y="6271"/>
                  <a:pt x="3288" y="6271"/>
                  <a:pt x="3288" y="5574"/>
                </a:cubicBezTo>
                <a:cubicBezTo>
                  <a:pt x="4033" y="5574"/>
                  <a:pt x="5523" y="6271"/>
                  <a:pt x="6267" y="6271"/>
                </a:cubicBezTo>
                <a:cubicBezTo>
                  <a:pt x="6267" y="6968"/>
                  <a:pt x="6267" y="7665"/>
                  <a:pt x="7012" y="8361"/>
                </a:cubicBezTo>
                <a:cubicBezTo>
                  <a:pt x="7012" y="8361"/>
                  <a:pt x="7012" y="8361"/>
                  <a:pt x="7012" y="8361"/>
                </a:cubicBezTo>
                <a:cubicBezTo>
                  <a:pt x="7012" y="8361"/>
                  <a:pt x="7012" y="8361"/>
                  <a:pt x="7012" y="8361"/>
                </a:cubicBezTo>
                <a:cubicBezTo>
                  <a:pt x="7012" y="9058"/>
                  <a:pt x="7012" y="9058"/>
                  <a:pt x="7757" y="9058"/>
                </a:cubicBezTo>
                <a:cubicBezTo>
                  <a:pt x="7757" y="9058"/>
                  <a:pt x="8502" y="9755"/>
                  <a:pt x="7757" y="9755"/>
                </a:cubicBezTo>
                <a:cubicBezTo>
                  <a:pt x="9247" y="9755"/>
                  <a:pt x="9992" y="11845"/>
                  <a:pt x="11481" y="11845"/>
                </a:cubicBezTo>
                <a:cubicBezTo>
                  <a:pt x="12226" y="12542"/>
                  <a:pt x="12971" y="11845"/>
                  <a:pt x="12971" y="13239"/>
                </a:cubicBezTo>
                <a:cubicBezTo>
                  <a:pt x="13716" y="12542"/>
                  <a:pt x="14461" y="13239"/>
                  <a:pt x="13716" y="13239"/>
                </a:cubicBezTo>
                <a:cubicBezTo>
                  <a:pt x="13716" y="13239"/>
                  <a:pt x="14461" y="13239"/>
                  <a:pt x="14461" y="13239"/>
                </a:cubicBezTo>
                <a:cubicBezTo>
                  <a:pt x="15205" y="13239"/>
                  <a:pt x="14461" y="13935"/>
                  <a:pt x="14461" y="13935"/>
                </a:cubicBezTo>
                <a:cubicBezTo>
                  <a:pt x="15205" y="13935"/>
                  <a:pt x="15205" y="14632"/>
                  <a:pt x="15205" y="14632"/>
                </a:cubicBezTo>
                <a:cubicBezTo>
                  <a:pt x="15950" y="14632"/>
                  <a:pt x="15950" y="14632"/>
                  <a:pt x="15950" y="14632"/>
                </a:cubicBezTo>
                <a:cubicBezTo>
                  <a:pt x="16695" y="15329"/>
                  <a:pt x="17440" y="16723"/>
                  <a:pt x="17440" y="16723"/>
                </a:cubicBezTo>
                <a:cubicBezTo>
                  <a:pt x="16695" y="17419"/>
                  <a:pt x="16695" y="16723"/>
                  <a:pt x="16695" y="17419"/>
                </a:cubicBezTo>
                <a:cubicBezTo>
                  <a:pt x="16695" y="17419"/>
                  <a:pt x="16695" y="17419"/>
                  <a:pt x="16695" y="18116"/>
                </a:cubicBezTo>
                <a:cubicBezTo>
                  <a:pt x="16695" y="18116"/>
                  <a:pt x="15950" y="18116"/>
                  <a:pt x="15950" y="18116"/>
                </a:cubicBezTo>
                <a:cubicBezTo>
                  <a:pt x="15950" y="18813"/>
                  <a:pt x="16695" y="18813"/>
                  <a:pt x="17440" y="18116"/>
                </a:cubicBezTo>
                <a:cubicBezTo>
                  <a:pt x="18185" y="18116"/>
                  <a:pt x="17440" y="17419"/>
                  <a:pt x="18185" y="16723"/>
                </a:cubicBezTo>
                <a:cubicBezTo>
                  <a:pt x="18930" y="16723"/>
                  <a:pt x="18930" y="16723"/>
                  <a:pt x="18930" y="16026"/>
                </a:cubicBezTo>
                <a:cubicBezTo>
                  <a:pt x="18930" y="16026"/>
                  <a:pt x="18930" y="15329"/>
                  <a:pt x="18185" y="15329"/>
                </a:cubicBezTo>
                <a:cubicBezTo>
                  <a:pt x="18185" y="15329"/>
                  <a:pt x="17440" y="15329"/>
                  <a:pt x="17440" y="14632"/>
                </a:cubicBezTo>
                <a:cubicBezTo>
                  <a:pt x="17440" y="14632"/>
                  <a:pt x="18185" y="13935"/>
                  <a:pt x="18185" y="13935"/>
                </a:cubicBezTo>
                <a:cubicBezTo>
                  <a:pt x="18930" y="13239"/>
                  <a:pt x="19674" y="13935"/>
                  <a:pt x="19674" y="13935"/>
                </a:cubicBezTo>
                <a:cubicBezTo>
                  <a:pt x="20419" y="13935"/>
                  <a:pt x="20419" y="14632"/>
                  <a:pt x="21164" y="14632"/>
                </a:cubicBezTo>
                <a:cubicBezTo>
                  <a:pt x="21164" y="14632"/>
                  <a:pt x="21164" y="14632"/>
                  <a:pt x="21164" y="13935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8" name="Shape 2027"/>
          <p:cNvSpPr/>
          <p:nvPr/>
        </p:nvSpPr>
        <p:spPr bwMode="auto">
          <a:xfrm>
            <a:off x="4883151" y="1912145"/>
            <a:ext cx="33338" cy="106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00" h="21600" extrusionOk="0">
                <a:moveTo>
                  <a:pt x="18600" y="1964"/>
                </a:moveTo>
                <a:cubicBezTo>
                  <a:pt x="18600" y="0"/>
                  <a:pt x="18600" y="0"/>
                  <a:pt x="18600" y="0"/>
                </a:cubicBezTo>
                <a:cubicBezTo>
                  <a:pt x="18600" y="0"/>
                  <a:pt x="13200" y="0"/>
                  <a:pt x="13200" y="0"/>
                </a:cubicBezTo>
                <a:cubicBezTo>
                  <a:pt x="13200" y="1964"/>
                  <a:pt x="7800" y="1964"/>
                  <a:pt x="7800" y="1964"/>
                </a:cubicBezTo>
                <a:cubicBezTo>
                  <a:pt x="7800" y="1964"/>
                  <a:pt x="7800" y="5891"/>
                  <a:pt x="2400" y="5891"/>
                </a:cubicBezTo>
                <a:cubicBezTo>
                  <a:pt x="2400" y="7855"/>
                  <a:pt x="2400" y="7855"/>
                  <a:pt x="2400" y="9818"/>
                </a:cubicBezTo>
                <a:cubicBezTo>
                  <a:pt x="2400" y="11782"/>
                  <a:pt x="-3000" y="11782"/>
                  <a:pt x="2400" y="13745"/>
                </a:cubicBezTo>
                <a:cubicBezTo>
                  <a:pt x="2400" y="15709"/>
                  <a:pt x="7800" y="19636"/>
                  <a:pt x="7800" y="21600"/>
                </a:cubicBezTo>
                <a:cubicBezTo>
                  <a:pt x="13200" y="19636"/>
                  <a:pt x="13200" y="13745"/>
                  <a:pt x="13200" y="9818"/>
                </a:cubicBezTo>
                <a:cubicBezTo>
                  <a:pt x="13200" y="9818"/>
                  <a:pt x="7800" y="11782"/>
                  <a:pt x="7800" y="9818"/>
                </a:cubicBezTo>
                <a:cubicBezTo>
                  <a:pt x="7800" y="9818"/>
                  <a:pt x="13200" y="9818"/>
                  <a:pt x="13200" y="9818"/>
                </a:cubicBezTo>
                <a:cubicBezTo>
                  <a:pt x="13200" y="7855"/>
                  <a:pt x="7800" y="7855"/>
                  <a:pt x="7800" y="7855"/>
                </a:cubicBezTo>
                <a:cubicBezTo>
                  <a:pt x="7800" y="7855"/>
                  <a:pt x="7800" y="5891"/>
                  <a:pt x="7800" y="3927"/>
                </a:cubicBezTo>
                <a:cubicBezTo>
                  <a:pt x="13200" y="3927"/>
                  <a:pt x="13200" y="3927"/>
                  <a:pt x="13200" y="5891"/>
                </a:cubicBezTo>
                <a:cubicBezTo>
                  <a:pt x="13200" y="3927"/>
                  <a:pt x="18600" y="3927"/>
                  <a:pt x="18600" y="196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09" name="Shape 2028"/>
          <p:cNvSpPr/>
          <p:nvPr/>
        </p:nvSpPr>
        <p:spPr bwMode="auto">
          <a:xfrm>
            <a:off x="3856039" y="1294608"/>
            <a:ext cx="96837" cy="106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" y="7855"/>
                </a:moveTo>
                <a:cubicBezTo>
                  <a:pt x="4320" y="5891"/>
                  <a:pt x="2160" y="5891"/>
                  <a:pt x="2160" y="5891"/>
                </a:cubicBezTo>
                <a:cubicBezTo>
                  <a:pt x="2160" y="5891"/>
                  <a:pt x="2160" y="7855"/>
                  <a:pt x="2160" y="7855"/>
                </a:cubicBezTo>
                <a:close/>
                <a:moveTo>
                  <a:pt x="21600" y="9818"/>
                </a:moveTo>
                <a:cubicBezTo>
                  <a:pt x="21600" y="9818"/>
                  <a:pt x="19440" y="5891"/>
                  <a:pt x="21600" y="5891"/>
                </a:cubicBezTo>
                <a:cubicBezTo>
                  <a:pt x="21600" y="5891"/>
                  <a:pt x="19440" y="5891"/>
                  <a:pt x="19440" y="5891"/>
                </a:cubicBezTo>
                <a:cubicBezTo>
                  <a:pt x="19440" y="5891"/>
                  <a:pt x="17280" y="3927"/>
                  <a:pt x="17280" y="3927"/>
                </a:cubicBezTo>
                <a:cubicBezTo>
                  <a:pt x="17280" y="3927"/>
                  <a:pt x="17280" y="5891"/>
                  <a:pt x="15120" y="5891"/>
                </a:cubicBezTo>
                <a:cubicBezTo>
                  <a:pt x="12960" y="5891"/>
                  <a:pt x="12960" y="3927"/>
                  <a:pt x="12960" y="3927"/>
                </a:cubicBezTo>
                <a:cubicBezTo>
                  <a:pt x="12960" y="3927"/>
                  <a:pt x="12960" y="3927"/>
                  <a:pt x="15120" y="3927"/>
                </a:cubicBezTo>
                <a:cubicBezTo>
                  <a:pt x="12960" y="3927"/>
                  <a:pt x="12960" y="1964"/>
                  <a:pt x="12960" y="1964"/>
                </a:cubicBezTo>
                <a:cubicBezTo>
                  <a:pt x="15120" y="1964"/>
                  <a:pt x="17280" y="0"/>
                  <a:pt x="19440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5120" y="0"/>
                  <a:pt x="17280" y="0"/>
                  <a:pt x="15120" y="1964"/>
                </a:cubicBezTo>
                <a:cubicBezTo>
                  <a:pt x="15120" y="0"/>
                  <a:pt x="15120" y="0"/>
                  <a:pt x="15120" y="0"/>
                </a:cubicBezTo>
                <a:cubicBezTo>
                  <a:pt x="10800" y="0"/>
                  <a:pt x="10800" y="1964"/>
                  <a:pt x="8640" y="1964"/>
                </a:cubicBezTo>
                <a:cubicBezTo>
                  <a:pt x="10800" y="3927"/>
                  <a:pt x="10800" y="3927"/>
                  <a:pt x="12960" y="3927"/>
                </a:cubicBezTo>
                <a:cubicBezTo>
                  <a:pt x="10800" y="3927"/>
                  <a:pt x="8640" y="3927"/>
                  <a:pt x="10800" y="5891"/>
                </a:cubicBezTo>
                <a:cubicBezTo>
                  <a:pt x="8640" y="5891"/>
                  <a:pt x="8640" y="5891"/>
                  <a:pt x="8640" y="5891"/>
                </a:cubicBezTo>
                <a:cubicBezTo>
                  <a:pt x="8640" y="5891"/>
                  <a:pt x="8640" y="5891"/>
                  <a:pt x="6480" y="5891"/>
                </a:cubicBezTo>
                <a:cubicBezTo>
                  <a:pt x="6480" y="5891"/>
                  <a:pt x="6480" y="5891"/>
                  <a:pt x="6480" y="5891"/>
                </a:cubicBezTo>
                <a:cubicBezTo>
                  <a:pt x="6480" y="5891"/>
                  <a:pt x="2160" y="3927"/>
                  <a:pt x="2160" y="5891"/>
                </a:cubicBezTo>
                <a:cubicBezTo>
                  <a:pt x="4320" y="5891"/>
                  <a:pt x="4320" y="5891"/>
                  <a:pt x="4320" y="5891"/>
                </a:cubicBezTo>
                <a:cubicBezTo>
                  <a:pt x="4320" y="5891"/>
                  <a:pt x="4320" y="7855"/>
                  <a:pt x="4320" y="7855"/>
                </a:cubicBezTo>
                <a:cubicBezTo>
                  <a:pt x="4320" y="7855"/>
                  <a:pt x="4320" y="7855"/>
                  <a:pt x="4320" y="7855"/>
                </a:cubicBezTo>
                <a:cubicBezTo>
                  <a:pt x="4320" y="7855"/>
                  <a:pt x="2160" y="7855"/>
                  <a:pt x="4320" y="7855"/>
                </a:cubicBezTo>
                <a:cubicBezTo>
                  <a:pt x="4320" y="9818"/>
                  <a:pt x="2160" y="9818"/>
                  <a:pt x="2160" y="9818"/>
                </a:cubicBezTo>
                <a:cubicBezTo>
                  <a:pt x="2160" y="9818"/>
                  <a:pt x="2160" y="9818"/>
                  <a:pt x="2160" y="9818"/>
                </a:cubicBezTo>
                <a:cubicBezTo>
                  <a:pt x="2160" y="9818"/>
                  <a:pt x="2160" y="9818"/>
                  <a:pt x="4320" y="9818"/>
                </a:cubicBezTo>
                <a:cubicBezTo>
                  <a:pt x="4320" y="9818"/>
                  <a:pt x="4320" y="9818"/>
                  <a:pt x="2160" y="9818"/>
                </a:cubicBezTo>
                <a:cubicBezTo>
                  <a:pt x="4320" y="9818"/>
                  <a:pt x="6480" y="11782"/>
                  <a:pt x="6480" y="11782"/>
                </a:cubicBezTo>
                <a:cubicBezTo>
                  <a:pt x="4320" y="11782"/>
                  <a:pt x="4320" y="13745"/>
                  <a:pt x="2160" y="13745"/>
                </a:cubicBezTo>
                <a:cubicBezTo>
                  <a:pt x="4320" y="13745"/>
                  <a:pt x="6480" y="13745"/>
                  <a:pt x="8640" y="13745"/>
                </a:cubicBezTo>
                <a:cubicBezTo>
                  <a:pt x="6480" y="13745"/>
                  <a:pt x="4320" y="13745"/>
                  <a:pt x="2160" y="15709"/>
                </a:cubicBezTo>
                <a:cubicBezTo>
                  <a:pt x="2160" y="15709"/>
                  <a:pt x="2160" y="15709"/>
                  <a:pt x="2160" y="15709"/>
                </a:cubicBezTo>
                <a:cubicBezTo>
                  <a:pt x="2160" y="15709"/>
                  <a:pt x="0" y="15709"/>
                  <a:pt x="0" y="17673"/>
                </a:cubicBezTo>
                <a:cubicBezTo>
                  <a:pt x="0" y="17673"/>
                  <a:pt x="2160" y="17673"/>
                  <a:pt x="2160" y="17673"/>
                </a:cubicBezTo>
                <a:cubicBezTo>
                  <a:pt x="2160" y="17673"/>
                  <a:pt x="0" y="17673"/>
                  <a:pt x="0" y="19636"/>
                </a:cubicBezTo>
                <a:cubicBezTo>
                  <a:pt x="0" y="19636"/>
                  <a:pt x="2160" y="19636"/>
                  <a:pt x="4320" y="17673"/>
                </a:cubicBezTo>
                <a:cubicBezTo>
                  <a:pt x="2160" y="19636"/>
                  <a:pt x="2160" y="19636"/>
                  <a:pt x="0" y="19636"/>
                </a:cubicBezTo>
                <a:cubicBezTo>
                  <a:pt x="2160" y="19636"/>
                  <a:pt x="2160" y="19636"/>
                  <a:pt x="4320" y="19636"/>
                </a:cubicBezTo>
                <a:cubicBezTo>
                  <a:pt x="2160" y="19636"/>
                  <a:pt x="2160" y="19636"/>
                  <a:pt x="2160" y="21600"/>
                </a:cubicBezTo>
                <a:cubicBezTo>
                  <a:pt x="2160" y="21600"/>
                  <a:pt x="10800" y="19636"/>
                  <a:pt x="8640" y="17673"/>
                </a:cubicBezTo>
                <a:cubicBezTo>
                  <a:pt x="10800" y="19636"/>
                  <a:pt x="10800" y="17673"/>
                  <a:pt x="12960" y="17673"/>
                </a:cubicBezTo>
                <a:cubicBezTo>
                  <a:pt x="12960" y="17673"/>
                  <a:pt x="15120" y="17673"/>
                  <a:pt x="17280" y="15709"/>
                </a:cubicBezTo>
                <a:cubicBezTo>
                  <a:pt x="17280" y="17673"/>
                  <a:pt x="19440" y="17673"/>
                  <a:pt x="19440" y="15709"/>
                </a:cubicBezTo>
                <a:cubicBezTo>
                  <a:pt x="19440" y="15709"/>
                  <a:pt x="19440" y="15709"/>
                  <a:pt x="19440" y="15709"/>
                </a:cubicBezTo>
                <a:cubicBezTo>
                  <a:pt x="21600" y="15709"/>
                  <a:pt x="21600" y="11782"/>
                  <a:pt x="21600" y="981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0" name="Shape 2029"/>
          <p:cNvSpPr/>
          <p:nvPr/>
        </p:nvSpPr>
        <p:spPr bwMode="auto">
          <a:xfrm>
            <a:off x="4983164" y="1794670"/>
            <a:ext cx="250825" cy="231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800"/>
                </a:moveTo>
                <a:cubicBezTo>
                  <a:pt x="20769" y="18900"/>
                  <a:pt x="20769" y="18900"/>
                  <a:pt x="20769" y="18900"/>
                </a:cubicBezTo>
                <a:cubicBezTo>
                  <a:pt x="19938" y="18000"/>
                  <a:pt x="19938" y="18000"/>
                  <a:pt x="19938" y="17100"/>
                </a:cubicBezTo>
                <a:cubicBezTo>
                  <a:pt x="19938" y="17100"/>
                  <a:pt x="19938" y="17100"/>
                  <a:pt x="19108" y="17100"/>
                </a:cubicBezTo>
                <a:cubicBezTo>
                  <a:pt x="19108" y="15300"/>
                  <a:pt x="19108" y="14400"/>
                  <a:pt x="18277" y="13500"/>
                </a:cubicBezTo>
                <a:cubicBezTo>
                  <a:pt x="18277" y="12600"/>
                  <a:pt x="17446" y="12600"/>
                  <a:pt x="16615" y="12600"/>
                </a:cubicBezTo>
                <a:cubicBezTo>
                  <a:pt x="16615" y="11700"/>
                  <a:pt x="15785" y="11700"/>
                  <a:pt x="15785" y="11700"/>
                </a:cubicBezTo>
                <a:cubicBezTo>
                  <a:pt x="14954" y="11700"/>
                  <a:pt x="15785" y="10800"/>
                  <a:pt x="15785" y="10800"/>
                </a:cubicBezTo>
                <a:cubicBezTo>
                  <a:pt x="15785" y="10800"/>
                  <a:pt x="14954" y="10800"/>
                  <a:pt x="14954" y="9900"/>
                </a:cubicBezTo>
                <a:cubicBezTo>
                  <a:pt x="14954" y="9900"/>
                  <a:pt x="14954" y="9900"/>
                  <a:pt x="14123" y="9900"/>
                </a:cubicBezTo>
                <a:cubicBezTo>
                  <a:pt x="14123" y="9900"/>
                  <a:pt x="14123" y="9000"/>
                  <a:pt x="14123" y="9000"/>
                </a:cubicBezTo>
                <a:cubicBezTo>
                  <a:pt x="14123" y="9000"/>
                  <a:pt x="14123" y="9000"/>
                  <a:pt x="14123" y="9000"/>
                </a:cubicBezTo>
                <a:cubicBezTo>
                  <a:pt x="14123" y="8100"/>
                  <a:pt x="13292" y="8100"/>
                  <a:pt x="14123" y="7200"/>
                </a:cubicBezTo>
                <a:cubicBezTo>
                  <a:pt x="14123" y="7200"/>
                  <a:pt x="14123" y="7200"/>
                  <a:pt x="14123" y="6300"/>
                </a:cubicBezTo>
                <a:cubicBezTo>
                  <a:pt x="14123" y="6300"/>
                  <a:pt x="14954" y="6300"/>
                  <a:pt x="14954" y="5400"/>
                </a:cubicBezTo>
                <a:cubicBezTo>
                  <a:pt x="14954" y="5400"/>
                  <a:pt x="14123" y="4500"/>
                  <a:pt x="14954" y="4500"/>
                </a:cubicBezTo>
                <a:cubicBezTo>
                  <a:pt x="14123" y="3600"/>
                  <a:pt x="13292" y="3600"/>
                  <a:pt x="13292" y="2700"/>
                </a:cubicBezTo>
                <a:cubicBezTo>
                  <a:pt x="12462" y="2700"/>
                  <a:pt x="12462" y="1800"/>
                  <a:pt x="11631" y="900"/>
                </a:cubicBezTo>
                <a:cubicBezTo>
                  <a:pt x="10800" y="0"/>
                  <a:pt x="11631" y="0"/>
                  <a:pt x="10800" y="900"/>
                </a:cubicBezTo>
                <a:cubicBezTo>
                  <a:pt x="10800" y="900"/>
                  <a:pt x="10800" y="900"/>
                  <a:pt x="10800" y="900"/>
                </a:cubicBezTo>
                <a:cubicBezTo>
                  <a:pt x="9969" y="900"/>
                  <a:pt x="10800" y="0"/>
                  <a:pt x="9969" y="0"/>
                </a:cubicBezTo>
                <a:cubicBezTo>
                  <a:pt x="9969" y="0"/>
                  <a:pt x="9969" y="0"/>
                  <a:pt x="9138" y="0"/>
                </a:cubicBezTo>
                <a:cubicBezTo>
                  <a:pt x="9138" y="0"/>
                  <a:pt x="8308" y="0"/>
                  <a:pt x="7477" y="0"/>
                </a:cubicBezTo>
                <a:cubicBezTo>
                  <a:pt x="7477" y="0"/>
                  <a:pt x="7477" y="0"/>
                  <a:pt x="6646" y="0"/>
                </a:cubicBezTo>
                <a:cubicBezTo>
                  <a:pt x="6646" y="900"/>
                  <a:pt x="5815" y="900"/>
                  <a:pt x="5815" y="1800"/>
                </a:cubicBezTo>
                <a:cubicBezTo>
                  <a:pt x="4985" y="2700"/>
                  <a:pt x="4985" y="1800"/>
                  <a:pt x="4985" y="3600"/>
                </a:cubicBezTo>
                <a:cubicBezTo>
                  <a:pt x="4985" y="4500"/>
                  <a:pt x="4985" y="6300"/>
                  <a:pt x="4985" y="7200"/>
                </a:cubicBezTo>
                <a:cubicBezTo>
                  <a:pt x="4154" y="8100"/>
                  <a:pt x="3323" y="9000"/>
                  <a:pt x="2492" y="9000"/>
                </a:cubicBezTo>
                <a:cubicBezTo>
                  <a:pt x="1662" y="9900"/>
                  <a:pt x="831" y="9900"/>
                  <a:pt x="0" y="10800"/>
                </a:cubicBezTo>
                <a:cubicBezTo>
                  <a:pt x="0" y="10800"/>
                  <a:pt x="0" y="10800"/>
                  <a:pt x="831" y="11700"/>
                </a:cubicBezTo>
                <a:cubicBezTo>
                  <a:pt x="831" y="11700"/>
                  <a:pt x="831" y="13500"/>
                  <a:pt x="831" y="12600"/>
                </a:cubicBezTo>
                <a:cubicBezTo>
                  <a:pt x="831" y="13500"/>
                  <a:pt x="831" y="13500"/>
                  <a:pt x="831" y="13500"/>
                </a:cubicBezTo>
                <a:cubicBezTo>
                  <a:pt x="831" y="13500"/>
                  <a:pt x="831" y="13500"/>
                  <a:pt x="1662" y="13500"/>
                </a:cubicBezTo>
                <a:cubicBezTo>
                  <a:pt x="1662" y="13500"/>
                  <a:pt x="1662" y="13500"/>
                  <a:pt x="831" y="13500"/>
                </a:cubicBezTo>
                <a:cubicBezTo>
                  <a:pt x="3323" y="15300"/>
                  <a:pt x="4985" y="16200"/>
                  <a:pt x="6646" y="17100"/>
                </a:cubicBezTo>
                <a:cubicBezTo>
                  <a:pt x="8308" y="18900"/>
                  <a:pt x="10800" y="20700"/>
                  <a:pt x="13292" y="21600"/>
                </a:cubicBezTo>
                <a:cubicBezTo>
                  <a:pt x="13292" y="21600"/>
                  <a:pt x="14123" y="21600"/>
                  <a:pt x="14954" y="21600"/>
                </a:cubicBezTo>
                <a:cubicBezTo>
                  <a:pt x="15785" y="21600"/>
                  <a:pt x="16615" y="21600"/>
                  <a:pt x="16615" y="21600"/>
                </a:cubicBezTo>
                <a:cubicBezTo>
                  <a:pt x="17446" y="21600"/>
                  <a:pt x="17446" y="21600"/>
                  <a:pt x="17446" y="21600"/>
                </a:cubicBezTo>
                <a:cubicBezTo>
                  <a:pt x="18277" y="20700"/>
                  <a:pt x="18277" y="18900"/>
                  <a:pt x="19938" y="18900"/>
                </a:cubicBezTo>
                <a:cubicBezTo>
                  <a:pt x="19938" y="19800"/>
                  <a:pt x="19938" y="19800"/>
                  <a:pt x="20769" y="19800"/>
                </a:cubicBezTo>
                <a:cubicBezTo>
                  <a:pt x="20769" y="19800"/>
                  <a:pt x="21600" y="19800"/>
                  <a:pt x="21600" y="19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1" name="Shape 2030"/>
          <p:cNvSpPr/>
          <p:nvPr/>
        </p:nvSpPr>
        <p:spPr bwMode="auto">
          <a:xfrm>
            <a:off x="5089525" y="1726407"/>
            <a:ext cx="511175" cy="42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28" extrusionOk="0">
                <a:moveTo>
                  <a:pt x="21600" y="17834"/>
                </a:moveTo>
                <a:cubicBezTo>
                  <a:pt x="21600" y="17834"/>
                  <a:pt x="21192" y="17834"/>
                  <a:pt x="21192" y="17834"/>
                </a:cubicBezTo>
                <a:cubicBezTo>
                  <a:pt x="20785" y="17834"/>
                  <a:pt x="20785" y="16874"/>
                  <a:pt x="20785" y="16874"/>
                </a:cubicBezTo>
                <a:cubicBezTo>
                  <a:pt x="20785" y="16394"/>
                  <a:pt x="20785" y="16394"/>
                  <a:pt x="20785" y="16394"/>
                </a:cubicBezTo>
                <a:cubicBezTo>
                  <a:pt x="20377" y="15914"/>
                  <a:pt x="19970" y="15914"/>
                  <a:pt x="19970" y="15914"/>
                </a:cubicBezTo>
                <a:cubicBezTo>
                  <a:pt x="19562" y="15434"/>
                  <a:pt x="19155" y="14954"/>
                  <a:pt x="19155" y="14474"/>
                </a:cubicBezTo>
                <a:cubicBezTo>
                  <a:pt x="19155" y="14474"/>
                  <a:pt x="18747" y="13994"/>
                  <a:pt x="18747" y="13994"/>
                </a:cubicBezTo>
                <a:cubicBezTo>
                  <a:pt x="18747" y="13994"/>
                  <a:pt x="19155" y="13514"/>
                  <a:pt x="19155" y="13514"/>
                </a:cubicBezTo>
                <a:cubicBezTo>
                  <a:pt x="19155" y="13034"/>
                  <a:pt x="19562" y="12554"/>
                  <a:pt x="19155" y="12074"/>
                </a:cubicBezTo>
                <a:cubicBezTo>
                  <a:pt x="19155" y="11594"/>
                  <a:pt x="18747" y="12074"/>
                  <a:pt x="18340" y="11594"/>
                </a:cubicBezTo>
                <a:cubicBezTo>
                  <a:pt x="17932" y="11114"/>
                  <a:pt x="17932" y="10154"/>
                  <a:pt x="17932" y="9674"/>
                </a:cubicBezTo>
                <a:cubicBezTo>
                  <a:pt x="17932" y="9194"/>
                  <a:pt x="17932" y="9674"/>
                  <a:pt x="17932" y="9194"/>
                </a:cubicBezTo>
                <a:cubicBezTo>
                  <a:pt x="17932" y="8714"/>
                  <a:pt x="17932" y="9194"/>
                  <a:pt x="17932" y="8714"/>
                </a:cubicBezTo>
                <a:cubicBezTo>
                  <a:pt x="17525" y="8714"/>
                  <a:pt x="17525" y="7754"/>
                  <a:pt x="17932" y="7754"/>
                </a:cubicBezTo>
                <a:cubicBezTo>
                  <a:pt x="17525" y="7274"/>
                  <a:pt x="17932" y="7274"/>
                  <a:pt x="17932" y="6794"/>
                </a:cubicBezTo>
                <a:cubicBezTo>
                  <a:pt x="17932" y="6794"/>
                  <a:pt x="17932" y="6314"/>
                  <a:pt x="17932" y="6314"/>
                </a:cubicBezTo>
                <a:cubicBezTo>
                  <a:pt x="17932" y="6314"/>
                  <a:pt x="17932" y="5834"/>
                  <a:pt x="17932" y="5834"/>
                </a:cubicBezTo>
                <a:cubicBezTo>
                  <a:pt x="17932" y="5354"/>
                  <a:pt x="17932" y="4874"/>
                  <a:pt x="17932" y="4394"/>
                </a:cubicBezTo>
                <a:cubicBezTo>
                  <a:pt x="17525" y="3914"/>
                  <a:pt x="17117" y="4394"/>
                  <a:pt x="16709" y="4394"/>
                </a:cubicBezTo>
                <a:cubicBezTo>
                  <a:pt x="16302" y="3914"/>
                  <a:pt x="15894" y="3434"/>
                  <a:pt x="15487" y="2954"/>
                </a:cubicBezTo>
                <a:cubicBezTo>
                  <a:pt x="15487" y="2954"/>
                  <a:pt x="15079" y="2954"/>
                  <a:pt x="14672" y="2954"/>
                </a:cubicBezTo>
                <a:cubicBezTo>
                  <a:pt x="14264" y="2954"/>
                  <a:pt x="13857" y="2474"/>
                  <a:pt x="13449" y="2474"/>
                </a:cubicBezTo>
                <a:cubicBezTo>
                  <a:pt x="13449" y="1994"/>
                  <a:pt x="13449" y="1994"/>
                  <a:pt x="13042" y="1994"/>
                </a:cubicBezTo>
                <a:cubicBezTo>
                  <a:pt x="13042" y="1994"/>
                  <a:pt x="12634" y="1994"/>
                  <a:pt x="12634" y="1994"/>
                </a:cubicBezTo>
                <a:cubicBezTo>
                  <a:pt x="12634" y="1994"/>
                  <a:pt x="12634" y="1994"/>
                  <a:pt x="12634" y="1994"/>
                </a:cubicBezTo>
                <a:cubicBezTo>
                  <a:pt x="12226" y="2474"/>
                  <a:pt x="12226" y="2474"/>
                  <a:pt x="12226" y="2474"/>
                </a:cubicBezTo>
                <a:cubicBezTo>
                  <a:pt x="11819" y="2474"/>
                  <a:pt x="11819" y="2474"/>
                  <a:pt x="11411" y="2474"/>
                </a:cubicBezTo>
                <a:cubicBezTo>
                  <a:pt x="11004" y="2474"/>
                  <a:pt x="11411" y="2954"/>
                  <a:pt x="11004" y="2954"/>
                </a:cubicBezTo>
                <a:cubicBezTo>
                  <a:pt x="11004" y="3434"/>
                  <a:pt x="10596" y="3434"/>
                  <a:pt x="10189" y="3434"/>
                </a:cubicBezTo>
                <a:cubicBezTo>
                  <a:pt x="10189" y="3434"/>
                  <a:pt x="10596" y="4394"/>
                  <a:pt x="10189" y="3914"/>
                </a:cubicBezTo>
                <a:cubicBezTo>
                  <a:pt x="10189" y="3914"/>
                  <a:pt x="10189" y="3914"/>
                  <a:pt x="10189" y="3914"/>
                </a:cubicBezTo>
                <a:cubicBezTo>
                  <a:pt x="9781" y="3914"/>
                  <a:pt x="8966" y="4394"/>
                  <a:pt x="8151" y="4394"/>
                </a:cubicBezTo>
                <a:cubicBezTo>
                  <a:pt x="7336" y="3914"/>
                  <a:pt x="6928" y="3434"/>
                  <a:pt x="6113" y="2954"/>
                </a:cubicBezTo>
                <a:cubicBezTo>
                  <a:pt x="5298" y="2954"/>
                  <a:pt x="5298" y="2954"/>
                  <a:pt x="5298" y="1994"/>
                </a:cubicBezTo>
                <a:cubicBezTo>
                  <a:pt x="4891" y="1514"/>
                  <a:pt x="4891" y="1994"/>
                  <a:pt x="4483" y="1514"/>
                </a:cubicBezTo>
                <a:cubicBezTo>
                  <a:pt x="4483" y="1514"/>
                  <a:pt x="4483" y="1514"/>
                  <a:pt x="4075" y="1034"/>
                </a:cubicBezTo>
                <a:cubicBezTo>
                  <a:pt x="4075" y="1034"/>
                  <a:pt x="4075" y="1034"/>
                  <a:pt x="4075" y="1034"/>
                </a:cubicBezTo>
                <a:cubicBezTo>
                  <a:pt x="4075" y="1034"/>
                  <a:pt x="4483" y="1034"/>
                  <a:pt x="4483" y="1034"/>
                </a:cubicBezTo>
                <a:cubicBezTo>
                  <a:pt x="4483" y="554"/>
                  <a:pt x="4075" y="554"/>
                  <a:pt x="4075" y="554"/>
                </a:cubicBezTo>
                <a:cubicBezTo>
                  <a:pt x="4075" y="554"/>
                  <a:pt x="4075" y="554"/>
                  <a:pt x="4483" y="554"/>
                </a:cubicBezTo>
                <a:cubicBezTo>
                  <a:pt x="3668" y="-406"/>
                  <a:pt x="3668" y="74"/>
                  <a:pt x="3260" y="554"/>
                </a:cubicBezTo>
                <a:cubicBezTo>
                  <a:pt x="2853" y="554"/>
                  <a:pt x="2853" y="1034"/>
                  <a:pt x="2445" y="1034"/>
                </a:cubicBezTo>
                <a:cubicBezTo>
                  <a:pt x="1630" y="1034"/>
                  <a:pt x="1630" y="554"/>
                  <a:pt x="1223" y="74"/>
                </a:cubicBezTo>
                <a:cubicBezTo>
                  <a:pt x="815" y="74"/>
                  <a:pt x="815" y="74"/>
                  <a:pt x="815" y="74"/>
                </a:cubicBezTo>
                <a:cubicBezTo>
                  <a:pt x="408" y="74"/>
                  <a:pt x="408" y="74"/>
                  <a:pt x="408" y="74"/>
                </a:cubicBezTo>
                <a:cubicBezTo>
                  <a:pt x="408" y="554"/>
                  <a:pt x="0" y="74"/>
                  <a:pt x="0" y="554"/>
                </a:cubicBezTo>
                <a:cubicBezTo>
                  <a:pt x="0" y="554"/>
                  <a:pt x="408" y="1034"/>
                  <a:pt x="408" y="1034"/>
                </a:cubicBezTo>
                <a:cubicBezTo>
                  <a:pt x="408" y="1514"/>
                  <a:pt x="815" y="1994"/>
                  <a:pt x="815" y="1994"/>
                </a:cubicBezTo>
                <a:cubicBezTo>
                  <a:pt x="815" y="1994"/>
                  <a:pt x="408" y="2474"/>
                  <a:pt x="408" y="2474"/>
                </a:cubicBezTo>
                <a:cubicBezTo>
                  <a:pt x="408" y="2474"/>
                  <a:pt x="815" y="2954"/>
                  <a:pt x="815" y="2954"/>
                </a:cubicBezTo>
                <a:cubicBezTo>
                  <a:pt x="1223" y="3434"/>
                  <a:pt x="1223" y="3434"/>
                  <a:pt x="1223" y="3914"/>
                </a:cubicBezTo>
                <a:cubicBezTo>
                  <a:pt x="1630" y="4394"/>
                  <a:pt x="1630" y="4874"/>
                  <a:pt x="1630" y="4874"/>
                </a:cubicBezTo>
                <a:cubicBezTo>
                  <a:pt x="2038" y="5354"/>
                  <a:pt x="2038" y="5354"/>
                  <a:pt x="2445" y="5354"/>
                </a:cubicBezTo>
                <a:cubicBezTo>
                  <a:pt x="2445" y="5354"/>
                  <a:pt x="2853" y="5354"/>
                  <a:pt x="2853" y="5834"/>
                </a:cubicBezTo>
                <a:cubicBezTo>
                  <a:pt x="2445" y="5834"/>
                  <a:pt x="2853" y="6314"/>
                  <a:pt x="2853" y="6314"/>
                </a:cubicBezTo>
                <a:cubicBezTo>
                  <a:pt x="2853" y="6794"/>
                  <a:pt x="2445" y="6794"/>
                  <a:pt x="2445" y="6794"/>
                </a:cubicBezTo>
                <a:cubicBezTo>
                  <a:pt x="2445" y="7274"/>
                  <a:pt x="2445" y="7274"/>
                  <a:pt x="2445" y="7274"/>
                </a:cubicBezTo>
                <a:cubicBezTo>
                  <a:pt x="2038" y="7754"/>
                  <a:pt x="2445" y="7754"/>
                  <a:pt x="2445" y="7754"/>
                </a:cubicBezTo>
                <a:cubicBezTo>
                  <a:pt x="2445" y="8234"/>
                  <a:pt x="2445" y="8234"/>
                  <a:pt x="2445" y="8234"/>
                </a:cubicBezTo>
                <a:cubicBezTo>
                  <a:pt x="2445" y="8234"/>
                  <a:pt x="2445" y="8714"/>
                  <a:pt x="2445" y="8714"/>
                </a:cubicBezTo>
                <a:cubicBezTo>
                  <a:pt x="2853" y="8714"/>
                  <a:pt x="2853" y="8714"/>
                  <a:pt x="2853" y="8714"/>
                </a:cubicBezTo>
                <a:cubicBezTo>
                  <a:pt x="2853" y="9194"/>
                  <a:pt x="3260" y="9194"/>
                  <a:pt x="3260" y="9194"/>
                </a:cubicBezTo>
                <a:cubicBezTo>
                  <a:pt x="3260" y="9194"/>
                  <a:pt x="2853" y="9674"/>
                  <a:pt x="3260" y="9674"/>
                </a:cubicBezTo>
                <a:cubicBezTo>
                  <a:pt x="3260" y="9674"/>
                  <a:pt x="3668" y="9674"/>
                  <a:pt x="3668" y="10154"/>
                </a:cubicBezTo>
                <a:cubicBezTo>
                  <a:pt x="4075" y="10154"/>
                  <a:pt x="4483" y="10154"/>
                  <a:pt x="4483" y="10634"/>
                </a:cubicBezTo>
                <a:cubicBezTo>
                  <a:pt x="4891" y="11114"/>
                  <a:pt x="4891" y="11594"/>
                  <a:pt x="4891" y="12554"/>
                </a:cubicBezTo>
                <a:cubicBezTo>
                  <a:pt x="5706" y="12554"/>
                  <a:pt x="5298" y="12554"/>
                  <a:pt x="5298" y="13034"/>
                </a:cubicBezTo>
                <a:cubicBezTo>
                  <a:pt x="5298" y="13514"/>
                  <a:pt x="5706" y="13514"/>
                  <a:pt x="5706" y="13514"/>
                </a:cubicBezTo>
                <a:cubicBezTo>
                  <a:pt x="6113" y="13514"/>
                  <a:pt x="6113" y="13994"/>
                  <a:pt x="6113" y="13994"/>
                </a:cubicBezTo>
                <a:cubicBezTo>
                  <a:pt x="6521" y="13514"/>
                  <a:pt x="6521" y="13514"/>
                  <a:pt x="6521" y="13034"/>
                </a:cubicBezTo>
                <a:cubicBezTo>
                  <a:pt x="6521" y="13034"/>
                  <a:pt x="6521" y="13514"/>
                  <a:pt x="6521" y="13514"/>
                </a:cubicBezTo>
                <a:cubicBezTo>
                  <a:pt x="6521" y="13514"/>
                  <a:pt x="6521" y="13514"/>
                  <a:pt x="6928" y="13514"/>
                </a:cubicBezTo>
                <a:cubicBezTo>
                  <a:pt x="7336" y="13994"/>
                  <a:pt x="6928" y="13514"/>
                  <a:pt x="7336" y="13514"/>
                </a:cubicBezTo>
                <a:cubicBezTo>
                  <a:pt x="7336" y="13514"/>
                  <a:pt x="7336" y="13514"/>
                  <a:pt x="7743" y="13514"/>
                </a:cubicBezTo>
                <a:cubicBezTo>
                  <a:pt x="7743" y="13514"/>
                  <a:pt x="8151" y="14474"/>
                  <a:pt x="8151" y="14474"/>
                </a:cubicBezTo>
                <a:cubicBezTo>
                  <a:pt x="8151" y="14474"/>
                  <a:pt x="8151" y="14954"/>
                  <a:pt x="8151" y="14954"/>
                </a:cubicBezTo>
                <a:cubicBezTo>
                  <a:pt x="8151" y="14954"/>
                  <a:pt x="8558" y="14954"/>
                  <a:pt x="8558" y="15434"/>
                </a:cubicBezTo>
                <a:cubicBezTo>
                  <a:pt x="8558" y="15434"/>
                  <a:pt x="8558" y="15434"/>
                  <a:pt x="8558" y="15434"/>
                </a:cubicBezTo>
                <a:cubicBezTo>
                  <a:pt x="8558" y="15914"/>
                  <a:pt x="8966" y="15914"/>
                  <a:pt x="8966" y="15914"/>
                </a:cubicBezTo>
                <a:cubicBezTo>
                  <a:pt x="8966" y="16874"/>
                  <a:pt x="9374" y="16874"/>
                  <a:pt x="9781" y="16874"/>
                </a:cubicBezTo>
                <a:cubicBezTo>
                  <a:pt x="10189" y="16874"/>
                  <a:pt x="10189" y="17354"/>
                  <a:pt x="10596" y="17834"/>
                </a:cubicBezTo>
                <a:cubicBezTo>
                  <a:pt x="11004" y="18314"/>
                  <a:pt x="11819" y="18794"/>
                  <a:pt x="12634" y="18794"/>
                </a:cubicBezTo>
                <a:cubicBezTo>
                  <a:pt x="13449" y="18794"/>
                  <a:pt x="13857" y="17834"/>
                  <a:pt x="14264" y="17834"/>
                </a:cubicBezTo>
                <a:cubicBezTo>
                  <a:pt x="15079" y="17834"/>
                  <a:pt x="15079" y="19274"/>
                  <a:pt x="15894" y="19754"/>
                </a:cubicBezTo>
                <a:cubicBezTo>
                  <a:pt x="15894" y="20234"/>
                  <a:pt x="16302" y="20234"/>
                  <a:pt x="16709" y="20234"/>
                </a:cubicBezTo>
                <a:cubicBezTo>
                  <a:pt x="16709" y="20234"/>
                  <a:pt x="17117" y="20234"/>
                  <a:pt x="17117" y="20234"/>
                </a:cubicBezTo>
                <a:cubicBezTo>
                  <a:pt x="17525" y="20234"/>
                  <a:pt x="17525" y="20234"/>
                  <a:pt x="17932" y="20234"/>
                </a:cubicBezTo>
                <a:cubicBezTo>
                  <a:pt x="17932" y="20234"/>
                  <a:pt x="18340" y="20714"/>
                  <a:pt x="18747" y="20714"/>
                </a:cubicBezTo>
                <a:cubicBezTo>
                  <a:pt x="18747" y="20714"/>
                  <a:pt x="18747" y="20714"/>
                  <a:pt x="18747" y="20714"/>
                </a:cubicBezTo>
                <a:cubicBezTo>
                  <a:pt x="18747" y="20714"/>
                  <a:pt x="18747" y="20234"/>
                  <a:pt x="18747" y="20234"/>
                </a:cubicBezTo>
                <a:cubicBezTo>
                  <a:pt x="19155" y="20234"/>
                  <a:pt x="19155" y="20714"/>
                  <a:pt x="19155" y="20714"/>
                </a:cubicBezTo>
                <a:cubicBezTo>
                  <a:pt x="19562" y="20714"/>
                  <a:pt x="19970" y="21194"/>
                  <a:pt x="19970" y="20714"/>
                </a:cubicBezTo>
                <a:cubicBezTo>
                  <a:pt x="19970" y="20234"/>
                  <a:pt x="19970" y="19754"/>
                  <a:pt x="20377" y="19754"/>
                </a:cubicBezTo>
                <a:cubicBezTo>
                  <a:pt x="20377" y="19274"/>
                  <a:pt x="20377" y="19274"/>
                  <a:pt x="20377" y="19274"/>
                </a:cubicBezTo>
                <a:cubicBezTo>
                  <a:pt x="20377" y="18794"/>
                  <a:pt x="20785" y="18794"/>
                  <a:pt x="21192" y="18794"/>
                </a:cubicBezTo>
                <a:cubicBezTo>
                  <a:pt x="21600" y="18794"/>
                  <a:pt x="21600" y="18314"/>
                  <a:pt x="21600" y="1783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2" name="Shape 2031"/>
          <p:cNvSpPr/>
          <p:nvPr/>
        </p:nvSpPr>
        <p:spPr bwMode="auto">
          <a:xfrm>
            <a:off x="6448426" y="2701132"/>
            <a:ext cx="1166813" cy="461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20700"/>
                </a:moveTo>
                <a:cubicBezTo>
                  <a:pt x="11782" y="20700"/>
                  <a:pt x="11603" y="20700"/>
                  <a:pt x="11603" y="20700"/>
                </a:cubicBezTo>
                <a:cubicBezTo>
                  <a:pt x="11603" y="20250"/>
                  <a:pt x="11603" y="20250"/>
                  <a:pt x="11425" y="20250"/>
                </a:cubicBezTo>
                <a:cubicBezTo>
                  <a:pt x="11425" y="20250"/>
                  <a:pt x="11068" y="20250"/>
                  <a:pt x="11068" y="20250"/>
                </a:cubicBezTo>
                <a:cubicBezTo>
                  <a:pt x="11068" y="20700"/>
                  <a:pt x="11246" y="20700"/>
                  <a:pt x="11246" y="20700"/>
                </a:cubicBezTo>
                <a:cubicBezTo>
                  <a:pt x="11425" y="20700"/>
                  <a:pt x="11425" y="21150"/>
                  <a:pt x="11603" y="21150"/>
                </a:cubicBezTo>
                <a:cubicBezTo>
                  <a:pt x="11603" y="21600"/>
                  <a:pt x="11960" y="21150"/>
                  <a:pt x="11782" y="20700"/>
                </a:cubicBezTo>
                <a:close/>
                <a:moveTo>
                  <a:pt x="13924" y="19800"/>
                </a:moveTo>
                <a:cubicBezTo>
                  <a:pt x="13745" y="19800"/>
                  <a:pt x="13745" y="19800"/>
                  <a:pt x="13745" y="19800"/>
                </a:cubicBezTo>
                <a:cubicBezTo>
                  <a:pt x="13745" y="19800"/>
                  <a:pt x="13745" y="19800"/>
                  <a:pt x="13567" y="19800"/>
                </a:cubicBezTo>
                <a:cubicBezTo>
                  <a:pt x="13567" y="19800"/>
                  <a:pt x="13567" y="20250"/>
                  <a:pt x="13567" y="20250"/>
                </a:cubicBezTo>
                <a:cubicBezTo>
                  <a:pt x="13567" y="20250"/>
                  <a:pt x="13388" y="20250"/>
                  <a:pt x="13388" y="20250"/>
                </a:cubicBezTo>
                <a:cubicBezTo>
                  <a:pt x="13388" y="20250"/>
                  <a:pt x="13031" y="21150"/>
                  <a:pt x="13210" y="21150"/>
                </a:cubicBezTo>
                <a:cubicBezTo>
                  <a:pt x="13031" y="21600"/>
                  <a:pt x="13210" y="21600"/>
                  <a:pt x="13210" y="21600"/>
                </a:cubicBezTo>
                <a:cubicBezTo>
                  <a:pt x="13388" y="21600"/>
                  <a:pt x="13567" y="21150"/>
                  <a:pt x="13745" y="20700"/>
                </a:cubicBezTo>
                <a:cubicBezTo>
                  <a:pt x="13745" y="20700"/>
                  <a:pt x="13745" y="20700"/>
                  <a:pt x="13745" y="20250"/>
                </a:cubicBezTo>
                <a:cubicBezTo>
                  <a:pt x="13745" y="20250"/>
                  <a:pt x="13745" y="20250"/>
                  <a:pt x="13745" y="20250"/>
                </a:cubicBezTo>
                <a:cubicBezTo>
                  <a:pt x="13924" y="19800"/>
                  <a:pt x="13924" y="19800"/>
                  <a:pt x="13924" y="19800"/>
                </a:cubicBezTo>
                <a:close/>
                <a:moveTo>
                  <a:pt x="12853" y="18900"/>
                </a:moveTo>
                <a:cubicBezTo>
                  <a:pt x="12853" y="18900"/>
                  <a:pt x="12853" y="18900"/>
                  <a:pt x="12853" y="19350"/>
                </a:cubicBezTo>
                <a:cubicBezTo>
                  <a:pt x="12853" y="18900"/>
                  <a:pt x="13031" y="18900"/>
                  <a:pt x="13031" y="18900"/>
                </a:cubicBezTo>
                <a:cubicBezTo>
                  <a:pt x="13031" y="18900"/>
                  <a:pt x="13031" y="18900"/>
                  <a:pt x="12853" y="18900"/>
                </a:cubicBezTo>
                <a:close/>
                <a:moveTo>
                  <a:pt x="9997" y="18900"/>
                </a:moveTo>
                <a:cubicBezTo>
                  <a:pt x="9997" y="18450"/>
                  <a:pt x="9818" y="18450"/>
                  <a:pt x="9818" y="18900"/>
                </a:cubicBezTo>
                <a:cubicBezTo>
                  <a:pt x="9640" y="18900"/>
                  <a:pt x="9640" y="18900"/>
                  <a:pt x="9640" y="19350"/>
                </a:cubicBezTo>
                <a:cubicBezTo>
                  <a:pt x="9640" y="19350"/>
                  <a:pt x="9461" y="19350"/>
                  <a:pt x="9640" y="19350"/>
                </a:cubicBezTo>
                <a:cubicBezTo>
                  <a:pt x="9818" y="19800"/>
                  <a:pt x="9818" y="19800"/>
                  <a:pt x="9997" y="19350"/>
                </a:cubicBezTo>
                <a:cubicBezTo>
                  <a:pt x="9818" y="19350"/>
                  <a:pt x="9997" y="18900"/>
                  <a:pt x="9997" y="18900"/>
                </a:cubicBezTo>
                <a:close/>
                <a:moveTo>
                  <a:pt x="13924" y="18450"/>
                </a:moveTo>
                <a:cubicBezTo>
                  <a:pt x="13745" y="18450"/>
                  <a:pt x="13745" y="18450"/>
                  <a:pt x="13745" y="18450"/>
                </a:cubicBezTo>
                <a:cubicBezTo>
                  <a:pt x="13567" y="18450"/>
                  <a:pt x="13567" y="18900"/>
                  <a:pt x="13567" y="18900"/>
                </a:cubicBezTo>
                <a:cubicBezTo>
                  <a:pt x="13745" y="19350"/>
                  <a:pt x="14102" y="18450"/>
                  <a:pt x="13924" y="18450"/>
                </a:cubicBezTo>
                <a:close/>
                <a:moveTo>
                  <a:pt x="12853" y="19350"/>
                </a:moveTo>
                <a:cubicBezTo>
                  <a:pt x="12853" y="18900"/>
                  <a:pt x="12853" y="18900"/>
                  <a:pt x="12853" y="18900"/>
                </a:cubicBezTo>
                <a:cubicBezTo>
                  <a:pt x="12853" y="18450"/>
                  <a:pt x="12853" y="18450"/>
                  <a:pt x="12853" y="18450"/>
                </a:cubicBezTo>
                <a:cubicBezTo>
                  <a:pt x="12853" y="18450"/>
                  <a:pt x="12853" y="18450"/>
                  <a:pt x="12853" y="18450"/>
                </a:cubicBezTo>
                <a:cubicBezTo>
                  <a:pt x="12853" y="18900"/>
                  <a:pt x="12674" y="19350"/>
                  <a:pt x="12496" y="19350"/>
                </a:cubicBezTo>
                <a:cubicBezTo>
                  <a:pt x="12496" y="19350"/>
                  <a:pt x="12496" y="18900"/>
                  <a:pt x="12317" y="18900"/>
                </a:cubicBezTo>
                <a:cubicBezTo>
                  <a:pt x="12317" y="18900"/>
                  <a:pt x="12317" y="19350"/>
                  <a:pt x="12139" y="19350"/>
                </a:cubicBezTo>
                <a:cubicBezTo>
                  <a:pt x="12139" y="18900"/>
                  <a:pt x="11960" y="18900"/>
                  <a:pt x="11782" y="18900"/>
                </a:cubicBezTo>
                <a:cubicBezTo>
                  <a:pt x="11603" y="18450"/>
                  <a:pt x="11603" y="18900"/>
                  <a:pt x="11425" y="18900"/>
                </a:cubicBezTo>
                <a:cubicBezTo>
                  <a:pt x="11425" y="18900"/>
                  <a:pt x="11425" y="19350"/>
                  <a:pt x="11425" y="19350"/>
                </a:cubicBezTo>
                <a:cubicBezTo>
                  <a:pt x="11425" y="19350"/>
                  <a:pt x="11603" y="19350"/>
                  <a:pt x="11603" y="19350"/>
                </a:cubicBezTo>
                <a:cubicBezTo>
                  <a:pt x="11782" y="19350"/>
                  <a:pt x="11960" y="19800"/>
                  <a:pt x="12139" y="19800"/>
                </a:cubicBezTo>
                <a:cubicBezTo>
                  <a:pt x="12139" y="19350"/>
                  <a:pt x="12317" y="19350"/>
                  <a:pt x="12496" y="19350"/>
                </a:cubicBezTo>
                <a:cubicBezTo>
                  <a:pt x="12496" y="19350"/>
                  <a:pt x="12674" y="19350"/>
                  <a:pt x="12853" y="19350"/>
                </a:cubicBezTo>
                <a:close/>
                <a:moveTo>
                  <a:pt x="16780" y="18450"/>
                </a:moveTo>
                <a:cubicBezTo>
                  <a:pt x="16602" y="18450"/>
                  <a:pt x="16602" y="18900"/>
                  <a:pt x="16602" y="18900"/>
                </a:cubicBezTo>
                <a:cubicBezTo>
                  <a:pt x="16602" y="18900"/>
                  <a:pt x="16602" y="18450"/>
                  <a:pt x="16780" y="18450"/>
                </a:cubicBezTo>
                <a:cubicBezTo>
                  <a:pt x="16780" y="18450"/>
                  <a:pt x="16780" y="18450"/>
                  <a:pt x="16780" y="18450"/>
                </a:cubicBezTo>
                <a:close/>
                <a:moveTo>
                  <a:pt x="10889" y="19350"/>
                </a:moveTo>
                <a:cubicBezTo>
                  <a:pt x="11068" y="19350"/>
                  <a:pt x="11068" y="19350"/>
                  <a:pt x="11068" y="18900"/>
                </a:cubicBezTo>
                <a:cubicBezTo>
                  <a:pt x="11068" y="18900"/>
                  <a:pt x="11068" y="18450"/>
                  <a:pt x="10889" y="18900"/>
                </a:cubicBezTo>
                <a:cubicBezTo>
                  <a:pt x="10889" y="18900"/>
                  <a:pt x="10889" y="18900"/>
                  <a:pt x="10889" y="18900"/>
                </a:cubicBezTo>
                <a:cubicBezTo>
                  <a:pt x="10711" y="18900"/>
                  <a:pt x="10711" y="18900"/>
                  <a:pt x="10711" y="18900"/>
                </a:cubicBezTo>
                <a:cubicBezTo>
                  <a:pt x="10711" y="18900"/>
                  <a:pt x="10711" y="18450"/>
                  <a:pt x="10532" y="18450"/>
                </a:cubicBezTo>
                <a:cubicBezTo>
                  <a:pt x="10532" y="18450"/>
                  <a:pt x="10532" y="18450"/>
                  <a:pt x="10532" y="18900"/>
                </a:cubicBezTo>
                <a:cubicBezTo>
                  <a:pt x="10532" y="18900"/>
                  <a:pt x="10711" y="18900"/>
                  <a:pt x="10711" y="19350"/>
                </a:cubicBezTo>
                <a:cubicBezTo>
                  <a:pt x="10532" y="19350"/>
                  <a:pt x="10532" y="18900"/>
                  <a:pt x="10354" y="18900"/>
                </a:cubicBezTo>
                <a:cubicBezTo>
                  <a:pt x="10354" y="18900"/>
                  <a:pt x="10175" y="18900"/>
                  <a:pt x="10175" y="18900"/>
                </a:cubicBezTo>
                <a:cubicBezTo>
                  <a:pt x="9997" y="19350"/>
                  <a:pt x="9997" y="19350"/>
                  <a:pt x="9997" y="19800"/>
                </a:cubicBezTo>
                <a:cubicBezTo>
                  <a:pt x="10175" y="20250"/>
                  <a:pt x="10711" y="19800"/>
                  <a:pt x="10711" y="19350"/>
                </a:cubicBezTo>
                <a:cubicBezTo>
                  <a:pt x="10711" y="19800"/>
                  <a:pt x="10889" y="19350"/>
                  <a:pt x="10889" y="19350"/>
                </a:cubicBezTo>
                <a:cubicBezTo>
                  <a:pt x="10889" y="19350"/>
                  <a:pt x="10889" y="19350"/>
                  <a:pt x="10889" y="19350"/>
                </a:cubicBezTo>
                <a:close/>
                <a:moveTo>
                  <a:pt x="9461" y="18450"/>
                </a:moveTo>
                <a:cubicBezTo>
                  <a:pt x="9283" y="18450"/>
                  <a:pt x="9104" y="18450"/>
                  <a:pt x="8926" y="18450"/>
                </a:cubicBezTo>
                <a:cubicBezTo>
                  <a:pt x="8926" y="18900"/>
                  <a:pt x="9283" y="18900"/>
                  <a:pt x="9283" y="19350"/>
                </a:cubicBezTo>
                <a:cubicBezTo>
                  <a:pt x="9283" y="19350"/>
                  <a:pt x="9283" y="19350"/>
                  <a:pt x="9461" y="19350"/>
                </a:cubicBezTo>
                <a:cubicBezTo>
                  <a:pt x="9461" y="18900"/>
                  <a:pt x="9640" y="18900"/>
                  <a:pt x="9461" y="18450"/>
                </a:cubicBezTo>
                <a:close/>
                <a:moveTo>
                  <a:pt x="14638" y="18000"/>
                </a:moveTo>
                <a:cubicBezTo>
                  <a:pt x="14638" y="17550"/>
                  <a:pt x="14460" y="18000"/>
                  <a:pt x="14460" y="18000"/>
                </a:cubicBezTo>
                <a:cubicBezTo>
                  <a:pt x="14281" y="18000"/>
                  <a:pt x="14281" y="18000"/>
                  <a:pt x="14281" y="18450"/>
                </a:cubicBezTo>
                <a:cubicBezTo>
                  <a:pt x="14460" y="18000"/>
                  <a:pt x="14460" y="18450"/>
                  <a:pt x="14638" y="18450"/>
                </a:cubicBezTo>
                <a:cubicBezTo>
                  <a:pt x="14638" y="18000"/>
                  <a:pt x="14817" y="18000"/>
                  <a:pt x="14638" y="18000"/>
                </a:cubicBezTo>
                <a:close/>
                <a:moveTo>
                  <a:pt x="20350" y="18450"/>
                </a:moveTo>
                <a:cubicBezTo>
                  <a:pt x="20350" y="18450"/>
                  <a:pt x="20529" y="18000"/>
                  <a:pt x="20350" y="18000"/>
                </a:cubicBezTo>
                <a:cubicBezTo>
                  <a:pt x="20350" y="17550"/>
                  <a:pt x="20172" y="17550"/>
                  <a:pt x="20172" y="17550"/>
                </a:cubicBezTo>
                <a:cubicBezTo>
                  <a:pt x="19993" y="18000"/>
                  <a:pt x="19815" y="18450"/>
                  <a:pt x="19815" y="18900"/>
                </a:cubicBezTo>
                <a:cubicBezTo>
                  <a:pt x="19993" y="18900"/>
                  <a:pt x="20172" y="18900"/>
                  <a:pt x="20350" y="18450"/>
                </a:cubicBezTo>
                <a:close/>
                <a:moveTo>
                  <a:pt x="16959" y="17100"/>
                </a:moveTo>
                <a:cubicBezTo>
                  <a:pt x="16959" y="17100"/>
                  <a:pt x="16780" y="18000"/>
                  <a:pt x="16780" y="18450"/>
                </a:cubicBezTo>
                <a:cubicBezTo>
                  <a:pt x="16959" y="18450"/>
                  <a:pt x="16959" y="17550"/>
                  <a:pt x="16959" y="17100"/>
                </a:cubicBezTo>
                <a:close/>
                <a:moveTo>
                  <a:pt x="17137" y="17100"/>
                </a:moveTo>
                <a:cubicBezTo>
                  <a:pt x="17137" y="17100"/>
                  <a:pt x="17137" y="17100"/>
                  <a:pt x="17137" y="17550"/>
                </a:cubicBezTo>
                <a:cubicBezTo>
                  <a:pt x="17137" y="17100"/>
                  <a:pt x="17137" y="17100"/>
                  <a:pt x="17137" y="17100"/>
                </a:cubicBezTo>
                <a:close/>
                <a:moveTo>
                  <a:pt x="8390" y="17100"/>
                </a:moveTo>
                <a:cubicBezTo>
                  <a:pt x="8569" y="17550"/>
                  <a:pt x="8569" y="17100"/>
                  <a:pt x="8747" y="17100"/>
                </a:cubicBezTo>
                <a:cubicBezTo>
                  <a:pt x="8747" y="16650"/>
                  <a:pt x="8390" y="16650"/>
                  <a:pt x="8390" y="17100"/>
                </a:cubicBezTo>
                <a:cubicBezTo>
                  <a:pt x="8212" y="17100"/>
                  <a:pt x="8033" y="17100"/>
                  <a:pt x="8390" y="17100"/>
                </a:cubicBezTo>
                <a:close/>
                <a:moveTo>
                  <a:pt x="18387" y="16650"/>
                </a:moveTo>
                <a:cubicBezTo>
                  <a:pt x="18387" y="16650"/>
                  <a:pt x="18387" y="16650"/>
                  <a:pt x="18387" y="16650"/>
                </a:cubicBezTo>
                <a:cubicBezTo>
                  <a:pt x="18387" y="16650"/>
                  <a:pt x="18387" y="16650"/>
                  <a:pt x="18565" y="16650"/>
                </a:cubicBezTo>
                <a:cubicBezTo>
                  <a:pt x="18387" y="16650"/>
                  <a:pt x="18387" y="16650"/>
                  <a:pt x="18387" y="16650"/>
                </a:cubicBezTo>
                <a:close/>
                <a:moveTo>
                  <a:pt x="18387" y="16200"/>
                </a:moveTo>
                <a:cubicBezTo>
                  <a:pt x="18387" y="16200"/>
                  <a:pt x="18387" y="16200"/>
                  <a:pt x="18387" y="16650"/>
                </a:cubicBezTo>
                <a:cubicBezTo>
                  <a:pt x="18565" y="16200"/>
                  <a:pt x="18387" y="16200"/>
                  <a:pt x="18387" y="16200"/>
                </a:cubicBezTo>
                <a:close/>
                <a:moveTo>
                  <a:pt x="18565" y="16200"/>
                </a:moveTo>
                <a:cubicBezTo>
                  <a:pt x="18565" y="16200"/>
                  <a:pt x="18565" y="16200"/>
                  <a:pt x="18565" y="16200"/>
                </a:cubicBezTo>
                <a:cubicBezTo>
                  <a:pt x="18565" y="16200"/>
                  <a:pt x="18565" y="16200"/>
                  <a:pt x="18565" y="16200"/>
                </a:cubicBezTo>
                <a:close/>
                <a:moveTo>
                  <a:pt x="18387" y="16200"/>
                </a:moveTo>
                <a:cubicBezTo>
                  <a:pt x="18208" y="15750"/>
                  <a:pt x="18208" y="16200"/>
                  <a:pt x="18208" y="16200"/>
                </a:cubicBezTo>
                <a:cubicBezTo>
                  <a:pt x="18208" y="16200"/>
                  <a:pt x="18030" y="17100"/>
                  <a:pt x="18208" y="17100"/>
                </a:cubicBezTo>
                <a:cubicBezTo>
                  <a:pt x="18387" y="17100"/>
                  <a:pt x="18387" y="16200"/>
                  <a:pt x="18387" y="16200"/>
                </a:cubicBezTo>
                <a:close/>
                <a:moveTo>
                  <a:pt x="8926" y="19350"/>
                </a:moveTo>
                <a:cubicBezTo>
                  <a:pt x="8747" y="18900"/>
                  <a:pt x="9104" y="18000"/>
                  <a:pt x="8747" y="18000"/>
                </a:cubicBezTo>
                <a:cubicBezTo>
                  <a:pt x="8569" y="17550"/>
                  <a:pt x="8390" y="18000"/>
                  <a:pt x="8212" y="17550"/>
                </a:cubicBezTo>
                <a:cubicBezTo>
                  <a:pt x="8212" y="17550"/>
                  <a:pt x="8212" y="17550"/>
                  <a:pt x="8212" y="17550"/>
                </a:cubicBezTo>
                <a:cubicBezTo>
                  <a:pt x="8212" y="17550"/>
                  <a:pt x="8212" y="17550"/>
                  <a:pt x="8033" y="17100"/>
                </a:cubicBezTo>
                <a:cubicBezTo>
                  <a:pt x="8033" y="16650"/>
                  <a:pt x="8033" y="17100"/>
                  <a:pt x="7855" y="17100"/>
                </a:cubicBezTo>
                <a:cubicBezTo>
                  <a:pt x="7855" y="16650"/>
                  <a:pt x="7676" y="16650"/>
                  <a:pt x="7676" y="16650"/>
                </a:cubicBezTo>
                <a:cubicBezTo>
                  <a:pt x="7676" y="16650"/>
                  <a:pt x="7498" y="16650"/>
                  <a:pt x="7498" y="16650"/>
                </a:cubicBezTo>
                <a:cubicBezTo>
                  <a:pt x="7498" y="16650"/>
                  <a:pt x="7498" y="16200"/>
                  <a:pt x="7319" y="16200"/>
                </a:cubicBezTo>
                <a:cubicBezTo>
                  <a:pt x="7140" y="16200"/>
                  <a:pt x="7140" y="16650"/>
                  <a:pt x="6962" y="17100"/>
                </a:cubicBezTo>
                <a:cubicBezTo>
                  <a:pt x="6962" y="17100"/>
                  <a:pt x="6783" y="16650"/>
                  <a:pt x="6605" y="16650"/>
                </a:cubicBezTo>
                <a:cubicBezTo>
                  <a:pt x="6605" y="16650"/>
                  <a:pt x="6426" y="17100"/>
                  <a:pt x="6248" y="16650"/>
                </a:cubicBezTo>
                <a:cubicBezTo>
                  <a:pt x="6248" y="16650"/>
                  <a:pt x="6248" y="16650"/>
                  <a:pt x="6248" y="16200"/>
                </a:cubicBezTo>
                <a:cubicBezTo>
                  <a:pt x="6069" y="16200"/>
                  <a:pt x="6069" y="16200"/>
                  <a:pt x="6069" y="16200"/>
                </a:cubicBezTo>
                <a:cubicBezTo>
                  <a:pt x="5891" y="16200"/>
                  <a:pt x="5712" y="15750"/>
                  <a:pt x="5712" y="15750"/>
                </a:cubicBezTo>
                <a:cubicBezTo>
                  <a:pt x="5712" y="15750"/>
                  <a:pt x="5712" y="15750"/>
                  <a:pt x="5534" y="15750"/>
                </a:cubicBezTo>
                <a:cubicBezTo>
                  <a:pt x="5534" y="15750"/>
                  <a:pt x="5534" y="15750"/>
                  <a:pt x="5534" y="15750"/>
                </a:cubicBezTo>
                <a:cubicBezTo>
                  <a:pt x="5355" y="15750"/>
                  <a:pt x="5355" y="15750"/>
                  <a:pt x="5177" y="15750"/>
                </a:cubicBezTo>
                <a:cubicBezTo>
                  <a:pt x="4998" y="15750"/>
                  <a:pt x="4998" y="15750"/>
                  <a:pt x="4998" y="16200"/>
                </a:cubicBezTo>
                <a:cubicBezTo>
                  <a:pt x="4998" y="16200"/>
                  <a:pt x="4820" y="17100"/>
                  <a:pt x="4820" y="16650"/>
                </a:cubicBezTo>
                <a:cubicBezTo>
                  <a:pt x="4641" y="16650"/>
                  <a:pt x="4820" y="16650"/>
                  <a:pt x="4820" y="17100"/>
                </a:cubicBezTo>
                <a:cubicBezTo>
                  <a:pt x="4998" y="17100"/>
                  <a:pt x="5177" y="17100"/>
                  <a:pt x="5177" y="17100"/>
                </a:cubicBezTo>
                <a:cubicBezTo>
                  <a:pt x="5177" y="17550"/>
                  <a:pt x="5355" y="17550"/>
                  <a:pt x="5355" y="17550"/>
                </a:cubicBezTo>
                <a:cubicBezTo>
                  <a:pt x="5712" y="18000"/>
                  <a:pt x="5891" y="18000"/>
                  <a:pt x="6069" y="18000"/>
                </a:cubicBezTo>
                <a:cubicBezTo>
                  <a:pt x="6248" y="18000"/>
                  <a:pt x="6248" y="18000"/>
                  <a:pt x="6426" y="18000"/>
                </a:cubicBezTo>
                <a:cubicBezTo>
                  <a:pt x="6605" y="18000"/>
                  <a:pt x="6783" y="18450"/>
                  <a:pt x="6962" y="18450"/>
                </a:cubicBezTo>
                <a:cubicBezTo>
                  <a:pt x="7319" y="18450"/>
                  <a:pt x="7855" y="18900"/>
                  <a:pt x="8212" y="18900"/>
                </a:cubicBezTo>
                <a:cubicBezTo>
                  <a:pt x="8212" y="18900"/>
                  <a:pt x="8390" y="18900"/>
                  <a:pt x="8390" y="18900"/>
                </a:cubicBezTo>
                <a:cubicBezTo>
                  <a:pt x="8390" y="18900"/>
                  <a:pt x="8569" y="18900"/>
                  <a:pt x="8747" y="18900"/>
                </a:cubicBezTo>
                <a:cubicBezTo>
                  <a:pt x="8747" y="19350"/>
                  <a:pt x="8926" y="19350"/>
                  <a:pt x="8926" y="19350"/>
                </a:cubicBezTo>
                <a:cubicBezTo>
                  <a:pt x="8926" y="19350"/>
                  <a:pt x="8926" y="19350"/>
                  <a:pt x="8926" y="19350"/>
                </a:cubicBezTo>
                <a:close/>
                <a:moveTo>
                  <a:pt x="18565" y="15300"/>
                </a:moveTo>
                <a:cubicBezTo>
                  <a:pt x="18565" y="15300"/>
                  <a:pt x="18565" y="14850"/>
                  <a:pt x="18387" y="14850"/>
                </a:cubicBezTo>
                <a:cubicBezTo>
                  <a:pt x="18387" y="14850"/>
                  <a:pt x="18387" y="15300"/>
                  <a:pt x="18208" y="15300"/>
                </a:cubicBezTo>
                <a:cubicBezTo>
                  <a:pt x="18387" y="15300"/>
                  <a:pt x="18387" y="15750"/>
                  <a:pt x="18208" y="15750"/>
                </a:cubicBezTo>
                <a:cubicBezTo>
                  <a:pt x="18208" y="15750"/>
                  <a:pt x="18387" y="16200"/>
                  <a:pt x="18387" y="16200"/>
                </a:cubicBezTo>
                <a:cubicBezTo>
                  <a:pt x="18565" y="16200"/>
                  <a:pt x="18565" y="15750"/>
                  <a:pt x="18565" y="15300"/>
                </a:cubicBezTo>
                <a:close/>
                <a:moveTo>
                  <a:pt x="12674" y="14850"/>
                </a:moveTo>
                <a:cubicBezTo>
                  <a:pt x="12853" y="15300"/>
                  <a:pt x="13031" y="14400"/>
                  <a:pt x="12853" y="13950"/>
                </a:cubicBezTo>
                <a:cubicBezTo>
                  <a:pt x="12674" y="13950"/>
                  <a:pt x="12674" y="14400"/>
                  <a:pt x="12674" y="14850"/>
                </a:cubicBezTo>
                <a:close/>
                <a:moveTo>
                  <a:pt x="13031" y="14400"/>
                </a:moveTo>
                <a:cubicBezTo>
                  <a:pt x="13031" y="13950"/>
                  <a:pt x="13031" y="13950"/>
                  <a:pt x="13031" y="13950"/>
                </a:cubicBezTo>
                <a:cubicBezTo>
                  <a:pt x="13031" y="13950"/>
                  <a:pt x="13031" y="13950"/>
                  <a:pt x="13210" y="13950"/>
                </a:cubicBezTo>
                <a:cubicBezTo>
                  <a:pt x="13210" y="13950"/>
                  <a:pt x="13031" y="13500"/>
                  <a:pt x="13031" y="13500"/>
                </a:cubicBezTo>
                <a:cubicBezTo>
                  <a:pt x="13031" y="13500"/>
                  <a:pt x="12853" y="15300"/>
                  <a:pt x="12853" y="15300"/>
                </a:cubicBezTo>
                <a:cubicBezTo>
                  <a:pt x="12853" y="15300"/>
                  <a:pt x="13210" y="14400"/>
                  <a:pt x="13031" y="14400"/>
                </a:cubicBezTo>
                <a:cubicBezTo>
                  <a:pt x="13031" y="14400"/>
                  <a:pt x="13031" y="14400"/>
                  <a:pt x="13031" y="14400"/>
                </a:cubicBezTo>
                <a:close/>
                <a:moveTo>
                  <a:pt x="14995" y="12150"/>
                </a:moveTo>
                <a:cubicBezTo>
                  <a:pt x="14995" y="11700"/>
                  <a:pt x="14460" y="11700"/>
                  <a:pt x="14460" y="12150"/>
                </a:cubicBezTo>
                <a:cubicBezTo>
                  <a:pt x="14638" y="13050"/>
                  <a:pt x="15174" y="12600"/>
                  <a:pt x="14995" y="12150"/>
                </a:cubicBezTo>
                <a:close/>
                <a:moveTo>
                  <a:pt x="5534" y="11700"/>
                </a:moveTo>
                <a:cubicBezTo>
                  <a:pt x="5534" y="11700"/>
                  <a:pt x="5534" y="11700"/>
                  <a:pt x="5534" y="11700"/>
                </a:cubicBezTo>
                <a:cubicBezTo>
                  <a:pt x="5534" y="11700"/>
                  <a:pt x="5534" y="11700"/>
                  <a:pt x="5534" y="11700"/>
                </a:cubicBezTo>
                <a:moveTo>
                  <a:pt x="16780" y="12600"/>
                </a:moveTo>
                <a:cubicBezTo>
                  <a:pt x="16780" y="12600"/>
                  <a:pt x="16602" y="11700"/>
                  <a:pt x="16602" y="11700"/>
                </a:cubicBezTo>
                <a:cubicBezTo>
                  <a:pt x="16423" y="11700"/>
                  <a:pt x="16423" y="11700"/>
                  <a:pt x="16245" y="11700"/>
                </a:cubicBezTo>
                <a:cubicBezTo>
                  <a:pt x="16245" y="11700"/>
                  <a:pt x="16066" y="11250"/>
                  <a:pt x="16066" y="11250"/>
                </a:cubicBezTo>
                <a:cubicBezTo>
                  <a:pt x="16066" y="11250"/>
                  <a:pt x="16066" y="11700"/>
                  <a:pt x="15888" y="11700"/>
                </a:cubicBezTo>
                <a:cubicBezTo>
                  <a:pt x="15888" y="11700"/>
                  <a:pt x="15888" y="11700"/>
                  <a:pt x="15888" y="11700"/>
                </a:cubicBezTo>
                <a:cubicBezTo>
                  <a:pt x="15888" y="11700"/>
                  <a:pt x="15709" y="11250"/>
                  <a:pt x="15709" y="11700"/>
                </a:cubicBezTo>
                <a:cubicBezTo>
                  <a:pt x="15531" y="11700"/>
                  <a:pt x="15531" y="11250"/>
                  <a:pt x="15352" y="11700"/>
                </a:cubicBezTo>
                <a:cubicBezTo>
                  <a:pt x="15352" y="12150"/>
                  <a:pt x="15352" y="12150"/>
                  <a:pt x="15352" y="12150"/>
                </a:cubicBezTo>
                <a:cubicBezTo>
                  <a:pt x="15531" y="11700"/>
                  <a:pt x="15531" y="12150"/>
                  <a:pt x="15709" y="12150"/>
                </a:cubicBezTo>
                <a:cubicBezTo>
                  <a:pt x="15709" y="12150"/>
                  <a:pt x="15888" y="12150"/>
                  <a:pt x="15888" y="12150"/>
                </a:cubicBezTo>
                <a:cubicBezTo>
                  <a:pt x="15888" y="12150"/>
                  <a:pt x="15888" y="12150"/>
                  <a:pt x="15888" y="12150"/>
                </a:cubicBezTo>
                <a:cubicBezTo>
                  <a:pt x="15888" y="12150"/>
                  <a:pt x="16066" y="12600"/>
                  <a:pt x="16066" y="12150"/>
                </a:cubicBezTo>
                <a:cubicBezTo>
                  <a:pt x="16423" y="12150"/>
                  <a:pt x="16602" y="12600"/>
                  <a:pt x="16780" y="12600"/>
                </a:cubicBezTo>
                <a:close/>
                <a:moveTo>
                  <a:pt x="2321" y="11250"/>
                </a:moveTo>
                <a:cubicBezTo>
                  <a:pt x="2321" y="11700"/>
                  <a:pt x="2499" y="12150"/>
                  <a:pt x="2499" y="12150"/>
                </a:cubicBezTo>
                <a:cubicBezTo>
                  <a:pt x="2499" y="11700"/>
                  <a:pt x="2499" y="11700"/>
                  <a:pt x="2321" y="11250"/>
                </a:cubicBezTo>
                <a:close/>
                <a:moveTo>
                  <a:pt x="5891" y="11700"/>
                </a:moveTo>
                <a:cubicBezTo>
                  <a:pt x="5891" y="11700"/>
                  <a:pt x="5891" y="11700"/>
                  <a:pt x="5891" y="12150"/>
                </a:cubicBezTo>
                <a:cubicBezTo>
                  <a:pt x="5891" y="12150"/>
                  <a:pt x="6069" y="11700"/>
                  <a:pt x="5891" y="11700"/>
                </a:cubicBezTo>
                <a:cubicBezTo>
                  <a:pt x="5891" y="11700"/>
                  <a:pt x="6069" y="11700"/>
                  <a:pt x="6069" y="11700"/>
                </a:cubicBezTo>
                <a:cubicBezTo>
                  <a:pt x="6069" y="11700"/>
                  <a:pt x="6069" y="12150"/>
                  <a:pt x="6069" y="11700"/>
                </a:cubicBezTo>
                <a:cubicBezTo>
                  <a:pt x="6069" y="11700"/>
                  <a:pt x="6248" y="11700"/>
                  <a:pt x="6248" y="11250"/>
                </a:cubicBezTo>
                <a:cubicBezTo>
                  <a:pt x="6069" y="11250"/>
                  <a:pt x="6069" y="10800"/>
                  <a:pt x="5891" y="11250"/>
                </a:cubicBezTo>
                <a:cubicBezTo>
                  <a:pt x="5891" y="11250"/>
                  <a:pt x="5891" y="11700"/>
                  <a:pt x="5891" y="11700"/>
                </a:cubicBezTo>
                <a:close/>
                <a:moveTo>
                  <a:pt x="2321" y="11250"/>
                </a:moveTo>
                <a:cubicBezTo>
                  <a:pt x="2321" y="11250"/>
                  <a:pt x="2321" y="11250"/>
                  <a:pt x="2321" y="10800"/>
                </a:cubicBezTo>
                <a:cubicBezTo>
                  <a:pt x="2321" y="11250"/>
                  <a:pt x="2321" y="11700"/>
                  <a:pt x="2321" y="11250"/>
                </a:cubicBezTo>
                <a:close/>
                <a:moveTo>
                  <a:pt x="2142" y="10800"/>
                </a:moveTo>
                <a:cubicBezTo>
                  <a:pt x="2142" y="9900"/>
                  <a:pt x="1964" y="10800"/>
                  <a:pt x="2142" y="10800"/>
                </a:cubicBezTo>
                <a:cubicBezTo>
                  <a:pt x="2142" y="10800"/>
                  <a:pt x="2142" y="10800"/>
                  <a:pt x="2142" y="10800"/>
                </a:cubicBezTo>
                <a:close/>
                <a:moveTo>
                  <a:pt x="14460" y="10350"/>
                </a:moveTo>
                <a:cubicBezTo>
                  <a:pt x="14460" y="10350"/>
                  <a:pt x="14638" y="10350"/>
                  <a:pt x="14638" y="9900"/>
                </a:cubicBezTo>
                <a:cubicBezTo>
                  <a:pt x="14460" y="9900"/>
                  <a:pt x="14281" y="9900"/>
                  <a:pt x="14281" y="9900"/>
                </a:cubicBezTo>
                <a:cubicBezTo>
                  <a:pt x="14281" y="10350"/>
                  <a:pt x="14281" y="10350"/>
                  <a:pt x="14460" y="10350"/>
                </a:cubicBezTo>
                <a:close/>
                <a:moveTo>
                  <a:pt x="16245" y="10350"/>
                </a:moveTo>
                <a:cubicBezTo>
                  <a:pt x="16423" y="10350"/>
                  <a:pt x="16423" y="10350"/>
                  <a:pt x="16602" y="10350"/>
                </a:cubicBezTo>
                <a:cubicBezTo>
                  <a:pt x="16602" y="10350"/>
                  <a:pt x="16602" y="9900"/>
                  <a:pt x="16602" y="9900"/>
                </a:cubicBezTo>
                <a:cubicBezTo>
                  <a:pt x="16423" y="9900"/>
                  <a:pt x="16423" y="9900"/>
                  <a:pt x="16245" y="10350"/>
                </a:cubicBezTo>
                <a:cubicBezTo>
                  <a:pt x="16245" y="10350"/>
                  <a:pt x="16245" y="10350"/>
                  <a:pt x="16245" y="10350"/>
                </a:cubicBezTo>
                <a:close/>
                <a:moveTo>
                  <a:pt x="14102" y="9900"/>
                </a:moveTo>
                <a:cubicBezTo>
                  <a:pt x="14102" y="9900"/>
                  <a:pt x="13745" y="9900"/>
                  <a:pt x="13745" y="9900"/>
                </a:cubicBezTo>
                <a:cubicBezTo>
                  <a:pt x="13567" y="10350"/>
                  <a:pt x="14281" y="10350"/>
                  <a:pt x="14102" y="9900"/>
                </a:cubicBezTo>
                <a:close/>
                <a:moveTo>
                  <a:pt x="19279" y="9900"/>
                </a:moveTo>
                <a:cubicBezTo>
                  <a:pt x="19101" y="9900"/>
                  <a:pt x="19101" y="9900"/>
                  <a:pt x="18922" y="9900"/>
                </a:cubicBezTo>
                <a:cubicBezTo>
                  <a:pt x="18922" y="10350"/>
                  <a:pt x="19458" y="9900"/>
                  <a:pt x="19636" y="9900"/>
                </a:cubicBezTo>
                <a:cubicBezTo>
                  <a:pt x="19458" y="9900"/>
                  <a:pt x="19458" y="9900"/>
                  <a:pt x="19279" y="9900"/>
                </a:cubicBezTo>
                <a:close/>
                <a:moveTo>
                  <a:pt x="4820" y="10350"/>
                </a:moveTo>
                <a:cubicBezTo>
                  <a:pt x="4998" y="10350"/>
                  <a:pt x="4998" y="10800"/>
                  <a:pt x="4998" y="11250"/>
                </a:cubicBezTo>
                <a:cubicBezTo>
                  <a:pt x="5177" y="11700"/>
                  <a:pt x="5177" y="11700"/>
                  <a:pt x="5355" y="11700"/>
                </a:cubicBezTo>
                <a:cubicBezTo>
                  <a:pt x="5355" y="11700"/>
                  <a:pt x="5355" y="11250"/>
                  <a:pt x="5534" y="11250"/>
                </a:cubicBezTo>
                <a:cubicBezTo>
                  <a:pt x="5177" y="10800"/>
                  <a:pt x="5355" y="10800"/>
                  <a:pt x="5177" y="10350"/>
                </a:cubicBezTo>
                <a:cubicBezTo>
                  <a:pt x="5177" y="9900"/>
                  <a:pt x="5177" y="9450"/>
                  <a:pt x="4998" y="9900"/>
                </a:cubicBezTo>
                <a:cubicBezTo>
                  <a:pt x="4998" y="9900"/>
                  <a:pt x="4998" y="9900"/>
                  <a:pt x="4998" y="9900"/>
                </a:cubicBezTo>
                <a:cubicBezTo>
                  <a:pt x="4998" y="9900"/>
                  <a:pt x="4998" y="9900"/>
                  <a:pt x="4998" y="9900"/>
                </a:cubicBezTo>
                <a:cubicBezTo>
                  <a:pt x="4820" y="9900"/>
                  <a:pt x="4820" y="9900"/>
                  <a:pt x="4820" y="9900"/>
                </a:cubicBezTo>
                <a:cubicBezTo>
                  <a:pt x="4820" y="10350"/>
                  <a:pt x="4641" y="10350"/>
                  <a:pt x="4820" y="10350"/>
                </a:cubicBezTo>
                <a:close/>
                <a:moveTo>
                  <a:pt x="15174" y="9900"/>
                </a:moveTo>
                <a:cubicBezTo>
                  <a:pt x="15352" y="9900"/>
                  <a:pt x="15709" y="9900"/>
                  <a:pt x="15352" y="9450"/>
                </a:cubicBezTo>
                <a:cubicBezTo>
                  <a:pt x="15352" y="9450"/>
                  <a:pt x="15352" y="9450"/>
                  <a:pt x="15174" y="9450"/>
                </a:cubicBezTo>
                <a:cubicBezTo>
                  <a:pt x="15174" y="9900"/>
                  <a:pt x="15174" y="9900"/>
                  <a:pt x="15174" y="9900"/>
                </a:cubicBezTo>
                <a:close/>
                <a:moveTo>
                  <a:pt x="1964" y="9900"/>
                </a:moveTo>
                <a:cubicBezTo>
                  <a:pt x="1964" y="9450"/>
                  <a:pt x="1785" y="9000"/>
                  <a:pt x="1785" y="9000"/>
                </a:cubicBezTo>
                <a:cubicBezTo>
                  <a:pt x="1785" y="9000"/>
                  <a:pt x="1607" y="9000"/>
                  <a:pt x="1607" y="9450"/>
                </a:cubicBezTo>
                <a:cubicBezTo>
                  <a:pt x="1607" y="9450"/>
                  <a:pt x="1785" y="9900"/>
                  <a:pt x="1785" y="9900"/>
                </a:cubicBezTo>
                <a:cubicBezTo>
                  <a:pt x="1964" y="9900"/>
                  <a:pt x="1964" y="9900"/>
                  <a:pt x="1964" y="9900"/>
                </a:cubicBezTo>
                <a:close/>
                <a:moveTo>
                  <a:pt x="16780" y="9000"/>
                </a:moveTo>
                <a:cubicBezTo>
                  <a:pt x="16780" y="9900"/>
                  <a:pt x="16959" y="9450"/>
                  <a:pt x="16959" y="9000"/>
                </a:cubicBezTo>
                <a:cubicBezTo>
                  <a:pt x="16780" y="9000"/>
                  <a:pt x="16602" y="9000"/>
                  <a:pt x="16780" y="9000"/>
                </a:cubicBezTo>
                <a:close/>
                <a:moveTo>
                  <a:pt x="16602" y="9000"/>
                </a:moveTo>
                <a:cubicBezTo>
                  <a:pt x="16602" y="9000"/>
                  <a:pt x="16780" y="9000"/>
                  <a:pt x="16780" y="8550"/>
                </a:cubicBezTo>
                <a:cubicBezTo>
                  <a:pt x="16780" y="8550"/>
                  <a:pt x="16602" y="8550"/>
                  <a:pt x="16602" y="9000"/>
                </a:cubicBezTo>
                <a:close/>
                <a:moveTo>
                  <a:pt x="18922" y="8550"/>
                </a:moveTo>
                <a:cubicBezTo>
                  <a:pt x="18922" y="8550"/>
                  <a:pt x="19101" y="9000"/>
                  <a:pt x="19101" y="8550"/>
                </a:cubicBezTo>
                <a:cubicBezTo>
                  <a:pt x="19101" y="9000"/>
                  <a:pt x="19101" y="9000"/>
                  <a:pt x="19279" y="9000"/>
                </a:cubicBezTo>
                <a:cubicBezTo>
                  <a:pt x="19279" y="9450"/>
                  <a:pt x="19458" y="9450"/>
                  <a:pt x="19458" y="9000"/>
                </a:cubicBezTo>
                <a:cubicBezTo>
                  <a:pt x="19279" y="8550"/>
                  <a:pt x="19101" y="8550"/>
                  <a:pt x="18922" y="8550"/>
                </a:cubicBezTo>
                <a:cubicBezTo>
                  <a:pt x="18922" y="8550"/>
                  <a:pt x="18922" y="8550"/>
                  <a:pt x="18922" y="8550"/>
                </a:cubicBezTo>
                <a:close/>
                <a:moveTo>
                  <a:pt x="21421" y="11250"/>
                </a:moveTo>
                <a:cubicBezTo>
                  <a:pt x="21421" y="10800"/>
                  <a:pt x="21243" y="10800"/>
                  <a:pt x="21064" y="10800"/>
                </a:cubicBezTo>
                <a:cubicBezTo>
                  <a:pt x="20886" y="10800"/>
                  <a:pt x="20886" y="10800"/>
                  <a:pt x="20707" y="10350"/>
                </a:cubicBezTo>
                <a:cubicBezTo>
                  <a:pt x="20350" y="9900"/>
                  <a:pt x="19993" y="9000"/>
                  <a:pt x="19815" y="9900"/>
                </a:cubicBezTo>
                <a:cubicBezTo>
                  <a:pt x="19636" y="10350"/>
                  <a:pt x="19815" y="10350"/>
                  <a:pt x="19636" y="10350"/>
                </a:cubicBezTo>
                <a:cubicBezTo>
                  <a:pt x="19458" y="10800"/>
                  <a:pt x="19458" y="10800"/>
                  <a:pt x="19279" y="11250"/>
                </a:cubicBezTo>
                <a:cubicBezTo>
                  <a:pt x="19101" y="11250"/>
                  <a:pt x="19101" y="12150"/>
                  <a:pt x="18922" y="12150"/>
                </a:cubicBezTo>
                <a:cubicBezTo>
                  <a:pt x="18744" y="12600"/>
                  <a:pt x="18565" y="11700"/>
                  <a:pt x="18565" y="11700"/>
                </a:cubicBezTo>
                <a:cubicBezTo>
                  <a:pt x="18565" y="11700"/>
                  <a:pt x="18565" y="11250"/>
                  <a:pt x="18565" y="11250"/>
                </a:cubicBezTo>
                <a:cubicBezTo>
                  <a:pt x="18387" y="10800"/>
                  <a:pt x="18387" y="11250"/>
                  <a:pt x="18387" y="11250"/>
                </a:cubicBezTo>
                <a:cubicBezTo>
                  <a:pt x="18387" y="11250"/>
                  <a:pt x="18387" y="10800"/>
                  <a:pt x="18387" y="10350"/>
                </a:cubicBezTo>
                <a:cubicBezTo>
                  <a:pt x="18387" y="9900"/>
                  <a:pt x="18387" y="9900"/>
                  <a:pt x="18387" y="9450"/>
                </a:cubicBezTo>
                <a:cubicBezTo>
                  <a:pt x="18387" y="9450"/>
                  <a:pt x="18387" y="9000"/>
                  <a:pt x="18208" y="8550"/>
                </a:cubicBezTo>
                <a:cubicBezTo>
                  <a:pt x="18208" y="8550"/>
                  <a:pt x="18030" y="8550"/>
                  <a:pt x="18030" y="8550"/>
                </a:cubicBezTo>
                <a:cubicBezTo>
                  <a:pt x="17851" y="8550"/>
                  <a:pt x="17673" y="8100"/>
                  <a:pt x="17494" y="8100"/>
                </a:cubicBezTo>
                <a:cubicBezTo>
                  <a:pt x="17494" y="8100"/>
                  <a:pt x="17316" y="8550"/>
                  <a:pt x="17316" y="8550"/>
                </a:cubicBezTo>
                <a:cubicBezTo>
                  <a:pt x="17137" y="8550"/>
                  <a:pt x="16959" y="8550"/>
                  <a:pt x="16959" y="9000"/>
                </a:cubicBezTo>
                <a:cubicBezTo>
                  <a:pt x="16959" y="9000"/>
                  <a:pt x="16780" y="9450"/>
                  <a:pt x="16780" y="9450"/>
                </a:cubicBezTo>
                <a:cubicBezTo>
                  <a:pt x="16959" y="9450"/>
                  <a:pt x="17137" y="9450"/>
                  <a:pt x="17137" y="9900"/>
                </a:cubicBezTo>
                <a:cubicBezTo>
                  <a:pt x="17316" y="9900"/>
                  <a:pt x="17316" y="9900"/>
                  <a:pt x="17316" y="9900"/>
                </a:cubicBezTo>
                <a:cubicBezTo>
                  <a:pt x="17316" y="10350"/>
                  <a:pt x="17316" y="10350"/>
                  <a:pt x="17316" y="10350"/>
                </a:cubicBezTo>
                <a:cubicBezTo>
                  <a:pt x="17494" y="10800"/>
                  <a:pt x="18030" y="10350"/>
                  <a:pt x="18208" y="10350"/>
                </a:cubicBezTo>
                <a:cubicBezTo>
                  <a:pt x="18208" y="10350"/>
                  <a:pt x="18208" y="10800"/>
                  <a:pt x="18208" y="10800"/>
                </a:cubicBezTo>
                <a:cubicBezTo>
                  <a:pt x="18208" y="10800"/>
                  <a:pt x="18030" y="10800"/>
                  <a:pt x="18030" y="11250"/>
                </a:cubicBezTo>
                <a:cubicBezTo>
                  <a:pt x="18030" y="10800"/>
                  <a:pt x="17851" y="10800"/>
                  <a:pt x="17673" y="11250"/>
                </a:cubicBezTo>
                <a:cubicBezTo>
                  <a:pt x="17673" y="11250"/>
                  <a:pt x="17673" y="11250"/>
                  <a:pt x="17494" y="11250"/>
                </a:cubicBezTo>
                <a:cubicBezTo>
                  <a:pt x="17494" y="11250"/>
                  <a:pt x="17316" y="11250"/>
                  <a:pt x="17316" y="11250"/>
                </a:cubicBezTo>
                <a:cubicBezTo>
                  <a:pt x="17316" y="11700"/>
                  <a:pt x="17494" y="11700"/>
                  <a:pt x="17673" y="12150"/>
                </a:cubicBezTo>
                <a:cubicBezTo>
                  <a:pt x="17673" y="12600"/>
                  <a:pt x="17673" y="12600"/>
                  <a:pt x="17673" y="13050"/>
                </a:cubicBezTo>
                <a:cubicBezTo>
                  <a:pt x="17851" y="13500"/>
                  <a:pt x="18030" y="12600"/>
                  <a:pt x="18030" y="12150"/>
                </a:cubicBezTo>
                <a:cubicBezTo>
                  <a:pt x="18208" y="12150"/>
                  <a:pt x="18030" y="11700"/>
                  <a:pt x="18208" y="11700"/>
                </a:cubicBezTo>
                <a:cubicBezTo>
                  <a:pt x="18030" y="11700"/>
                  <a:pt x="18030" y="12150"/>
                  <a:pt x="18030" y="12600"/>
                </a:cubicBezTo>
                <a:cubicBezTo>
                  <a:pt x="18208" y="12600"/>
                  <a:pt x="18208" y="12600"/>
                  <a:pt x="18208" y="12600"/>
                </a:cubicBezTo>
                <a:cubicBezTo>
                  <a:pt x="18387" y="12600"/>
                  <a:pt x="18387" y="13050"/>
                  <a:pt x="18387" y="13050"/>
                </a:cubicBezTo>
                <a:cubicBezTo>
                  <a:pt x="18387" y="13050"/>
                  <a:pt x="18387" y="13050"/>
                  <a:pt x="18387" y="13050"/>
                </a:cubicBezTo>
                <a:cubicBezTo>
                  <a:pt x="18565" y="13050"/>
                  <a:pt x="18565" y="13050"/>
                  <a:pt x="18565" y="13050"/>
                </a:cubicBezTo>
                <a:cubicBezTo>
                  <a:pt x="18387" y="13050"/>
                  <a:pt x="18565" y="13050"/>
                  <a:pt x="18565" y="13500"/>
                </a:cubicBezTo>
                <a:cubicBezTo>
                  <a:pt x="18744" y="13500"/>
                  <a:pt x="18922" y="13500"/>
                  <a:pt x="19101" y="13950"/>
                </a:cubicBezTo>
                <a:cubicBezTo>
                  <a:pt x="19279" y="13950"/>
                  <a:pt x="19636" y="14400"/>
                  <a:pt x="19815" y="14400"/>
                </a:cubicBezTo>
                <a:cubicBezTo>
                  <a:pt x="19815" y="14400"/>
                  <a:pt x="19993" y="14850"/>
                  <a:pt x="19993" y="14850"/>
                </a:cubicBezTo>
                <a:cubicBezTo>
                  <a:pt x="19993" y="14850"/>
                  <a:pt x="19993" y="15300"/>
                  <a:pt x="19993" y="15300"/>
                </a:cubicBezTo>
                <a:cubicBezTo>
                  <a:pt x="20172" y="15300"/>
                  <a:pt x="19993" y="15300"/>
                  <a:pt x="20172" y="15300"/>
                </a:cubicBezTo>
                <a:cubicBezTo>
                  <a:pt x="20172" y="15300"/>
                  <a:pt x="20172" y="15300"/>
                  <a:pt x="20172" y="15300"/>
                </a:cubicBezTo>
                <a:cubicBezTo>
                  <a:pt x="20172" y="15300"/>
                  <a:pt x="20172" y="15300"/>
                  <a:pt x="20172" y="15300"/>
                </a:cubicBezTo>
                <a:cubicBezTo>
                  <a:pt x="20172" y="15750"/>
                  <a:pt x="20350" y="16650"/>
                  <a:pt x="20350" y="16650"/>
                </a:cubicBezTo>
                <a:cubicBezTo>
                  <a:pt x="20350" y="16650"/>
                  <a:pt x="20350" y="17100"/>
                  <a:pt x="20350" y="17100"/>
                </a:cubicBezTo>
                <a:cubicBezTo>
                  <a:pt x="20350" y="17100"/>
                  <a:pt x="20529" y="17100"/>
                  <a:pt x="20529" y="17100"/>
                </a:cubicBezTo>
                <a:cubicBezTo>
                  <a:pt x="20529" y="17550"/>
                  <a:pt x="20350" y="17100"/>
                  <a:pt x="20350" y="17550"/>
                </a:cubicBezTo>
                <a:cubicBezTo>
                  <a:pt x="20529" y="18000"/>
                  <a:pt x="20529" y="17550"/>
                  <a:pt x="20350" y="18450"/>
                </a:cubicBezTo>
                <a:cubicBezTo>
                  <a:pt x="20350" y="18900"/>
                  <a:pt x="20529" y="18900"/>
                  <a:pt x="20529" y="18450"/>
                </a:cubicBezTo>
                <a:cubicBezTo>
                  <a:pt x="20529" y="18900"/>
                  <a:pt x="20886" y="18450"/>
                  <a:pt x="20886" y="18450"/>
                </a:cubicBezTo>
                <a:cubicBezTo>
                  <a:pt x="20707" y="18900"/>
                  <a:pt x="21243" y="19350"/>
                  <a:pt x="21243" y="19800"/>
                </a:cubicBezTo>
                <a:cubicBezTo>
                  <a:pt x="21421" y="17100"/>
                  <a:pt x="21421" y="13950"/>
                  <a:pt x="21600" y="11250"/>
                </a:cubicBezTo>
                <a:cubicBezTo>
                  <a:pt x="21421" y="11250"/>
                  <a:pt x="21421" y="11250"/>
                  <a:pt x="21421" y="11250"/>
                </a:cubicBezTo>
                <a:close/>
                <a:moveTo>
                  <a:pt x="1250" y="6300"/>
                </a:moveTo>
                <a:cubicBezTo>
                  <a:pt x="1250" y="5850"/>
                  <a:pt x="1071" y="5850"/>
                  <a:pt x="1071" y="5400"/>
                </a:cubicBezTo>
                <a:cubicBezTo>
                  <a:pt x="1071" y="5850"/>
                  <a:pt x="1071" y="5850"/>
                  <a:pt x="893" y="5850"/>
                </a:cubicBezTo>
                <a:cubicBezTo>
                  <a:pt x="1071" y="5850"/>
                  <a:pt x="1071" y="6300"/>
                  <a:pt x="1071" y="6300"/>
                </a:cubicBezTo>
                <a:cubicBezTo>
                  <a:pt x="1071" y="6300"/>
                  <a:pt x="1250" y="6750"/>
                  <a:pt x="1250" y="6750"/>
                </a:cubicBezTo>
                <a:cubicBezTo>
                  <a:pt x="1428" y="7200"/>
                  <a:pt x="1428" y="6300"/>
                  <a:pt x="1250" y="6300"/>
                </a:cubicBezTo>
                <a:close/>
                <a:moveTo>
                  <a:pt x="11246" y="11250"/>
                </a:moveTo>
                <a:cubicBezTo>
                  <a:pt x="11068" y="11250"/>
                  <a:pt x="11068" y="12150"/>
                  <a:pt x="11068" y="12150"/>
                </a:cubicBezTo>
                <a:cubicBezTo>
                  <a:pt x="11246" y="12600"/>
                  <a:pt x="11246" y="12150"/>
                  <a:pt x="11425" y="12150"/>
                </a:cubicBezTo>
                <a:cubicBezTo>
                  <a:pt x="11425" y="12150"/>
                  <a:pt x="11425" y="13050"/>
                  <a:pt x="11425" y="13050"/>
                </a:cubicBezTo>
                <a:cubicBezTo>
                  <a:pt x="11425" y="13500"/>
                  <a:pt x="11246" y="14400"/>
                  <a:pt x="11246" y="14850"/>
                </a:cubicBezTo>
                <a:cubicBezTo>
                  <a:pt x="11425" y="15750"/>
                  <a:pt x="11603" y="14850"/>
                  <a:pt x="11782" y="15300"/>
                </a:cubicBezTo>
                <a:cubicBezTo>
                  <a:pt x="11782" y="13950"/>
                  <a:pt x="11782" y="13050"/>
                  <a:pt x="11782" y="12150"/>
                </a:cubicBezTo>
                <a:cubicBezTo>
                  <a:pt x="11782" y="11700"/>
                  <a:pt x="11782" y="11250"/>
                  <a:pt x="11960" y="11250"/>
                </a:cubicBezTo>
                <a:cubicBezTo>
                  <a:pt x="12139" y="11250"/>
                  <a:pt x="12139" y="11700"/>
                  <a:pt x="12139" y="12150"/>
                </a:cubicBezTo>
                <a:cubicBezTo>
                  <a:pt x="12139" y="12150"/>
                  <a:pt x="12139" y="12150"/>
                  <a:pt x="12139" y="12600"/>
                </a:cubicBezTo>
                <a:cubicBezTo>
                  <a:pt x="12139" y="12600"/>
                  <a:pt x="12317" y="12600"/>
                  <a:pt x="12317" y="13050"/>
                </a:cubicBezTo>
                <a:cubicBezTo>
                  <a:pt x="12317" y="13050"/>
                  <a:pt x="12317" y="13050"/>
                  <a:pt x="12317" y="13050"/>
                </a:cubicBezTo>
                <a:cubicBezTo>
                  <a:pt x="12496" y="13500"/>
                  <a:pt x="12317" y="13500"/>
                  <a:pt x="12317" y="13950"/>
                </a:cubicBezTo>
                <a:cubicBezTo>
                  <a:pt x="12317" y="14400"/>
                  <a:pt x="12496" y="13950"/>
                  <a:pt x="12674" y="13950"/>
                </a:cubicBezTo>
                <a:cubicBezTo>
                  <a:pt x="12674" y="13950"/>
                  <a:pt x="12674" y="13950"/>
                  <a:pt x="12674" y="13500"/>
                </a:cubicBezTo>
                <a:cubicBezTo>
                  <a:pt x="12853" y="13500"/>
                  <a:pt x="12853" y="13500"/>
                  <a:pt x="12853" y="13500"/>
                </a:cubicBezTo>
                <a:cubicBezTo>
                  <a:pt x="13031" y="13950"/>
                  <a:pt x="13031" y="13050"/>
                  <a:pt x="13031" y="13050"/>
                </a:cubicBezTo>
                <a:cubicBezTo>
                  <a:pt x="12853" y="13050"/>
                  <a:pt x="12674" y="12600"/>
                  <a:pt x="12674" y="12600"/>
                </a:cubicBezTo>
                <a:cubicBezTo>
                  <a:pt x="12674" y="12150"/>
                  <a:pt x="12853" y="11700"/>
                  <a:pt x="12674" y="11700"/>
                </a:cubicBezTo>
                <a:cubicBezTo>
                  <a:pt x="12674" y="11250"/>
                  <a:pt x="12496" y="10800"/>
                  <a:pt x="12496" y="10350"/>
                </a:cubicBezTo>
                <a:cubicBezTo>
                  <a:pt x="12317" y="9900"/>
                  <a:pt x="12317" y="10350"/>
                  <a:pt x="12496" y="10350"/>
                </a:cubicBezTo>
                <a:cubicBezTo>
                  <a:pt x="12496" y="10350"/>
                  <a:pt x="12674" y="9900"/>
                  <a:pt x="12674" y="9900"/>
                </a:cubicBezTo>
                <a:cubicBezTo>
                  <a:pt x="12853" y="9450"/>
                  <a:pt x="12853" y="9450"/>
                  <a:pt x="12853" y="9000"/>
                </a:cubicBezTo>
                <a:cubicBezTo>
                  <a:pt x="13031" y="9000"/>
                  <a:pt x="13031" y="9000"/>
                  <a:pt x="13210" y="9000"/>
                </a:cubicBezTo>
                <a:cubicBezTo>
                  <a:pt x="13210" y="9000"/>
                  <a:pt x="13210" y="9000"/>
                  <a:pt x="13210" y="9000"/>
                </a:cubicBezTo>
                <a:cubicBezTo>
                  <a:pt x="13388" y="9000"/>
                  <a:pt x="13388" y="8550"/>
                  <a:pt x="13210" y="8550"/>
                </a:cubicBezTo>
                <a:cubicBezTo>
                  <a:pt x="13210" y="8550"/>
                  <a:pt x="13031" y="8550"/>
                  <a:pt x="13031" y="8550"/>
                </a:cubicBezTo>
                <a:cubicBezTo>
                  <a:pt x="13031" y="8550"/>
                  <a:pt x="13031" y="8550"/>
                  <a:pt x="13031" y="8550"/>
                </a:cubicBezTo>
                <a:cubicBezTo>
                  <a:pt x="12853" y="8550"/>
                  <a:pt x="12853" y="8550"/>
                  <a:pt x="12674" y="8550"/>
                </a:cubicBezTo>
                <a:cubicBezTo>
                  <a:pt x="12674" y="9000"/>
                  <a:pt x="12674" y="9000"/>
                  <a:pt x="12496" y="9000"/>
                </a:cubicBezTo>
                <a:cubicBezTo>
                  <a:pt x="12496" y="9000"/>
                  <a:pt x="12496" y="8550"/>
                  <a:pt x="12496" y="8550"/>
                </a:cubicBezTo>
                <a:cubicBezTo>
                  <a:pt x="12317" y="9000"/>
                  <a:pt x="12317" y="9450"/>
                  <a:pt x="12139" y="9450"/>
                </a:cubicBezTo>
                <a:cubicBezTo>
                  <a:pt x="11960" y="9900"/>
                  <a:pt x="11960" y="9000"/>
                  <a:pt x="11960" y="9000"/>
                </a:cubicBezTo>
                <a:cubicBezTo>
                  <a:pt x="11782" y="8550"/>
                  <a:pt x="11782" y="8550"/>
                  <a:pt x="11782" y="8100"/>
                </a:cubicBezTo>
                <a:cubicBezTo>
                  <a:pt x="11603" y="8100"/>
                  <a:pt x="11782" y="7200"/>
                  <a:pt x="11782" y="7200"/>
                </a:cubicBezTo>
                <a:cubicBezTo>
                  <a:pt x="11960" y="6750"/>
                  <a:pt x="12496" y="7200"/>
                  <a:pt x="12674" y="7200"/>
                </a:cubicBezTo>
                <a:cubicBezTo>
                  <a:pt x="12853" y="7200"/>
                  <a:pt x="13031" y="6750"/>
                  <a:pt x="13210" y="7200"/>
                </a:cubicBezTo>
                <a:cubicBezTo>
                  <a:pt x="13210" y="7200"/>
                  <a:pt x="13210" y="7200"/>
                  <a:pt x="13210" y="7200"/>
                </a:cubicBezTo>
                <a:cubicBezTo>
                  <a:pt x="13210" y="7200"/>
                  <a:pt x="13388" y="7200"/>
                  <a:pt x="13567" y="7200"/>
                </a:cubicBezTo>
                <a:cubicBezTo>
                  <a:pt x="13745" y="7200"/>
                  <a:pt x="13745" y="7200"/>
                  <a:pt x="13745" y="6750"/>
                </a:cubicBezTo>
                <a:cubicBezTo>
                  <a:pt x="13924" y="6750"/>
                  <a:pt x="14102" y="5850"/>
                  <a:pt x="14102" y="5850"/>
                </a:cubicBezTo>
                <a:cubicBezTo>
                  <a:pt x="14102" y="4950"/>
                  <a:pt x="13745" y="5850"/>
                  <a:pt x="13745" y="5850"/>
                </a:cubicBezTo>
                <a:cubicBezTo>
                  <a:pt x="13567" y="6750"/>
                  <a:pt x="13388" y="6300"/>
                  <a:pt x="13031" y="6300"/>
                </a:cubicBezTo>
                <a:cubicBezTo>
                  <a:pt x="13031" y="6300"/>
                  <a:pt x="13031" y="6300"/>
                  <a:pt x="13031" y="6300"/>
                </a:cubicBezTo>
                <a:cubicBezTo>
                  <a:pt x="12853" y="6300"/>
                  <a:pt x="12853" y="6300"/>
                  <a:pt x="12674" y="6300"/>
                </a:cubicBezTo>
                <a:cubicBezTo>
                  <a:pt x="12674" y="6300"/>
                  <a:pt x="12496" y="6300"/>
                  <a:pt x="12496" y="6300"/>
                </a:cubicBezTo>
                <a:cubicBezTo>
                  <a:pt x="12317" y="6300"/>
                  <a:pt x="12317" y="5850"/>
                  <a:pt x="12317" y="5850"/>
                </a:cubicBezTo>
                <a:cubicBezTo>
                  <a:pt x="12317" y="5850"/>
                  <a:pt x="12139" y="5850"/>
                  <a:pt x="12139" y="6300"/>
                </a:cubicBezTo>
                <a:cubicBezTo>
                  <a:pt x="11960" y="6300"/>
                  <a:pt x="11960" y="6750"/>
                  <a:pt x="11782" y="6300"/>
                </a:cubicBezTo>
                <a:cubicBezTo>
                  <a:pt x="11603" y="7200"/>
                  <a:pt x="11603" y="8100"/>
                  <a:pt x="11603" y="9000"/>
                </a:cubicBezTo>
                <a:cubicBezTo>
                  <a:pt x="11603" y="8550"/>
                  <a:pt x="11603" y="8550"/>
                  <a:pt x="11603" y="8550"/>
                </a:cubicBezTo>
                <a:cubicBezTo>
                  <a:pt x="11425" y="9000"/>
                  <a:pt x="11425" y="9450"/>
                  <a:pt x="11425" y="9900"/>
                </a:cubicBezTo>
                <a:cubicBezTo>
                  <a:pt x="11425" y="10350"/>
                  <a:pt x="11246" y="10800"/>
                  <a:pt x="11246" y="11250"/>
                </a:cubicBezTo>
                <a:close/>
                <a:moveTo>
                  <a:pt x="15174" y="6300"/>
                </a:moveTo>
                <a:cubicBezTo>
                  <a:pt x="15174" y="6300"/>
                  <a:pt x="15174" y="6300"/>
                  <a:pt x="15174" y="6300"/>
                </a:cubicBezTo>
                <a:cubicBezTo>
                  <a:pt x="15352" y="6750"/>
                  <a:pt x="15174" y="6750"/>
                  <a:pt x="15174" y="6750"/>
                </a:cubicBezTo>
                <a:cubicBezTo>
                  <a:pt x="15352" y="7200"/>
                  <a:pt x="15352" y="7200"/>
                  <a:pt x="15352" y="7650"/>
                </a:cubicBezTo>
                <a:cubicBezTo>
                  <a:pt x="15352" y="8100"/>
                  <a:pt x="15352" y="8550"/>
                  <a:pt x="15709" y="9000"/>
                </a:cubicBezTo>
                <a:cubicBezTo>
                  <a:pt x="15531" y="8550"/>
                  <a:pt x="15352" y="7650"/>
                  <a:pt x="15352" y="7200"/>
                </a:cubicBezTo>
                <a:cubicBezTo>
                  <a:pt x="15531" y="6750"/>
                  <a:pt x="15709" y="7200"/>
                  <a:pt x="15888" y="7200"/>
                </a:cubicBezTo>
                <a:cubicBezTo>
                  <a:pt x="15888" y="7200"/>
                  <a:pt x="15888" y="7200"/>
                  <a:pt x="15709" y="7200"/>
                </a:cubicBezTo>
                <a:cubicBezTo>
                  <a:pt x="15709" y="7200"/>
                  <a:pt x="15531" y="6750"/>
                  <a:pt x="15531" y="6750"/>
                </a:cubicBezTo>
                <a:cubicBezTo>
                  <a:pt x="15531" y="6300"/>
                  <a:pt x="15709" y="6300"/>
                  <a:pt x="15709" y="6300"/>
                </a:cubicBezTo>
                <a:cubicBezTo>
                  <a:pt x="15709" y="5850"/>
                  <a:pt x="15709" y="5850"/>
                  <a:pt x="15709" y="5400"/>
                </a:cubicBezTo>
                <a:cubicBezTo>
                  <a:pt x="15531" y="5400"/>
                  <a:pt x="15531" y="5850"/>
                  <a:pt x="15531" y="6300"/>
                </a:cubicBezTo>
                <a:cubicBezTo>
                  <a:pt x="15531" y="6300"/>
                  <a:pt x="15352" y="6750"/>
                  <a:pt x="15352" y="6300"/>
                </a:cubicBezTo>
                <a:cubicBezTo>
                  <a:pt x="15174" y="6300"/>
                  <a:pt x="15352" y="5850"/>
                  <a:pt x="15531" y="5850"/>
                </a:cubicBezTo>
                <a:cubicBezTo>
                  <a:pt x="15531" y="5400"/>
                  <a:pt x="15352" y="5400"/>
                  <a:pt x="15352" y="5400"/>
                </a:cubicBezTo>
                <a:cubicBezTo>
                  <a:pt x="15352" y="4950"/>
                  <a:pt x="15352" y="4950"/>
                  <a:pt x="15531" y="4500"/>
                </a:cubicBezTo>
                <a:cubicBezTo>
                  <a:pt x="15352" y="4950"/>
                  <a:pt x="15174" y="5850"/>
                  <a:pt x="15174" y="6300"/>
                </a:cubicBezTo>
                <a:close/>
                <a:moveTo>
                  <a:pt x="15531" y="4950"/>
                </a:moveTo>
                <a:cubicBezTo>
                  <a:pt x="15709" y="4950"/>
                  <a:pt x="15888" y="4500"/>
                  <a:pt x="15709" y="4050"/>
                </a:cubicBezTo>
                <a:cubicBezTo>
                  <a:pt x="15531" y="4050"/>
                  <a:pt x="15531" y="4950"/>
                  <a:pt x="15531" y="4950"/>
                </a:cubicBezTo>
                <a:close/>
                <a:moveTo>
                  <a:pt x="714" y="4500"/>
                </a:moveTo>
                <a:cubicBezTo>
                  <a:pt x="536" y="4050"/>
                  <a:pt x="357" y="4050"/>
                  <a:pt x="357" y="3600"/>
                </a:cubicBezTo>
                <a:cubicBezTo>
                  <a:pt x="179" y="4050"/>
                  <a:pt x="536" y="4500"/>
                  <a:pt x="714" y="4500"/>
                </a:cubicBezTo>
                <a:cubicBezTo>
                  <a:pt x="714" y="4500"/>
                  <a:pt x="714" y="4500"/>
                  <a:pt x="714" y="4500"/>
                </a:cubicBezTo>
                <a:close/>
                <a:moveTo>
                  <a:pt x="6426" y="7200"/>
                </a:moveTo>
                <a:cubicBezTo>
                  <a:pt x="6605" y="7650"/>
                  <a:pt x="6605" y="7650"/>
                  <a:pt x="6605" y="7650"/>
                </a:cubicBezTo>
                <a:cubicBezTo>
                  <a:pt x="6605" y="8100"/>
                  <a:pt x="6605" y="8100"/>
                  <a:pt x="6605" y="8100"/>
                </a:cubicBezTo>
                <a:cubicBezTo>
                  <a:pt x="6605" y="8550"/>
                  <a:pt x="6605" y="8550"/>
                  <a:pt x="6783" y="8550"/>
                </a:cubicBezTo>
                <a:cubicBezTo>
                  <a:pt x="6783" y="8550"/>
                  <a:pt x="6605" y="8550"/>
                  <a:pt x="6783" y="9000"/>
                </a:cubicBezTo>
                <a:cubicBezTo>
                  <a:pt x="6783" y="9000"/>
                  <a:pt x="6962" y="9000"/>
                  <a:pt x="6962" y="9450"/>
                </a:cubicBezTo>
                <a:cubicBezTo>
                  <a:pt x="6962" y="9450"/>
                  <a:pt x="6962" y="9900"/>
                  <a:pt x="6962" y="10350"/>
                </a:cubicBezTo>
                <a:cubicBezTo>
                  <a:pt x="6962" y="10350"/>
                  <a:pt x="6962" y="10350"/>
                  <a:pt x="6962" y="10350"/>
                </a:cubicBezTo>
                <a:cubicBezTo>
                  <a:pt x="7140" y="10800"/>
                  <a:pt x="7140" y="10800"/>
                  <a:pt x="7140" y="10800"/>
                </a:cubicBezTo>
                <a:cubicBezTo>
                  <a:pt x="7140" y="11250"/>
                  <a:pt x="7140" y="11700"/>
                  <a:pt x="7140" y="11700"/>
                </a:cubicBezTo>
                <a:cubicBezTo>
                  <a:pt x="7140" y="11700"/>
                  <a:pt x="7319" y="11700"/>
                  <a:pt x="7319" y="11700"/>
                </a:cubicBezTo>
                <a:cubicBezTo>
                  <a:pt x="7319" y="11700"/>
                  <a:pt x="7319" y="11700"/>
                  <a:pt x="7319" y="11700"/>
                </a:cubicBezTo>
                <a:cubicBezTo>
                  <a:pt x="7319" y="12150"/>
                  <a:pt x="7676" y="11700"/>
                  <a:pt x="7855" y="11700"/>
                </a:cubicBezTo>
                <a:cubicBezTo>
                  <a:pt x="7855" y="11700"/>
                  <a:pt x="7676" y="12150"/>
                  <a:pt x="7855" y="12150"/>
                </a:cubicBezTo>
                <a:cubicBezTo>
                  <a:pt x="7855" y="12600"/>
                  <a:pt x="7855" y="12150"/>
                  <a:pt x="8033" y="12150"/>
                </a:cubicBezTo>
                <a:cubicBezTo>
                  <a:pt x="8212" y="12150"/>
                  <a:pt x="8390" y="12150"/>
                  <a:pt x="8390" y="11700"/>
                </a:cubicBezTo>
                <a:cubicBezTo>
                  <a:pt x="8390" y="11700"/>
                  <a:pt x="8569" y="11700"/>
                  <a:pt x="8569" y="12150"/>
                </a:cubicBezTo>
                <a:cubicBezTo>
                  <a:pt x="8569" y="12150"/>
                  <a:pt x="8569" y="12150"/>
                  <a:pt x="8569" y="12150"/>
                </a:cubicBezTo>
                <a:cubicBezTo>
                  <a:pt x="8569" y="11700"/>
                  <a:pt x="8747" y="12150"/>
                  <a:pt x="8747" y="12150"/>
                </a:cubicBezTo>
                <a:cubicBezTo>
                  <a:pt x="8747" y="12150"/>
                  <a:pt x="8569" y="12150"/>
                  <a:pt x="8747" y="12150"/>
                </a:cubicBezTo>
                <a:cubicBezTo>
                  <a:pt x="8747" y="12150"/>
                  <a:pt x="8926" y="12150"/>
                  <a:pt x="8926" y="12150"/>
                </a:cubicBezTo>
                <a:cubicBezTo>
                  <a:pt x="8926" y="12150"/>
                  <a:pt x="8926" y="12150"/>
                  <a:pt x="8926" y="12150"/>
                </a:cubicBezTo>
                <a:cubicBezTo>
                  <a:pt x="8926" y="12150"/>
                  <a:pt x="9104" y="12600"/>
                  <a:pt x="9104" y="12150"/>
                </a:cubicBezTo>
                <a:cubicBezTo>
                  <a:pt x="9104" y="12150"/>
                  <a:pt x="9104" y="13050"/>
                  <a:pt x="9104" y="13050"/>
                </a:cubicBezTo>
                <a:cubicBezTo>
                  <a:pt x="9283" y="13500"/>
                  <a:pt x="9461" y="13050"/>
                  <a:pt x="9461" y="13050"/>
                </a:cubicBezTo>
                <a:cubicBezTo>
                  <a:pt x="9640" y="12600"/>
                  <a:pt x="9997" y="12150"/>
                  <a:pt x="9818" y="11700"/>
                </a:cubicBezTo>
                <a:cubicBezTo>
                  <a:pt x="9997" y="11700"/>
                  <a:pt x="9997" y="11250"/>
                  <a:pt x="9997" y="11250"/>
                </a:cubicBezTo>
                <a:cubicBezTo>
                  <a:pt x="9997" y="11250"/>
                  <a:pt x="9997" y="11250"/>
                  <a:pt x="9997" y="11250"/>
                </a:cubicBezTo>
                <a:cubicBezTo>
                  <a:pt x="9997" y="11250"/>
                  <a:pt x="9997" y="10800"/>
                  <a:pt x="9997" y="11250"/>
                </a:cubicBezTo>
                <a:cubicBezTo>
                  <a:pt x="9997" y="10800"/>
                  <a:pt x="10175" y="10350"/>
                  <a:pt x="9997" y="10350"/>
                </a:cubicBezTo>
                <a:cubicBezTo>
                  <a:pt x="9997" y="10350"/>
                  <a:pt x="9997" y="9900"/>
                  <a:pt x="9997" y="9900"/>
                </a:cubicBezTo>
                <a:cubicBezTo>
                  <a:pt x="9997" y="9900"/>
                  <a:pt x="10175" y="9450"/>
                  <a:pt x="10175" y="9000"/>
                </a:cubicBezTo>
                <a:cubicBezTo>
                  <a:pt x="10175" y="9450"/>
                  <a:pt x="10354" y="9000"/>
                  <a:pt x="10354" y="9000"/>
                </a:cubicBezTo>
                <a:cubicBezTo>
                  <a:pt x="10532" y="8550"/>
                  <a:pt x="10532" y="8550"/>
                  <a:pt x="10532" y="8100"/>
                </a:cubicBezTo>
                <a:cubicBezTo>
                  <a:pt x="10532" y="7650"/>
                  <a:pt x="10532" y="7200"/>
                  <a:pt x="10711" y="6750"/>
                </a:cubicBezTo>
                <a:cubicBezTo>
                  <a:pt x="10711" y="6750"/>
                  <a:pt x="10711" y="6300"/>
                  <a:pt x="10711" y="6300"/>
                </a:cubicBezTo>
                <a:cubicBezTo>
                  <a:pt x="10711" y="6300"/>
                  <a:pt x="11246" y="6750"/>
                  <a:pt x="11246" y="6300"/>
                </a:cubicBezTo>
                <a:cubicBezTo>
                  <a:pt x="11246" y="6300"/>
                  <a:pt x="11068" y="5850"/>
                  <a:pt x="10889" y="5850"/>
                </a:cubicBezTo>
                <a:cubicBezTo>
                  <a:pt x="10889" y="5400"/>
                  <a:pt x="10711" y="5400"/>
                  <a:pt x="10711" y="4950"/>
                </a:cubicBezTo>
                <a:cubicBezTo>
                  <a:pt x="10889" y="4500"/>
                  <a:pt x="10711" y="4050"/>
                  <a:pt x="10532" y="4050"/>
                </a:cubicBezTo>
                <a:cubicBezTo>
                  <a:pt x="10532" y="4050"/>
                  <a:pt x="10532" y="3600"/>
                  <a:pt x="10532" y="3600"/>
                </a:cubicBezTo>
                <a:cubicBezTo>
                  <a:pt x="10532" y="3600"/>
                  <a:pt x="10532" y="3600"/>
                  <a:pt x="10532" y="3600"/>
                </a:cubicBezTo>
                <a:cubicBezTo>
                  <a:pt x="10532" y="3600"/>
                  <a:pt x="10532" y="3600"/>
                  <a:pt x="10532" y="3600"/>
                </a:cubicBezTo>
                <a:cubicBezTo>
                  <a:pt x="10354" y="3150"/>
                  <a:pt x="10354" y="2700"/>
                  <a:pt x="10354" y="2700"/>
                </a:cubicBezTo>
                <a:cubicBezTo>
                  <a:pt x="10354" y="2700"/>
                  <a:pt x="10532" y="2700"/>
                  <a:pt x="10532" y="2700"/>
                </a:cubicBezTo>
                <a:cubicBezTo>
                  <a:pt x="10711" y="3150"/>
                  <a:pt x="10532" y="2700"/>
                  <a:pt x="10532" y="2250"/>
                </a:cubicBezTo>
                <a:cubicBezTo>
                  <a:pt x="10532" y="2250"/>
                  <a:pt x="10354" y="2250"/>
                  <a:pt x="10532" y="2250"/>
                </a:cubicBezTo>
                <a:cubicBezTo>
                  <a:pt x="10354" y="2250"/>
                  <a:pt x="10354" y="1800"/>
                  <a:pt x="10354" y="1800"/>
                </a:cubicBezTo>
                <a:cubicBezTo>
                  <a:pt x="10175" y="1800"/>
                  <a:pt x="9997" y="1800"/>
                  <a:pt x="9997" y="1800"/>
                </a:cubicBezTo>
                <a:cubicBezTo>
                  <a:pt x="9818" y="1800"/>
                  <a:pt x="9640" y="1800"/>
                  <a:pt x="9640" y="2250"/>
                </a:cubicBezTo>
                <a:cubicBezTo>
                  <a:pt x="9640" y="2250"/>
                  <a:pt x="9640" y="2700"/>
                  <a:pt x="9640" y="3150"/>
                </a:cubicBezTo>
                <a:cubicBezTo>
                  <a:pt x="9640" y="3150"/>
                  <a:pt x="9640" y="3600"/>
                  <a:pt x="9461" y="3600"/>
                </a:cubicBezTo>
                <a:cubicBezTo>
                  <a:pt x="9461" y="3600"/>
                  <a:pt x="9461" y="3600"/>
                  <a:pt x="9461" y="3600"/>
                </a:cubicBezTo>
                <a:cubicBezTo>
                  <a:pt x="9461" y="3600"/>
                  <a:pt x="9461" y="4050"/>
                  <a:pt x="9283" y="4050"/>
                </a:cubicBezTo>
                <a:cubicBezTo>
                  <a:pt x="9283" y="4050"/>
                  <a:pt x="9461" y="4050"/>
                  <a:pt x="9461" y="4500"/>
                </a:cubicBezTo>
                <a:cubicBezTo>
                  <a:pt x="9461" y="4500"/>
                  <a:pt x="9283" y="4500"/>
                  <a:pt x="9283" y="4500"/>
                </a:cubicBezTo>
                <a:cubicBezTo>
                  <a:pt x="9283" y="4950"/>
                  <a:pt x="9283" y="5400"/>
                  <a:pt x="9104" y="5850"/>
                </a:cubicBezTo>
                <a:cubicBezTo>
                  <a:pt x="9104" y="5850"/>
                  <a:pt x="8926" y="5850"/>
                  <a:pt x="8926" y="5850"/>
                </a:cubicBezTo>
                <a:cubicBezTo>
                  <a:pt x="8747" y="5850"/>
                  <a:pt x="8747" y="5850"/>
                  <a:pt x="8569" y="5850"/>
                </a:cubicBezTo>
                <a:cubicBezTo>
                  <a:pt x="8390" y="5850"/>
                  <a:pt x="8390" y="5400"/>
                  <a:pt x="8212" y="5400"/>
                </a:cubicBezTo>
                <a:cubicBezTo>
                  <a:pt x="8033" y="5400"/>
                  <a:pt x="8033" y="6300"/>
                  <a:pt x="7855" y="6300"/>
                </a:cubicBezTo>
                <a:cubicBezTo>
                  <a:pt x="7676" y="6300"/>
                  <a:pt x="7498" y="6300"/>
                  <a:pt x="7498" y="6300"/>
                </a:cubicBezTo>
                <a:cubicBezTo>
                  <a:pt x="7319" y="6300"/>
                  <a:pt x="7319" y="6750"/>
                  <a:pt x="7140" y="6300"/>
                </a:cubicBezTo>
                <a:cubicBezTo>
                  <a:pt x="7140" y="6300"/>
                  <a:pt x="6605" y="5400"/>
                  <a:pt x="6783" y="4950"/>
                </a:cubicBezTo>
                <a:cubicBezTo>
                  <a:pt x="6605" y="4950"/>
                  <a:pt x="6605" y="5400"/>
                  <a:pt x="6605" y="5850"/>
                </a:cubicBezTo>
                <a:cubicBezTo>
                  <a:pt x="6605" y="5850"/>
                  <a:pt x="6605" y="5850"/>
                  <a:pt x="6605" y="5850"/>
                </a:cubicBezTo>
                <a:cubicBezTo>
                  <a:pt x="6426" y="6300"/>
                  <a:pt x="6426" y="6750"/>
                  <a:pt x="6426" y="7200"/>
                </a:cubicBezTo>
                <a:close/>
                <a:moveTo>
                  <a:pt x="4641" y="15300"/>
                </a:moveTo>
                <a:cubicBezTo>
                  <a:pt x="4820" y="14850"/>
                  <a:pt x="4820" y="15300"/>
                  <a:pt x="4998" y="15300"/>
                </a:cubicBezTo>
                <a:cubicBezTo>
                  <a:pt x="4998" y="14400"/>
                  <a:pt x="4998" y="13500"/>
                  <a:pt x="4998" y="12600"/>
                </a:cubicBezTo>
                <a:cubicBezTo>
                  <a:pt x="4998" y="12150"/>
                  <a:pt x="5177" y="12150"/>
                  <a:pt x="4998" y="11700"/>
                </a:cubicBezTo>
                <a:cubicBezTo>
                  <a:pt x="4998" y="11250"/>
                  <a:pt x="4820" y="10800"/>
                  <a:pt x="4641" y="10800"/>
                </a:cubicBezTo>
                <a:cubicBezTo>
                  <a:pt x="4641" y="10800"/>
                  <a:pt x="4463" y="11250"/>
                  <a:pt x="4463" y="11250"/>
                </a:cubicBezTo>
                <a:cubicBezTo>
                  <a:pt x="4463" y="11250"/>
                  <a:pt x="4463" y="10800"/>
                  <a:pt x="4463" y="10800"/>
                </a:cubicBezTo>
                <a:cubicBezTo>
                  <a:pt x="4641" y="10350"/>
                  <a:pt x="4463" y="10350"/>
                  <a:pt x="4463" y="10350"/>
                </a:cubicBezTo>
                <a:cubicBezTo>
                  <a:pt x="4463" y="9900"/>
                  <a:pt x="4463" y="9900"/>
                  <a:pt x="4463" y="9450"/>
                </a:cubicBezTo>
                <a:cubicBezTo>
                  <a:pt x="4463" y="9450"/>
                  <a:pt x="4463" y="9000"/>
                  <a:pt x="4284" y="9000"/>
                </a:cubicBezTo>
                <a:cubicBezTo>
                  <a:pt x="4284" y="9000"/>
                  <a:pt x="4284" y="9000"/>
                  <a:pt x="4284" y="9000"/>
                </a:cubicBezTo>
                <a:cubicBezTo>
                  <a:pt x="4284" y="9000"/>
                  <a:pt x="4106" y="9000"/>
                  <a:pt x="4106" y="8550"/>
                </a:cubicBezTo>
                <a:cubicBezTo>
                  <a:pt x="3927" y="8550"/>
                  <a:pt x="3927" y="8550"/>
                  <a:pt x="3927" y="8550"/>
                </a:cubicBezTo>
                <a:cubicBezTo>
                  <a:pt x="3927" y="8550"/>
                  <a:pt x="3927" y="8100"/>
                  <a:pt x="3927" y="8100"/>
                </a:cubicBezTo>
                <a:cubicBezTo>
                  <a:pt x="3927" y="8100"/>
                  <a:pt x="3927" y="8100"/>
                  <a:pt x="3927" y="7650"/>
                </a:cubicBezTo>
                <a:cubicBezTo>
                  <a:pt x="4106" y="7650"/>
                  <a:pt x="4106" y="7650"/>
                  <a:pt x="3927" y="7200"/>
                </a:cubicBezTo>
                <a:cubicBezTo>
                  <a:pt x="3927" y="6750"/>
                  <a:pt x="3749" y="7200"/>
                  <a:pt x="3570" y="7200"/>
                </a:cubicBezTo>
                <a:cubicBezTo>
                  <a:pt x="3749" y="7200"/>
                  <a:pt x="3749" y="6750"/>
                  <a:pt x="3570" y="6750"/>
                </a:cubicBezTo>
                <a:cubicBezTo>
                  <a:pt x="3570" y="6750"/>
                  <a:pt x="3392" y="6750"/>
                  <a:pt x="3392" y="6300"/>
                </a:cubicBezTo>
                <a:cubicBezTo>
                  <a:pt x="3213" y="6300"/>
                  <a:pt x="3392" y="5850"/>
                  <a:pt x="3213" y="5850"/>
                </a:cubicBezTo>
                <a:cubicBezTo>
                  <a:pt x="3213" y="5400"/>
                  <a:pt x="3035" y="5400"/>
                  <a:pt x="3035" y="5400"/>
                </a:cubicBezTo>
                <a:cubicBezTo>
                  <a:pt x="2856" y="5400"/>
                  <a:pt x="2856" y="4950"/>
                  <a:pt x="2856" y="4950"/>
                </a:cubicBezTo>
                <a:cubicBezTo>
                  <a:pt x="2678" y="4500"/>
                  <a:pt x="2678" y="4500"/>
                  <a:pt x="2678" y="4950"/>
                </a:cubicBezTo>
                <a:cubicBezTo>
                  <a:pt x="2678" y="4950"/>
                  <a:pt x="2499" y="4500"/>
                  <a:pt x="2499" y="4500"/>
                </a:cubicBezTo>
                <a:cubicBezTo>
                  <a:pt x="2142" y="4050"/>
                  <a:pt x="1964" y="3600"/>
                  <a:pt x="1785" y="3150"/>
                </a:cubicBezTo>
                <a:cubicBezTo>
                  <a:pt x="1785" y="2700"/>
                  <a:pt x="1607" y="2250"/>
                  <a:pt x="1428" y="2250"/>
                </a:cubicBezTo>
                <a:cubicBezTo>
                  <a:pt x="1428" y="1800"/>
                  <a:pt x="1428" y="1800"/>
                  <a:pt x="1428" y="1800"/>
                </a:cubicBezTo>
                <a:cubicBezTo>
                  <a:pt x="1428" y="1350"/>
                  <a:pt x="1250" y="1350"/>
                  <a:pt x="1250" y="900"/>
                </a:cubicBezTo>
                <a:cubicBezTo>
                  <a:pt x="1071" y="450"/>
                  <a:pt x="1071" y="450"/>
                  <a:pt x="714" y="450"/>
                </a:cubicBezTo>
                <a:cubicBezTo>
                  <a:pt x="714" y="450"/>
                  <a:pt x="536" y="450"/>
                  <a:pt x="536" y="450"/>
                </a:cubicBezTo>
                <a:cubicBezTo>
                  <a:pt x="357" y="450"/>
                  <a:pt x="357" y="450"/>
                  <a:pt x="179" y="0"/>
                </a:cubicBezTo>
                <a:cubicBezTo>
                  <a:pt x="0" y="0"/>
                  <a:pt x="0" y="450"/>
                  <a:pt x="0" y="900"/>
                </a:cubicBezTo>
                <a:cubicBezTo>
                  <a:pt x="179" y="1350"/>
                  <a:pt x="357" y="1800"/>
                  <a:pt x="536" y="2250"/>
                </a:cubicBezTo>
                <a:cubicBezTo>
                  <a:pt x="536" y="2700"/>
                  <a:pt x="714" y="2700"/>
                  <a:pt x="893" y="2700"/>
                </a:cubicBezTo>
                <a:cubicBezTo>
                  <a:pt x="893" y="3150"/>
                  <a:pt x="1071" y="3600"/>
                  <a:pt x="1250" y="4050"/>
                </a:cubicBezTo>
                <a:cubicBezTo>
                  <a:pt x="1250" y="4050"/>
                  <a:pt x="1250" y="4500"/>
                  <a:pt x="1250" y="4500"/>
                </a:cubicBezTo>
                <a:cubicBezTo>
                  <a:pt x="1250" y="4950"/>
                  <a:pt x="1428" y="4950"/>
                  <a:pt x="1607" y="4950"/>
                </a:cubicBezTo>
                <a:cubicBezTo>
                  <a:pt x="1607" y="5400"/>
                  <a:pt x="1785" y="5850"/>
                  <a:pt x="1785" y="6300"/>
                </a:cubicBezTo>
                <a:cubicBezTo>
                  <a:pt x="1785" y="6750"/>
                  <a:pt x="1964" y="7200"/>
                  <a:pt x="1964" y="7200"/>
                </a:cubicBezTo>
                <a:cubicBezTo>
                  <a:pt x="2142" y="7650"/>
                  <a:pt x="2142" y="8100"/>
                  <a:pt x="2321" y="8550"/>
                </a:cubicBezTo>
                <a:cubicBezTo>
                  <a:pt x="2499" y="9000"/>
                  <a:pt x="2678" y="9450"/>
                  <a:pt x="2678" y="10350"/>
                </a:cubicBezTo>
                <a:cubicBezTo>
                  <a:pt x="2678" y="10350"/>
                  <a:pt x="2678" y="10350"/>
                  <a:pt x="2678" y="10800"/>
                </a:cubicBezTo>
                <a:cubicBezTo>
                  <a:pt x="3035" y="11700"/>
                  <a:pt x="3570" y="13050"/>
                  <a:pt x="3927" y="13950"/>
                </a:cubicBezTo>
                <a:cubicBezTo>
                  <a:pt x="3927" y="14400"/>
                  <a:pt x="4106" y="14850"/>
                  <a:pt x="4284" y="15300"/>
                </a:cubicBezTo>
                <a:cubicBezTo>
                  <a:pt x="4463" y="15750"/>
                  <a:pt x="4463" y="15300"/>
                  <a:pt x="4463" y="14850"/>
                </a:cubicBezTo>
                <a:cubicBezTo>
                  <a:pt x="4463" y="15300"/>
                  <a:pt x="4641" y="15300"/>
                  <a:pt x="4641" y="153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3" name="Shape 2032"/>
          <p:cNvSpPr/>
          <p:nvPr/>
        </p:nvSpPr>
        <p:spPr bwMode="auto">
          <a:xfrm>
            <a:off x="5734051" y="1843881"/>
            <a:ext cx="700088" cy="788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9" h="21600" extrusionOk="0">
                <a:moveTo>
                  <a:pt x="20806" y="6322"/>
                </a:moveTo>
                <a:cubicBezTo>
                  <a:pt x="21098" y="6059"/>
                  <a:pt x="21390" y="6059"/>
                  <a:pt x="21098" y="5795"/>
                </a:cubicBezTo>
                <a:cubicBezTo>
                  <a:pt x="20806" y="5795"/>
                  <a:pt x="20806" y="5795"/>
                  <a:pt x="20806" y="5795"/>
                </a:cubicBezTo>
                <a:cubicBezTo>
                  <a:pt x="20806" y="5795"/>
                  <a:pt x="20222" y="5532"/>
                  <a:pt x="20514" y="5795"/>
                </a:cubicBezTo>
                <a:cubicBezTo>
                  <a:pt x="20222" y="5532"/>
                  <a:pt x="20514" y="5532"/>
                  <a:pt x="20514" y="5268"/>
                </a:cubicBezTo>
                <a:cubicBezTo>
                  <a:pt x="20222" y="5005"/>
                  <a:pt x="20222" y="5268"/>
                  <a:pt x="20222" y="5268"/>
                </a:cubicBezTo>
                <a:cubicBezTo>
                  <a:pt x="19931" y="5268"/>
                  <a:pt x="19931" y="5005"/>
                  <a:pt x="20222" y="5005"/>
                </a:cubicBezTo>
                <a:cubicBezTo>
                  <a:pt x="19931" y="5005"/>
                  <a:pt x="19931" y="4741"/>
                  <a:pt x="19931" y="4741"/>
                </a:cubicBezTo>
                <a:cubicBezTo>
                  <a:pt x="19639" y="4741"/>
                  <a:pt x="19639" y="5005"/>
                  <a:pt x="19639" y="5005"/>
                </a:cubicBezTo>
                <a:cubicBezTo>
                  <a:pt x="19347" y="5268"/>
                  <a:pt x="19347" y="5005"/>
                  <a:pt x="19055" y="5005"/>
                </a:cubicBezTo>
                <a:cubicBezTo>
                  <a:pt x="19055" y="5005"/>
                  <a:pt x="19055" y="5005"/>
                  <a:pt x="19055" y="5005"/>
                </a:cubicBezTo>
                <a:cubicBezTo>
                  <a:pt x="18763" y="5005"/>
                  <a:pt x="18471" y="5268"/>
                  <a:pt x="18179" y="5532"/>
                </a:cubicBezTo>
                <a:cubicBezTo>
                  <a:pt x="18179" y="5532"/>
                  <a:pt x="18179" y="5532"/>
                  <a:pt x="17887" y="5532"/>
                </a:cubicBezTo>
                <a:cubicBezTo>
                  <a:pt x="17887" y="5532"/>
                  <a:pt x="17887" y="5532"/>
                  <a:pt x="17887" y="5795"/>
                </a:cubicBezTo>
                <a:cubicBezTo>
                  <a:pt x="17887" y="5795"/>
                  <a:pt x="17595" y="5795"/>
                  <a:pt x="17595" y="5795"/>
                </a:cubicBezTo>
                <a:cubicBezTo>
                  <a:pt x="17595" y="6059"/>
                  <a:pt x="17887" y="6059"/>
                  <a:pt x="17595" y="6059"/>
                </a:cubicBezTo>
                <a:cubicBezTo>
                  <a:pt x="17595" y="6059"/>
                  <a:pt x="17304" y="6059"/>
                  <a:pt x="17304" y="6059"/>
                </a:cubicBezTo>
                <a:cubicBezTo>
                  <a:pt x="17304" y="6059"/>
                  <a:pt x="17012" y="6059"/>
                  <a:pt x="17012" y="6322"/>
                </a:cubicBezTo>
                <a:cubicBezTo>
                  <a:pt x="17012" y="6322"/>
                  <a:pt x="17304" y="6322"/>
                  <a:pt x="17304" y="6322"/>
                </a:cubicBezTo>
                <a:cubicBezTo>
                  <a:pt x="17304" y="6585"/>
                  <a:pt x="17304" y="6585"/>
                  <a:pt x="17304" y="6849"/>
                </a:cubicBezTo>
                <a:cubicBezTo>
                  <a:pt x="17304" y="6849"/>
                  <a:pt x="17304" y="6849"/>
                  <a:pt x="17304" y="6849"/>
                </a:cubicBezTo>
                <a:cubicBezTo>
                  <a:pt x="17304" y="6849"/>
                  <a:pt x="17012" y="6849"/>
                  <a:pt x="17012" y="6849"/>
                </a:cubicBezTo>
                <a:cubicBezTo>
                  <a:pt x="17012" y="6849"/>
                  <a:pt x="17012" y="6849"/>
                  <a:pt x="16720" y="6849"/>
                </a:cubicBezTo>
                <a:cubicBezTo>
                  <a:pt x="16720" y="6849"/>
                  <a:pt x="16428" y="6849"/>
                  <a:pt x="16428" y="6849"/>
                </a:cubicBezTo>
                <a:cubicBezTo>
                  <a:pt x="16428" y="6849"/>
                  <a:pt x="16136" y="6849"/>
                  <a:pt x="16136" y="6849"/>
                </a:cubicBezTo>
                <a:cubicBezTo>
                  <a:pt x="16136" y="6849"/>
                  <a:pt x="16136" y="6849"/>
                  <a:pt x="15844" y="6849"/>
                </a:cubicBezTo>
                <a:cubicBezTo>
                  <a:pt x="15552" y="7112"/>
                  <a:pt x="15552" y="6849"/>
                  <a:pt x="15552" y="6849"/>
                </a:cubicBezTo>
                <a:cubicBezTo>
                  <a:pt x="15260" y="6849"/>
                  <a:pt x="15260" y="6849"/>
                  <a:pt x="14968" y="6849"/>
                </a:cubicBezTo>
                <a:cubicBezTo>
                  <a:pt x="14968" y="6585"/>
                  <a:pt x="14968" y="6585"/>
                  <a:pt x="14968" y="6585"/>
                </a:cubicBezTo>
                <a:cubicBezTo>
                  <a:pt x="14968" y="6585"/>
                  <a:pt x="14968" y="6322"/>
                  <a:pt x="14968" y="6322"/>
                </a:cubicBezTo>
                <a:cubicBezTo>
                  <a:pt x="14968" y="6322"/>
                  <a:pt x="14968" y="6322"/>
                  <a:pt x="14968" y="6059"/>
                </a:cubicBezTo>
                <a:cubicBezTo>
                  <a:pt x="14968" y="6059"/>
                  <a:pt x="14968" y="5795"/>
                  <a:pt x="14676" y="5795"/>
                </a:cubicBezTo>
                <a:cubicBezTo>
                  <a:pt x="14093" y="5795"/>
                  <a:pt x="14385" y="6322"/>
                  <a:pt x="14385" y="6585"/>
                </a:cubicBezTo>
                <a:cubicBezTo>
                  <a:pt x="14385" y="6849"/>
                  <a:pt x="14676" y="7112"/>
                  <a:pt x="14385" y="7112"/>
                </a:cubicBezTo>
                <a:cubicBezTo>
                  <a:pt x="14385" y="7112"/>
                  <a:pt x="14093" y="7112"/>
                  <a:pt x="14093" y="7112"/>
                </a:cubicBezTo>
                <a:cubicBezTo>
                  <a:pt x="13801" y="7112"/>
                  <a:pt x="13801" y="7112"/>
                  <a:pt x="13801" y="7112"/>
                </a:cubicBezTo>
                <a:cubicBezTo>
                  <a:pt x="13509" y="7112"/>
                  <a:pt x="13509" y="7112"/>
                  <a:pt x="13509" y="7112"/>
                </a:cubicBezTo>
                <a:cubicBezTo>
                  <a:pt x="13509" y="7112"/>
                  <a:pt x="13217" y="7112"/>
                  <a:pt x="13217" y="7112"/>
                </a:cubicBezTo>
                <a:cubicBezTo>
                  <a:pt x="13217" y="7112"/>
                  <a:pt x="12925" y="7112"/>
                  <a:pt x="12925" y="7112"/>
                </a:cubicBezTo>
                <a:cubicBezTo>
                  <a:pt x="12633" y="7112"/>
                  <a:pt x="12633" y="6849"/>
                  <a:pt x="12633" y="6849"/>
                </a:cubicBezTo>
                <a:cubicBezTo>
                  <a:pt x="12633" y="6849"/>
                  <a:pt x="12341" y="6849"/>
                  <a:pt x="12341" y="6849"/>
                </a:cubicBezTo>
                <a:cubicBezTo>
                  <a:pt x="12341" y="6849"/>
                  <a:pt x="12341" y="6849"/>
                  <a:pt x="12341" y="6849"/>
                </a:cubicBezTo>
                <a:cubicBezTo>
                  <a:pt x="12049" y="6849"/>
                  <a:pt x="12049" y="6585"/>
                  <a:pt x="11758" y="6585"/>
                </a:cubicBezTo>
                <a:cubicBezTo>
                  <a:pt x="11758" y="6585"/>
                  <a:pt x="11466" y="6322"/>
                  <a:pt x="11466" y="6322"/>
                </a:cubicBezTo>
                <a:cubicBezTo>
                  <a:pt x="11466" y="6322"/>
                  <a:pt x="11174" y="6585"/>
                  <a:pt x="11174" y="6585"/>
                </a:cubicBezTo>
                <a:cubicBezTo>
                  <a:pt x="11174" y="6585"/>
                  <a:pt x="11174" y="6322"/>
                  <a:pt x="10882" y="6322"/>
                </a:cubicBezTo>
                <a:cubicBezTo>
                  <a:pt x="10882" y="6322"/>
                  <a:pt x="10882" y="6585"/>
                  <a:pt x="10590" y="6322"/>
                </a:cubicBezTo>
                <a:cubicBezTo>
                  <a:pt x="10298" y="6322"/>
                  <a:pt x="10298" y="6322"/>
                  <a:pt x="10298" y="6322"/>
                </a:cubicBezTo>
                <a:cubicBezTo>
                  <a:pt x="10006" y="6059"/>
                  <a:pt x="9714" y="6059"/>
                  <a:pt x="9714" y="6059"/>
                </a:cubicBezTo>
                <a:cubicBezTo>
                  <a:pt x="9422" y="6059"/>
                  <a:pt x="8839" y="5532"/>
                  <a:pt x="8547" y="5532"/>
                </a:cubicBezTo>
                <a:cubicBezTo>
                  <a:pt x="8547" y="5532"/>
                  <a:pt x="8255" y="5532"/>
                  <a:pt x="8255" y="5268"/>
                </a:cubicBezTo>
                <a:cubicBezTo>
                  <a:pt x="8255" y="5268"/>
                  <a:pt x="8255" y="5005"/>
                  <a:pt x="8255" y="5005"/>
                </a:cubicBezTo>
                <a:cubicBezTo>
                  <a:pt x="8255" y="4741"/>
                  <a:pt x="8255" y="4215"/>
                  <a:pt x="8839" y="4215"/>
                </a:cubicBezTo>
                <a:cubicBezTo>
                  <a:pt x="8547" y="4215"/>
                  <a:pt x="8547" y="4215"/>
                  <a:pt x="8255" y="3951"/>
                </a:cubicBezTo>
                <a:cubicBezTo>
                  <a:pt x="7963" y="3951"/>
                  <a:pt x="8255" y="3951"/>
                  <a:pt x="7963" y="3688"/>
                </a:cubicBezTo>
                <a:cubicBezTo>
                  <a:pt x="7671" y="3688"/>
                  <a:pt x="7671" y="3688"/>
                  <a:pt x="7379" y="3424"/>
                </a:cubicBezTo>
                <a:cubicBezTo>
                  <a:pt x="7087" y="3424"/>
                  <a:pt x="7087" y="3424"/>
                  <a:pt x="7087" y="3424"/>
                </a:cubicBezTo>
                <a:cubicBezTo>
                  <a:pt x="7087" y="3424"/>
                  <a:pt x="6795" y="3424"/>
                  <a:pt x="6795" y="3424"/>
                </a:cubicBezTo>
                <a:cubicBezTo>
                  <a:pt x="6795" y="3424"/>
                  <a:pt x="6795" y="3161"/>
                  <a:pt x="6795" y="3161"/>
                </a:cubicBezTo>
                <a:cubicBezTo>
                  <a:pt x="6795" y="3161"/>
                  <a:pt x="6795" y="2898"/>
                  <a:pt x="6795" y="2898"/>
                </a:cubicBezTo>
                <a:cubicBezTo>
                  <a:pt x="6795" y="2898"/>
                  <a:pt x="6795" y="2898"/>
                  <a:pt x="6795" y="2898"/>
                </a:cubicBezTo>
                <a:cubicBezTo>
                  <a:pt x="6795" y="2898"/>
                  <a:pt x="6212" y="2634"/>
                  <a:pt x="6504" y="2371"/>
                </a:cubicBezTo>
                <a:cubicBezTo>
                  <a:pt x="6504" y="2371"/>
                  <a:pt x="6795" y="2634"/>
                  <a:pt x="7087" y="2371"/>
                </a:cubicBezTo>
                <a:cubicBezTo>
                  <a:pt x="6795" y="2371"/>
                  <a:pt x="6795" y="2107"/>
                  <a:pt x="6795" y="2107"/>
                </a:cubicBezTo>
                <a:cubicBezTo>
                  <a:pt x="6795" y="1844"/>
                  <a:pt x="6504" y="1844"/>
                  <a:pt x="6504" y="1580"/>
                </a:cubicBezTo>
                <a:cubicBezTo>
                  <a:pt x="6504" y="1580"/>
                  <a:pt x="6504" y="1317"/>
                  <a:pt x="6504" y="1317"/>
                </a:cubicBezTo>
                <a:cubicBezTo>
                  <a:pt x="6504" y="1317"/>
                  <a:pt x="6504" y="1054"/>
                  <a:pt x="6504" y="1054"/>
                </a:cubicBezTo>
                <a:cubicBezTo>
                  <a:pt x="6504" y="1054"/>
                  <a:pt x="6504" y="1054"/>
                  <a:pt x="6212" y="1054"/>
                </a:cubicBezTo>
                <a:cubicBezTo>
                  <a:pt x="6212" y="790"/>
                  <a:pt x="5920" y="790"/>
                  <a:pt x="5920" y="790"/>
                </a:cubicBezTo>
                <a:cubicBezTo>
                  <a:pt x="5628" y="527"/>
                  <a:pt x="5628" y="263"/>
                  <a:pt x="5628" y="263"/>
                </a:cubicBezTo>
                <a:cubicBezTo>
                  <a:pt x="5336" y="0"/>
                  <a:pt x="4752" y="0"/>
                  <a:pt x="4460" y="0"/>
                </a:cubicBezTo>
                <a:cubicBezTo>
                  <a:pt x="4752" y="263"/>
                  <a:pt x="5044" y="527"/>
                  <a:pt x="4752" y="790"/>
                </a:cubicBezTo>
                <a:cubicBezTo>
                  <a:pt x="4460" y="790"/>
                  <a:pt x="4460" y="790"/>
                  <a:pt x="4168" y="790"/>
                </a:cubicBezTo>
                <a:cubicBezTo>
                  <a:pt x="3876" y="790"/>
                  <a:pt x="4168" y="790"/>
                  <a:pt x="3876" y="790"/>
                </a:cubicBezTo>
                <a:cubicBezTo>
                  <a:pt x="3585" y="790"/>
                  <a:pt x="2709" y="527"/>
                  <a:pt x="2709" y="790"/>
                </a:cubicBezTo>
                <a:cubicBezTo>
                  <a:pt x="2709" y="1054"/>
                  <a:pt x="2709" y="1054"/>
                  <a:pt x="3001" y="1054"/>
                </a:cubicBezTo>
                <a:cubicBezTo>
                  <a:pt x="3001" y="1054"/>
                  <a:pt x="2709" y="1317"/>
                  <a:pt x="2709" y="1317"/>
                </a:cubicBezTo>
                <a:cubicBezTo>
                  <a:pt x="3001" y="1317"/>
                  <a:pt x="3001" y="1317"/>
                  <a:pt x="3001" y="1317"/>
                </a:cubicBezTo>
                <a:cubicBezTo>
                  <a:pt x="3001" y="1317"/>
                  <a:pt x="3001" y="1317"/>
                  <a:pt x="3001" y="1317"/>
                </a:cubicBezTo>
                <a:cubicBezTo>
                  <a:pt x="3001" y="1580"/>
                  <a:pt x="3001" y="1580"/>
                  <a:pt x="3001" y="1580"/>
                </a:cubicBezTo>
                <a:cubicBezTo>
                  <a:pt x="3001" y="1580"/>
                  <a:pt x="3001" y="1844"/>
                  <a:pt x="3001" y="1844"/>
                </a:cubicBezTo>
                <a:cubicBezTo>
                  <a:pt x="3001" y="1844"/>
                  <a:pt x="3293" y="2107"/>
                  <a:pt x="3293" y="2107"/>
                </a:cubicBezTo>
                <a:cubicBezTo>
                  <a:pt x="3293" y="2107"/>
                  <a:pt x="3585" y="2107"/>
                  <a:pt x="3585" y="2371"/>
                </a:cubicBezTo>
                <a:cubicBezTo>
                  <a:pt x="3585" y="2371"/>
                  <a:pt x="3585" y="2371"/>
                  <a:pt x="3585" y="2371"/>
                </a:cubicBezTo>
                <a:cubicBezTo>
                  <a:pt x="3876" y="2634"/>
                  <a:pt x="3876" y="2371"/>
                  <a:pt x="3876" y="2371"/>
                </a:cubicBezTo>
                <a:cubicBezTo>
                  <a:pt x="4168" y="2634"/>
                  <a:pt x="4168" y="2634"/>
                  <a:pt x="4168" y="2634"/>
                </a:cubicBezTo>
                <a:cubicBezTo>
                  <a:pt x="4168" y="2898"/>
                  <a:pt x="3876" y="2898"/>
                  <a:pt x="3585" y="2898"/>
                </a:cubicBezTo>
                <a:cubicBezTo>
                  <a:pt x="3585" y="3161"/>
                  <a:pt x="3876" y="3424"/>
                  <a:pt x="3876" y="3424"/>
                </a:cubicBezTo>
                <a:cubicBezTo>
                  <a:pt x="3876" y="3688"/>
                  <a:pt x="3876" y="3424"/>
                  <a:pt x="3876" y="3688"/>
                </a:cubicBezTo>
                <a:cubicBezTo>
                  <a:pt x="3585" y="3688"/>
                  <a:pt x="3585" y="3951"/>
                  <a:pt x="3293" y="3951"/>
                </a:cubicBezTo>
                <a:cubicBezTo>
                  <a:pt x="3293" y="4215"/>
                  <a:pt x="3585" y="4215"/>
                  <a:pt x="3585" y="4215"/>
                </a:cubicBezTo>
                <a:cubicBezTo>
                  <a:pt x="3585" y="4215"/>
                  <a:pt x="3293" y="4215"/>
                  <a:pt x="3293" y="4478"/>
                </a:cubicBezTo>
                <a:cubicBezTo>
                  <a:pt x="3293" y="4478"/>
                  <a:pt x="3293" y="4478"/>
                  <a:pt x="3001" y="4478"/>
                </a:cubicBezTo>
                <a:cubicBezTo>
                  <a:pt x="3001" y="4478"/>
                  <a:pt x="3001" y="4741"/>
                  <a:pt x="3001" y="4741"/>
                </a:cubicBezTo>
                <a:cubicBezTo>
                  <a:pt x="3001" y="5005"/>
                  <a:pt x="3001" y="5005"/>
                  <a:pt x="2709" y="5268"/>
                </a:cubicBezTo>
                <a:cubicBezTo>
                  <a:pt x="2417" y="5532"/>
                  <a:pt x="2417" y="5268"/>
                  <a:pt x="2417" y="5532"/>
                </a:cubicBezTo>
                <a:cubicBezTo>
                  <a:pt x="2417" y="5795"/>
                  <a:pt x="2417" y="6059"/>
                  <a:pt x="2125" y="6059"/>
                </a:cubicBezTo>
                <a:cubicBezTo>
                  <a:pt x="2125" y="6059"/>
                  <a:pt x="1541" y="6322"/>
                  <a:pt x="1541" y="6322"/>
                </a:cubicBezTo>
                <a:cubicBezTo>
                  <a:pt x="1541" y="6059"/>
                  <a:pt x="1541" y="6059"/>
                  <a:pt x="1249" y="6059"/>
                </a:cubicBezTo>
                <a:cubicBezTo>
                  <a:pt x="958" y="5795"/>
                  <a:pt x="958" y="6059"/>
                  <a:pt x="958" y="6322"/>
                </a:cubicBezTo>
                <a:cubicBezTo>
                  <a:pt x="666" y="6322"/>
                  <a:pt x="666" y="6585"/>
                  <a:pt x="666" y="6849"/>
                </a:cubicBezTo>
                <a:cubicBezTo>
                  <a:pt x="666" y="7112"/>
                  <a:pt x="666" y="6849"/>
                  <a:pt x="958" y="7112"/>
                </a:cubicBezTo>
                <a:cubicBezTo>
                  <a:pt x="1249" y="7112"/>
                  <a:pt x="958" y="7639"/>
                  <a:pt x="1541" y="7902"/>
                </a:cubicBezTo>
                <a:cubicBezTo>
                  <a:pt x="1541" y="7902"/>
                  <a:pt x="1541" y="7639"/>
                  <a:pt x="1541" y="7902"/>
                </a:cubicBezTo>
                <a:cubicBezTo>
                  <a:pt x="1541" y="7902"/>
                  <a:pt x="1541" y="7902"/>
                  <a:pt x="1541" y="7902"/>
                </a:cubicBezTo>
                <a:cubicBezTo>
                  <a:pt x="1833" y="8166"/>
                  <a:pt x="1833" y="8429"/>
                  <a:pt x="2125" y="8429"/>
                </a:cubicBezTo>
                <a:cubicBezTo>
                  <a:pt x="2125" y="8693"/>
                  <a:pt x="2125" y="8956"/>
                  <a:pt x="1833" y="8956"/>
                </a:cubicBezTo>
                <a:cubicBezTo>
                  <a:pt x="1541" y="8956"/>
                  <a:pt x="1833" y="8693"/>
                  <a:pt x="1833" y="8693"/>
                </a:cubicBezTo>
                <a:cubicBezTo>
                  <a:pt x="1541" y="8693"/>
                  <a:pt x="1541" y="8956"/>
                  <a:pt x="1249" y="8956"/>
                </a:cubicBezTo>
                <a:cubicBezTo>
                  <a:pt x="1249" y="8956"/>
                  <a:pt x="1249" y="8956"/>
                  <a:pt x="958" y="8956"/>
                </a:cubicBezTo>
                <a:cubicBezTo>
                  <a:pt x="958" y="8956"/>
                  <a:pt x="666" y="8956"/>
                  <a:pt x="374" y="8956"/>
                </a:cubicBezTo>
                <a:cubicBezTo>
                  <a:pt x="374" y="8956"/>
                  <a:pt x="374" y="8956"/>
                  <a:pt x="374" y="8956"/>
                </a:cubicBezTo>
                <a:cubicBezTo>
                  <a:pt x="374" y="8956"/>
                  <a:pt x="374" y="8956"/>
                  <a:pt x="374" y="9220"/>
                </a:cubicBezTo>
                <a:cubicBezTo>
                  <a:pt x="374" y="9220"/>
                  <a:pt x="-210" y="9220"/>
                  <a:pt x="82" y="9483"/>
                </a:cubicBezTo>
                <a:cubicBezTo>
                  <a:pt x="82" y="9483"/>
                  <a:pt x="374" y="9220"/>
                  <a:pt x="374" y="9220"/>
                </a:cubicBezTo>
                <a:cubicBezTo>
                  <a:pt x="82" y="9483"/>
                  <a:pt x="82" y="9483"/>
                  <a:pt x="374" y="9483"/>
                </a:cubicBezTo>
                <a:cubicBezTo>
                  <a:pt x="374" y="9746"/>
                  <a:pt x="666" y="9746"/>
                  <a:pt x="958" y="10010"/>
                </a:cubicBezTo>
                <a:cubicBezTo>
                  <a:pt x="1249" y="10010"/>
                  <a:pt x="1541" y="10010"/>
                  <a:pt x="1833" y="9746"/>
                </a:cubicBezTo>
                <a:cubicBezTo>
                  <a:pt x="1833" y="10010"/>
                  <a:pt x="1249" y="10273"/>
                  <a:pt x="958" y="10273"/>
                </a:cubicBezTo>
                <a:cubicBezTo>
                  <a:pt x="958" y="10273"/>
                  <a:pt x="958" y="10537"/>
                  <a:pt x="958" y="10537"/>
                </a:cubicBezTo>
                <a:cubicBezTo>
                  <a:pt x="958" y="10537"/>
                  <a:pt x="958" y="10273"/>
                  <a:pt x="666" y="10273"/>
                </a:cubicBezTo>
                <a:cubicBezTo>
                  <a:pt x="666" y="10273"/>
                  <a:pt x="666" y="10273"/>
                  <a:pt x="666" y="10537"/>
                </a:cubicBezTo>
                <a:cubicBezTo>
                  <a:pt x="666" y="10537"/>
                  <a:pt x="958" y="10800"/>
                  <a:pt x="1249" y="10800"/>
                </a:cubicBezTo>
                <a:cubicBezTo>
                  <a:pt x="1541" y="11063"/>
                  <a:pt x="1833" y="11590"/>
                  <a:pt x="2417" y="11590"/>
                </a:cubicBezTo>
                <a:cubicBezTo>
                  <a:pt x="2417" y="11590"/>
                  <a:pt x="3001" y="11327"/>
                  <a:pt x="3001" y="11327"/>
                </a:cubicBezTo>
                <a:cubicBezTo>
                  <a:pt x="3293" y="11327"/>
                  <a:pt x="3293" y="10800"/>
                  <a:pt x="3001" y="10800"/>
                </a:cubicBezTo>
                <a:cubicBezTo>
                  <a:pt x="3001" y="10800"/>
                  <a:pt x="3293" y="10537"/>
                  <a:pt x="3001" y="10537"/>
                </a:cubicBezTo>
                <a:cubicBezTo>
                  <a:pt x="3293" y="10537"/>
                  <a:pt x="3293" y="10537"/>
                  <a:pt x="3585" y="10537"/>
                </a:cubicBezTo>
                <a:cubicBezTo>
                  <a:pt x="3293" y="10537"/>
                  <a:pt x="3293" y="10537"/>
                  <a:pt x="3293" y="10800"/>
                </a:cubicBezTo>
                <a:cubicBezTo>
                  <a:pt x="3293" y="10800"/>
                  <a:pt x="3585" y="10800"/>
                  <a:pt x="3585" y="10800"/>
                </a:cubicBezTo>
                <a:cubicBezTo>
                  <a:pt x="3293" y="10800"/>
                  <a:pt x="3293" y="10800"/>
                  <a:pt x="3293" y="10800"/>
                </a:cubicBezTo>
                <a:cubicBezTo>
                  <a:pt x="3585" y="10800"/>
                  <a:pt x="3585" y="10800"/>
                  <a:pt x="3876" y="10800"/>
                </a:cubicBezTo>
                <a:cubicBezTo>
                  <a:pt x="3585" y="11063"/>
                  <a:pt x="3585" y="11063"/>
                  <a:pt x="3585" y="11063"/>
                </a:cubicBezTo>
                <a:cubicBezTo>
                  <a:pt x="3585" y="11063"/>
                  <a:pt x="3585" y="11063"/>
                  <a:pt x="3585" y="11063"/>
                </a:cubicBezTo>
                <a:cubicBezTo>
                  <a:pt x="3293" y="11327"/>
                  <a:pt x="3585" y="11327"/>
                  <a:pt x="3585" y="11327"/>
                </a:cubicBezTo>
                <a:cubicBezTo>
                  <a:pt x="3876" y="11590"/>
                  <a:pt x="3876" y="11854"/>
                  <a:pt x="3585" y="11854"/>
                </a:cubicBezTo>
                <a:cubicBezTo>
                  <a:pt x="3585" y="12117"/>
                  <a:pt x="3585" y="12644"/>
                  <a:pt x="3876" y="12907"/>
                </a:cubicBezTo>
                <a:cubicBezTo>
                  <a:pt x="3585" y="12644"/>
                  <a:pt x="3876" y="12907"/>
                  <a:pt x="3876" y="13171"/>
                </a:cubicBezTo>
                <a:cubicBezTo>
                  <a:pt x="3876" y="12907"/>
                  <a:pt x="3876" y="12907"/>
                  <a:pt x="3876" y="12907"/>
                </a:cubicBezTo>
                <a:cubicBezTo>
                  <a:pt x="3876" y="13171"/>
                  <a:pt x="3876" y="13171"/>
                  <a:pt x="3876" y="13434"/>
                </a:cubicBezTo>
                <a:cubicBezTo>
                  <a:pt x="3876" y="13698"/>
                  <a:pt x="4168" y="13961"/>
                  <a:pt x="4168" y="14224"/>
                </a:cubicBezTo>
                <a:cubicBezTo>
                  <a:pt x="4460" y="14488"/>
                  <a:pt x="4752" y="15541"/>
                  <a:pt x="4752" y="15541"/>
                </a:cubicBezTo>
                <a:cubicBezTo>
                  <a:pt x="4752" y="15805"/>
                  <a:pt x="4752" y="15805"/>
                  <a:pt x="5044" y="15805"/>
                </a:cubicBezTo>
                <a:cubicBezTo>
                  <a:pt x="5044" y="15805"/>
                  <a:pt x="4752" y="15805"/>
                  <a:pt x="4752" y="15805"/>
                </a:cubicBezTo>
                <a:cubicBezTo>
                  <a:pt x="5336" y="16595"/>
                  <a:pt x="5628" y="17649"/>
                  <a:pt x="6212" y="18439"/>
                </a:cubicBezTo>
                <a:cubicBezTo>
                  <a:pt x="6504" y="18966"/>
                  <a:pt x="7087" y="19756"/>
                  <a:pt x="7087" y="20546"/>
                </a:cubicBezTo>
                <a:cubicBezTo>
                  <a:pt x="7087" y="20546"/>
                  <a:pt x="7087" y="20283"/>
                  <a:pt x="7087" y="20020"/>
                </a:cubicBezTo>
                <a:cubicBezTo>
                  <a:pt x="7087" y="20283"/>
                  <a:pt x="7087" y="20810"/>
                  <a:pt x="7379" y="21073"/>
                </a:cubicBezTo>
                <a:cubicBezTo>
                  <a:pt x="7379" y="21073"/>
                  <a:pt x="7671" y="21600"/>
                  <a:pt x="7963" y="21600"/>
                </a:cubicBezTo>
                <a:cubicBezTo>
                  <a:pt x="8255" y="21600"/>
                  <a:pt x="8547" y="21337"/>
                  <a:pt x="8547" y="21337"/>
                </a:cubicBezTo>
                <a:cubicBezTo>
                  <a:pt x="8547" y="21337"/>
                  <a:pt x="8547" y="21073"/>
                  <a:pt x="8547" y="20810"/>
                </a:cubicBezTo>
                <a:cubicBezTo>
                  <a:pt x="8839" y="20546"/>
                  <a:pt x="9131" y="20546"/>
                  <a:pt x="9422" y="20810"/>
                </a:cubicBezTo>
                <a:cubicBezTo>
                  <a:pt x="9422" y="20546"/>
                  <a:pt x="9131" y="20546"/>
                  <a:pt x="9131" y="20546"/>
                </a:cubicBezTo>
                <a:cubicBezTo>
                  <a:pt x="9131" y="20283"/>
                  <a:pt x="9422" y="20020"/>
                  <a:pt x="9422" y="19756"/>
                </a:cubicBezTo>
                <a:cubicBezTo>
                  <a:pt x="9422" y="19756"/>
                  <a:pt x="9714" y="20020"/>
                  <a:pt x="9714" y="19756"/>
                </a:cubicBezTo>
                <a:cubicBezTo>
                  <a:pt x="9714" y="19493"/>
                  <a:pt x="9714" y="19229"/>
                  <a:pt x="9714" y="18966"/>
                </a:cubicBezTo>
                <a:cubicBezTo>
                  <a:pt x="9714" y="18966"/>
                  <a:pt x="9714" y="18966"/>
                  <a:pt x="9714" y="18966"/>
                </a:cubicBezTo>
                <a:cubicBezTo>
                  <a:pt x="9714" y="18966"/>
                  <a:pt x="9714" y="18702"/>
                  <a:pt x="9714" y="18702"/>
                </a:cubicBezTo>
                <a:cubicBezTo>
                  <a:pt x="9714" y="18439"/>
                  <a:pt x="9714" y="18176"/>
                  <a:pt x="9714" y="17912"/>
                </a:cubicBezTo>
                <a:cubicBezTo>
                  <a:pt x="9714" y="17912"/>
                  <a:pt x="10006" y="17649"/>
                  <a:pt x="10006" y="17385"/>
                </a:cubicBezTo>
                <a:cubicBezTo>
                  <a:pt x="10006" y="17385"/>
                  <a:pt x="9714" y="17385"/>
                  <a:pt x="9714" y="17122"/>
                </a:cubicBezTo>
                <a:cubicBezTo>
                  <a:pt x="9714" y="17122"/>
                  <a:pt x="10006" y="17385"/>
                  <a:pt x="10006" y="17385"/>
                </a:cubicBezTo>
                <a:cubicBezTo>
                  <a:pt x="9714" y="16859"/>
                  <a:pt x="9422" y="15805"/>
                  <a:pt x="9714" y="15541"/>
                </a:cubicBezTo>
                <a:cubicBezTo>
                  <a:pt x="10006" y="15278"/>
                  <a:pt x="10006" y="15805"/>
                  <a:pt x="10298" y="15541"/>
                </a:cubicBezTo>
                <a:cubicBezTo>
                  <a:pt x="10298" y="15278"/>
                  <a:pt x="10298" y="15278"/>
                  <a:pt x="10590" y="15015"/>
                </a:cubicBezTo>
                <a:cubicBezTo>
                  <a:pt x="10590" y="15015"/>
                  <a:pt x="10882" y="15015"/>
                  <a:pt x="10882" y="15015"/>
                </a:cubicBezTo>
                <a:cubicBezTo>
                  <a:pt x="11174" y="14751"/>
                  <a:pt x="11174" y="14751"/>
                  <a:pt x="11174" y="14488"/>
                </a:cubicBezTo>
                <a:cubicBezTo>
                  <a:pt x="11466" y="14224"/>
                  <a:pt x="11758" y="13961"/>
                  <a:pt x="12049" y="13698"/>
                </a:cubicBezTo>
                <a:cubicBezTo>
                  <a:pt x="12341" y="13434"/>
                  <a:pt x="12633" y="13171"/>
                  <a:pt x="12925" y="12907"/>
                </a:cubicBezTo>
                <a:cubicBezTo>
                  <a:pt x="13217" y="12644"/>
                  <a:pt x="13509" y="12380"/>
                  <a:pt x="13217" y="12644"/>
                </a:cubicBezTo>
                <a:cubicBezTo>
                  <a:pt x="13217" y="12380"/>
                  <a:pt x="13509" y="12380"/>
                  <a:pt x="13217" y="12380"/>
                </a:cubicBezTo>
                <a:cubicBezTo>
                  <a:pt x="13509" y="12380"/>
                  <a:pt x="14093" y="12380"/>
                  <a:pt x="13801" y="12117"/>
                </a:cubicBezTo>
                <a:cubicBezTo>
                  <a:pt x="13801" y="12117"/>
                  <a:pt x="13801" y="12117"/>
                  <a:pt x="14093" y="12117"/>
                </a:cubicBezTo>
                <a:cubicBezTo>
                  <a:pt x="14093" y="12117"/>
                  <a:pt x="14093" y="12117"/>
                  <a:pt x="14385" y="11854"/>
                </a:cubicBezTo>
                <a:cubicBezTo>
                  <a:pt x="14385" y="11590"/>
                  <a:pt x="14385" y="11854"/>
                  <a:pt x="14385" y="11590"/>
                </a:cubicBezTo>
                <a:cubicBezTo>
                  <a:pt x="14385" y="11327"/>
                  <a:pt x="14093" y="11327"/>
                  <a:pt x="14385" y="11327"/>
                </a:cubicBezTo>
                <a:cubicBezTo>
                  <a:pt x="14385" y="11063"/>
                  <a:pt x="14676" y="11063"/>
                  <a:pt x="14676" y="10800"/>
                </a:cubicBezTo>
                <a:cubicBezTo>
                  <a:pt x="14968" y="10800"/>
                  <a:pt x="14968" y="10800"/>
                  <a:pt x="14968" y="10537"/>
                </a:cubicBezTo>
                <a:cubicBezTo>
                  <a:pt x="14968" y="10537"/>
                  <a:pt x="14968" y="10537"/>
                  <a:pt x="14968" y="10273"/>
                </a:cubicBezTo>
                <a:cubicBezTo>
                  <a:pt x="14968" y="10537"/>
                  <a:pt x="14968" y="10537"/>
                  <a:pt x="14968" y="10800"/>
                </a:cubicBezTo>
                <a:cubicBezTo>
                  <a:pt x="15260" y="10800"/>
                  <a:pt x="14968" y="11063"/>
                  <a:pt x="15260" y="11063"/>
                </a:cubicBezTo>
                <a:cubicBezTo>
                  <a:pt x="15260" y="11063"/>
                  <a:pt x="15260" y="10800"/>
                  <a:pt x="15260" y="10800"/>
                </a:cubicBezTo>
                <a:cubicBezTo>
                  <a:pt x="15552" y="11327"/>
                  <a:pt x="15552" y="10537"/>
                  <a:pt x="15552" y="10537"/>
                </a:cubicBezTo>
                <a:cubicBezTo>
                  <a:pt x="15552" y="10800"/>
                  <a:pt x="15552" y="10800"/>
                  <a:pt x="15552" y="11063"/>
                </a:cubicBezTo>
                <a:cubicBezTo>
                  <a:pt x="15552" y="11063"/>
                  <a:pt x="15552" y="11063"/>
                  <a:pt x="15552" y="10800"/>
                </a:cubicBezTo>
                <a:cubicBezTo>
                  <a:pt x="15844" y="11063"/>
                  <a:pt x="15844" y="10800"/>
                  <a:pt x="15844" y="11063"/>
                </a:cubicBezTo>
                <a:cubicBezTo>
                  <a:pt x="15844" y="10800"/>
                  <a:pt x="15844" y="10800"/>
                  <a:pt x="15844" y="10800"/>
                </a:cubicBezTo>
                <a:cubicBezTo>
                  <a:pt x="15844" y="10800"/>
                  <a:pt x="15844" y="10800"/>
                  <a:pt x="15844" y="10800"/>
                </a:cubicBezTo>
                <a:cubicBezTo>
                  <a:pt x="15552" y="10537"/>
                  <a:pt x="15552" y="10010"/>
                  <a:pt x="15552" y="9746"/>
                </a:cubicBezTo>
                <a:cubicBezTo>
                  <a:pt x="15552" y="9746"/>
                  <a:pt x="15260" y="9483"/>
                  <a:pt x="15260" y="9220"/>
                </a:cubicBezTo>
                <a:cubicBezTo>
                  <a:pt x="15260" y="9220"/>
                  <a:pt x="15260" y="8956"/>
                  <a:pt x="15260" y="8956"/>
                </a:cubicBezTo>
                <a:cubicBezTo>
                  <a:pt x="15260" y="8693"/>
                  <a:pt x="14968" y="8693"/>
                  <a:pt x="14968" y="8693"/>
                </a:cubicBezTo>
                <a:cubicBezTo>
                  <a:pt x="14676" y="8693"/>
                  <a:pt x="14676" y="8693"/>
                  <a:pt x="14676" y="8429"/>
                </a:cubicBezTo>
                <a:cubicBezTo>
                  <a:pt x="14676" y="8429"/>
                  <a:pt x="14968" y="8429"/>
                  <a:pt x="14968" y="8429"/>
                </a:cubicBezTo>
                <a:cubicBezTo>
                  <a:pt x="14676" y="8429"/>
                  <a:pt x="14968" y="8166"/>
                  <a:pt x="14968" y="8429"/>
                </a:cubicBezTo>
                <a:cubicBezTo>
                  <a:pt x="14968" y="8166"/>
                  <a:pt x="14968" y="8166"/>
                  <a:pt x="14968" y="8166"/>
                </a:cubicBezTo>
                <a:cubicBezTo>
                  <a:pt x="14968" y="8166"/>
                  <a:pt x="15260" y="8166"/>
                  <a:pt x="15260" y="8166"/>
                </a:cubicBezTo>
                <a:cubicBezTo>
                  <a:pt x="15260" y="8166"/>
                  <a:pt x="15260" y="7902"/>
                  <a:pt x="15260" y="7902"/>
                </a:cubicBezTo>
                <a:cubicBezTo>
                  <a:pt x="14968" y="7902"/>
                  <a:pt x="14676" y="7902"/>
                  <a:pt x="14676" y="7639"/>
                </a:cubicBezTo>
                <a:cubicBezTo>
                  <a:pt x="14676" y="7639"/>
                  <a:pt x="14968" y="7112"/>
                  <a:pt x="14676" y="7112"/>
                </a:cubicBezTo>
                <a:cubicBezTo>
                  <a:pt x="14968" y="7112"/>
                  <a:pt x="14968" y="7376"/>
                  <a:pt x="15260" y="7376"/>
                </a:cubicBezTo>
                <a:cubicBezTo>
                  <a:pt x="14968" y="7112"/>
                  <a:pt x="15552" y="7639"/>
                  <a:pt x="15552" y="7639"/>
                </a:cubicBezTo>
                <a:cubicBezTo>
                  <a:pt x="15844" y="7639"/>
                  <a:pt x="15552" y="7112"/>
                  <a:pt x="15844" y="7639"/>
                </a:cubicBezTo>
                <a:cubicBezTo>
                  <a:pt x="15844" y="7639"/>
                  <a:pt x="15844" y="7902"/>
                  <a:pt x="15844" y="8166"/>
                </a:cubicBezTo>
                <a:cubicBezTo>
                  <a:pt x="16136" y="8166"/>
                  <a:pt x="16136" y="8166"/>
                  <a:pt x="16136" y="8166"/>
                </a:cubicBezTo>
                <a:cubicBezTo>
                  <a:pt x="16720" y="8166"/>
                  <a:pt x="17012" y="8166"/>
                  <a:pt x="17595" y="8166"/>
                </a:cubicBezTo>
                <a:cubicBezTo>
                  <a:pt x="17887" y="8166"/>
                  <a:pt x="17887" y="8429"/>
                  <a:pt x="17887" y="8429"/>
                </a:cubicBezTo>
                <a:cubicBezTo>
                  <a:pt x="17887" y="8429"/>
                  <a:pt x="17887" y="8429"/>
                  <a:pt x="17887" y="8429"/>
                </a:cubicBezTo>
                <a:cubicBezTo>
                  <a:pt x="17887" y="8429"/>
                  <a:pt x="17887" y="8429"/>
                  <a:pt x="17887" y="8693"/>
                </a:cubicBezTo>
                <a:cubicBezTo>
                  <a:pt x="17595" y="8693"/>
                  <a:pt x="17887" y="8693"/>
                  <a:pt x="17595" y="8956"/>
                </a:cubicBezTo>
                <a:cubicBezTo>
                  <a:pt x="17595" y="8956"/>
                  <a:pt x="17304" y="8956"/>
                  <a:pt x="17304" y="9220"/>
                </a:cubicBezTo>
                <a:cubicBezTo>
                  <a:pt x="17012" y="9220"/>
                  <a:pt x="17304" y="9746"/>
                  <a:pt x="17304" y="9746"/>
                </a:cubicBezTo>
                <a:cubicBezTo>
                  <a:pt x="17304" y="9746"/>
                  <a:pt x="17304" y="9746"/>
                  <a:pt x="17304" y="9746"/>
                </a:cubicBezTo>
                <a:cubicBezTo>
                  <a:pt x="17595" y="9746"/>
                  <a:pt x="17595" y="10010"/>
                  <a:pt x="17595" y="9746"/>
                </a:cubicBezTo>
                <a:cubicBezTo>
                  <a:pt x="17595" y="9746"/>
                  <a:pt x="17595" y="9746"/>
                  <a:pt x="17595" y="9483"/>
                </a:cubicBezTo>
                <a:cubicBezTo>
                  <a:pt x="17595" y="9483"/>
                  <a:pt x="17887" y="9483"/>
                  <a:pt x="17887" y="9483"/>
                </a:cubicBezTo>
                <a:cubicBezTo>
                  <a:pt x="17887" y="9220"/>
                  <a:pt x="17887" y="9483"/>
                  <a:pt x="18179" y="9483"/>
                </a:cubicBezTo>
                <a:cubicBezTo>
                  <a:pt x="18179" y="10010"/>
                  <a:pt x="18179" y="10273"/>
                  <a:pt x="18471" y="10800"/>
                </a:cubicBezTo>
                <a:cubicBezTo>
                  <a:pt x="18471" y="10537"/>
                  <a:pt x="18471" y="10537"/>
                  <a:pt x="18471" y="10537"/>
                </a:cubicBezTo>
                <a:cubicBezTo>
                  <a:pt x="18763" y="10800"/>
                  <a:pt x="18763" y="10800"/>
                  <a:pt x="18763" y="10537"/>
                </a:cubicBezTo>
                <a:cubicBezTo>
                  <a:pt x="18763" y="10273"/>
                  <a:pt x="18763" y="10273"/>
                  <a:pt x="18763" y="10010"/>
                </a:cubicBezTo>
                <a:cubicBezTo>
                  <a:pt x="18763" y="9746"/>
                  <a:pt x="18763" y="10010"/>
                  <a:pt x="18763" y="9746"/>
                </a:cubicBezTo>
                <a:cubicBezTo>
                  <a:pt x="19055" y="9483"/>
                  <a:pt x="18763" y="9220"/>
                  <a:pt x="18763" y="8956"/>
                </a:cubicBezTo>
                <a:cubicBezTo>
                  <a:pt x="18763" y="9220"/>
                  <a:pt x="19347" y="9220"/>
                  <a:pt x="19347" y="9220"/>
                </a:cubicBezTo>
                <a:cubicBezTo>
                  <a:pt x="19347" y="9220"/>
                  <a:pt x="19639" y="8693"/>
                  <a:pt x="19639" y="8693"/>
                </a:cubicBezTo>
                <a:cubicBezTo>
                  <a:pt x="19639" y="8429"/>
                  <a:pt x="19639" y="8429"/>
                  <a:pt x="19639" y="8166"/>
                </a:cubicBezTo>
                <a:cubicBezTo>
                  <a:pt x="19639" y="8166"/>
                  <a:pt x="19639" y="8166"/>
                  <a:pt x="19639" y="8166"/>
                </a:cubicBezTo>
                <a:cubicBezTo>
                  <a:pt x="19639" y="7902"/>
                  <a:pt x="19639" y="7902"/>
                  <a:pt x="19639" y="7902"/>
                </a:cubicBezTo>
                <a:cubicBezTo>
                  <a:pt x="19931" y="7639"/>
                  <a:pt x="19931" y="7639"/>
                  <a:pt x="19639" y="7376"/>
                </a:cubicBezTo>
                <a:cubicBezTo>
                  <a:pt x="19639" y="7112"/>
                  <a:pt x="19931" y="7112"/>
                  <a:pt x="19931" y="6849"/>
                </a:cubicBezTo>
                <a:cubicBezTo>
                  <a:pt x="20222" y="6585"/>
                  <a:pt x="20222" y="6585"/>
                  <a:pt x="20514" y="6585"/>
                </a:cubicBezTo>
                <a:cubicBezTo>
                  <a:pt x="20806" y="6585"/>
                  <a:pt x="20806" y="6585"/>
                  <a:pt x="21098" y="6585"/>
                </a:cubicBezTo>
                <a:cubicBezTo>
                  <a:pt x="21098" y="6585"/>
                  <a:pt x="20806" y="6322"/>
                  <a:pt x="20806" y="63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4" name="Shape 2033"/>
          <p:cNvSpPr/>
          <p:nvPr/>
        </p:nvSpPr>
        <p:spPr bwMode="auto">
          <a:xfrm>
            <a:off x="3635376" y="996157"/>
            <a:ext cx="212725" cy="77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3" h="21600" extrusionOk="0">
                <a:moveTo>
                  <a:pt x="20661" y="8100"/>
                </a:moveTo>
                <a:cubicBezTo>
                  <a:pt x="20661" y="8100"/>
                  <a:pt x="19722" y="8100"/>
                  <a:pt x="18783" y="8100"/>
                </a:cubicBezTo>
                <a:cubicBezTo>
                  <a:pt x="19722" y="5400"/>
                  <a:pt x="18783" y="5400"/>
                  <a:pt x="18783" y="5400"/>
                </a:cubicBezTo>
                <a:cubicBezTo>
                  <a:pt x="19722" y="5400"/>
                  <a:pt x="18783" y="5400"/>
                  <a:pt x="17843" y="2700"/>
                </a:cubicBezTo>
                <a:cubicBezTo>
                  <a:pt x="18783" y="2700"/>
                  <a:pt x="18783" y="2700"/>
                  <a:pt x="19722" y="2700"/>
                </a:cubicBezTo>
                <a:cubicBezTo>
                  <a:pt x="18783" y="2700"/>
                  <a:pt x="17843" y="2700"/>
                  <a:pt x="17843" y="2700"/>
                </a:cubicBezTo>
                <a:cubicBezTo>
                  <a:pt x="16904" y="2700"/>
                  <a:pt x="16904" y="2700"/>
                  <a:pt x="16904" y="0"/>
                </a:cubicBezTo>
                <a:cubicBezTo>
                  <a:pt x="15965" y="0"/>
                  <a:pt x="15965" y="2700"/>
                  <a:pt x="15026" y="2700"/>
                </a:cubicBezTo>
                <a:cubicBezTo>
                  <a:pt x="15026" y="2700"/>
                  <a:pt x="15026" y="2700"/>
                  <a:pt x="14087" y="2700"/>
                </a:cubicBezTo>
                <a:cubicBezTo>
                  <a:pt x="14087" y="2700"/>
                  <a:pt x="14087" y="5400"/>
                  <a:pt x="13148" y="5400"/>
                </a:cubicBezTo>
                <a:cubicBezTo>
                  <a:pt x="13148" y="5400"/>
                  <a:pt x="12209" y="2700"/>
                  <a:pt x="12209" y="2700"/>
                </a:cubicBezTo>
                <a:cubicBezTo>
                  <a:pt x="12209" y="5400"/>
                  <a:pt x="13148" y="5400"/>
                  <a:pt x="12209" y="5400"/>
                </a:cubicBezTo>
                <a:cubicBezTo>
                  <a:pt x="12209" y="5400"/>
                  <a:pt x="11270" y="2700"/>
                  <a:pt x="10330" y="2700"/>
                </a:cubicBezTo>
                <a:cubicBezTo>
                  <a:pt x="10330" y="5400"/>
                  <a:pt x="10330" y="5400"/>
                  <a:pt x="10330" y="5400"/>
                </a:cubicBezTo>
                <a:cubicBezTo>
                  <a:pt x="9391" y="5400"/>
                  <a:pt x="9391" y="5400"/>
                  <a:pt x="9391" y="5400"/>
                </a:cubicBezTo>
                <a:cubicBezTo>
                  <a:pt x="8452" y="2700"/>
                  <a:pt x="8452" y="5400"/>
                  <a:pt x="7513" y="8100"/>
                </a:cubicBezTo>
                <a:cubicBezTo>
                  <a:pt x="7513" y="8100"/>
                  <a:pt x="7513" y="8100"/>
                  <a:pt x="6574" y="8100"/>
                </a:cubicBezTo>
                <a:cubicBezTo>
                  <a:pt x="6574" y="8100"/>
                  <a:pt x="6574" y="8100"/>
                  <a:pt x="6574" y="10800"/>
                </a:cubicBezTo>
                <a:cubicBezTo>
                  <a:pt x="6574" y="8100"/>
                  <a:pt x="6574" y="8100"/>
                  <a:pt x="5635" y="8100"/>
                </a:cubicBezTo>
                <a:cubicBezTo>
                  <a:pt x="6574" y="8100"/>
                  <a:pt x="6574" y="8100"/>
                  <a:pt x="6574" y="8100"/>
                </a:cubicBezTo>
                <a:cubicBezTo>
                  <a:pt x="5635" y="8100"/>
                  <a:pt x="5635" y="8100"/>
                  <a:pt x="5635" y="5400"/>
                </a:cubicBezTo>
                <a:cubicBezTo>
                  <a:pt x="6574" y="8100"/>
                  <a:pt x="6574" y="5400"/>
                  <a:pt x="6574" y="5400"/>
                </a:cubicBezTo>
                <a:cubicBezTo>
                  <a:pt x="6574" y="5400"/>
                  <a:pt x="6574" y="5400"/>
                  <a:pt x="6574" y="5400"/>
                </a:cubicBezTo>
                <a:cubicBezTo>
                  <a:pt x="5635" y="2700"/>
                  <a:pt x="4696" y="0"/>
                  <a:pt x="3757" y="2700"/>
                </a:cubicBezTo>
                <a:cubicBezTo>
                  <a:pt x="3757" y="2700"/>
                  <a:pt x="4696" y="2700"/>
                  <a:pt x="4696" y="2700"/>
                </a:cubicBezTo>
                <a:cubicBezTo>
                  <a:pt x="4696" y="2700"/>
                  <a:pt x="3757" y="2700"/>
                  <a:pt x="3757" y="2700"/>
                </a:cubicBezTo>
                <a:cubicBezTo>
                  <a:pt x="4696" y="2700"/>
                  <a:pt x="4696" y="5400"/>
                  <a:pt x="3757" y="5400"/>
                </a:cubicBezTo>
                <a:cubicBezTo>
                  <a:pt x="4696" y="5400"/>
                  <a:pt x="3757" y="5400"/>
                  <a:pt x="3757" y="5400"/>
                </a:cubicBezTo>
                <a:cubicBezTo>
                  <a:pt x="3757" y="2700"/>
                  <a:pt x="2817" y="2700"/>
                  <a:pt x="2817" y="2700"/>
                </a:cubicBezTo>
                <a:cubicBezTo>
                  <a:pt x="2817" y="2700"/>
                  <a:pt x="2817" y="5400"/>
                  <a:pt x="2817" y="5400"/>
                </a:cubicBezTo>
                <a:cubicBezTo>
                  <a:pt x="1878" y="2700"/>
                  <a:pt x="1878" y="5400"/>
                  <a:pt x="2817" y="5400"/>
                </a:cubicBezTo>
                <a:cubicBezTo>
                  <a:pt x="1878" y="5400"/>
                  <a:pt x="1878" y="5400"/>
                  <a:pt x="1878" y="5400"/>
                </a:cubicBezTo>
                <a:cubicBezTo>
                  <a:pt x="1878" y="5400"/>
                  <a:pt x="2817" y="5400"/>
                  <a:pt x="2817" y="5400"/>
                </a:cubicBezTo>
                <a:cubicBezTo>
                  <a:pt x="1878" y="8100"/>
                  <a:pt x="1878" y="5400"/>
                  <a:pt x="939" y="5400"/>
                </a:cubicBezTo>
                <a:cubicBezTo>
                  <a:pt x="939" y="8100"/>
                  <a:pt x="939" y="8100"/>
                  <a:pt x="1878" y="8100"/>
                </a:cubicBezTo>
                <a:cubicBezTo>
                  <a:pt x="939" y="8100"/>
                  <a:pt x="939" y="8100"/>
                  <a:pt x="0" y="8100"/>
                </a:cubicBezTo>
                <a:cubicBezTo>
                  <a:pt x="1878" y="10800"/>
                  <a:pt x="3757" y="5400"/>
                  <a:pt x="5635" y="8100"/>
                </a:cubicBezTo>
                <a:cubicBezTo>
                  <a:pt x="4696" y="8100"/>
                  <a:pt x="4696" y="10800"/>
                  <a:pt x="3757" y="10800"/>
                </a:cubicBezTo>
                <a:cubicBezTo>
                  <a:pt x="4696" y="10800"/>
                  <a:pt x="4696" y="10800"/>
                  <a:pt x="5635" y="10800"/>
                </a:cubicBezTo>
                <a:cubicBezTo>
                  <a:pt x="4696" y="13500"/>
                  <a:pt x="2817" y="10800"/>
                  <a:pt x="1878" y="10800"/>
                </a:cubicBezTo>
                <a:cubicBezTo>
                  <a:pt x="939" y="13500"/>
                  <a:pt x="939" y="13500"/>
                  <a:pt x="1878" y="13500"/>
                </a:cubicBezTo>
                <a:cubicBezTo>
                  <a:pt x="2817" y="13500"/>
                  <a:pt x="3757" y="13500"/>
                  <a:pt x="3757" y="13500"/>
                </a:cubicBezTo>
                <a:cubicBezTo>
                  <a:pt x="3757" y="16200"/>
                  <a:pt x="4696" y="13500"/>
                  <a:pt x="5635" y="13500"/>
                </a:cubicBezTo>
                <a:cubicBezTo>
                  <a:pt x="4696" y="13500"/>
                  <a:pt x="3757" y="16200"/>
                  <a:pt x="4696" y="16200"/>
                </a:cubicBezTo>
                <a:cubicBezTo>
                  <a:pt x="4696" y="16200"/>
                  <a:pt x="4696" y="16200"/>
                  <a:pt x="3757" y="16200"/>
                </a:cubicBezTo>
                <a:cubicBezTo>
                  <a:pt x="4696" y="16200"/>
                  <a:pt x="4696" y="16200"/>
                  <a:pt x="5635" y="16200"/>
                </a:cubicBezTo>
                <a:cubicBezTo>
                  <a:pt x="4696" y="16200"/>
                  <a:pt x="4696" y="18900"/>
                  <a:pt x="3757" y="18900"/>
                </a:cubicBezTo>
                <a:cubicBezTo>
                  <a:pt x="3757" y="18900"/>
                  <a:pt x="2817" y="18900"/>
                  <a:pt x="2817" y="18900"/>
                </a:cubicBezTo>
                <a:cubicBezTo>
                  <a:pt x="1878" y="21600"/>
                  <a:pt x="5635" y="18900"/>
                  <a:pt x="5635" y="18900"/>
                </a:cubicBezTo>
                <a:cubicBezTo>
                  <a:pt x="5635" y="18900"/>
                  <a:pt x="5635" y="18900"/>
                  <a:pt x="5635" y="18900"/>
                </a:cubicBezTo>
                <a:cubicBezTo>
                  <a:pt x="5635" y="21600"/>
                  <a:pt x="6574" y="21600"/>
                  <a:pt x="6574" y="18900"/>
                </a:cubicBezTo>
                <a:cubicBezTo>
                  <a:pt x="6574" y="21600"/>
                  <a:pt x="6574" y="21600"/>
                  <a:pt x="6574" y="21600"/>
                </a:cubicBezTo>
                <a:cubicBezTo>
                  <a:pt x="6574" y="21600"/>
                  <a:pt x="7513" y="21600"/>
                  <a:pt x="7513" y="21600"/>
                </a:cubicBezTo>
                <a:cubicBezTo>
                  <a:pt x="8452" y="21600"/>
                  <a:pt x="9391" y="21600"/>
                  <a:pt x="11270" y="21600"/>
                </a:cubicBezTo>
                <a:cubicBezTo>
                  <a:pt x="11270" y="21600"/>
                  <a:pt x="11270" y="21600"/>
                  <a:pt x="12209" y="21600"/>
                </a:cubicBezTo>
                <a:cubicBezTo>
                  <a:pt x="13148" y="18900"/>
                  <a:pt x="15026" y="18900"/>
                  <a:pt x="16904" y="16200"/>
                </a:cubicBezTo>
                <a:cubicBezTo>
                  <a:pt x="16904" y="16200"/>
                  <a:pt x="17843" y="16200"/>
                  <a:pt x="18783" y="16200"/>
                </a:cubicBezTo>
                <a:cubicBezTo>
                  <a:pt x="18783" y="16200"/>
                  <a:pt x="18783" y="13500"/>
                  <a:pt x="18783" y="13500"/>
                </a:cubicBezTo>
                <a:cubicBezTo>
                  <a:pt x="18783" y="13500"/>
                  <a:pt x="21600" y="10800"/>
                  <a:pt x="20661" y="10800"/>
                </a:cubicBezTo>
                <a:cubicBezTo>
                  <a:pt x="20661" y="10800"/>
                  <a:pt x="20661" y="8100"/>
                  <a:pt x="20661" y="81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5" name="Shape 2034"/>
          <p:cNvSpPr/>
          <p:nvPr/>
        </p:nvSpPr>
        <p:spPr bwMode="auto">
          <a:xfrm>
            <a:off x="4433888" y="1478756"/>
            <a:ext cx="144462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400"/>
                </a:moveTo>
                <a:cubicBezTo>
                  <a:pt x="21600" y="2700"/>
                  <a:pt x="21600" y="2700"/>
                  <a:pt x="20160" y="2700"/>
                </a:cubicBezTo>
                <a:cubicBezTo>
                  <a:pt x="20160" y="2700"/>
                  <a:pt x="20160" y="0"/>
                  <a:pt x="20160" y="0"/>
                </a:cubicBezTo>
                <a:cubicBezTo>
                  <a:pt x="18720" y="0"/>
                  <a:pt x="18720" y="2700"/>
                  <a:pt x="18720" y="270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5840" y="0"/>
                  <a:pt x="14400" y="0"/>
                  <a:pt x="14400" y="0"/>
                </a:cubicBezTo>
                <a:cubicBezTo>
                  <a:pt x="14400" y="0"/>
                  <a:pt x="14400" y="2700"/>
                  <a:pt x="12960" y="2700"/>
                </a:cubicBezTo>
                <a:cubicBezTo>
                  <a:pt x="12960" y="2700"/>
                  <a:pt x="12960" y="2700"/>
                  <a:pt x="11520" y="2700"/>
                </a:cubicBezTo>
                <a:cubicBezTo>
                  <a:pt x="11520" y="2700"/>
                  <a:pt x="10080" y="2700"/>
                  <a:pt x="8640" y="2700"/>
                </a:cubicBezTo>
                <a:cubicBezTo>
                  <a:pt x="8640" y="5400"/>
                  <a:pt x="8640" y="5400"/>
                  <a:pt x="8640" y="5400"/>
                </a:cubicBezTo>
                <a:cubicBezTo>
                  <a:pt x="7200" y="8100"/>
                  <a:pt x="5760" y="5400"/>
                  <a:pt x="4320" y="5400"/>
                </a:cubicBezTo>
                <a:cubicBezTo>
                  <a:pt x="2880" y="5400"/>
                  <a:pt x="2880" y="5400"/>
                  <a:pt x="2880" y="5400"/>
                </a:cubicBezTo>
                <a:cubicBezTo>
                  <a:pt x="1440" y="8100"/>
                  <a:pt x="1440" y="5400"/>
                  <a:pt x="0" y="8100"/>
                </a:cubicBezTo>
                <a:cubicBezTo>
                  <a:pt x="2880" y="8100"/>
                  <a:pt x="1440" y="8100"/>
                  <a:pt x="1440" y="10800"/>
                </a:cubicBezTo>
                <a:cubicBezTo>
                  <a:pt x="1440" y="10800"/>
                  <a:pt x="1440" y="10800"/>
                  <a:pt x="1440" y="10800"/>
                </a:cubicBezTo>
                <a:cubicBezTo>
                  <a:pt x="1440" y="13500"/>
                  <a:pt x="0" y="13500"/>
                  <a:pt x="0" y="13500"/>
                </a:cubicBezTo>
                <a:cubicBezTo>
                  <a:pt x="0" y="13500"/>
                  <a:pt x="1440" y="16200"/>
                  <a:pt x="2880" y="18900"/>
                </a:cubicBezTo>
                <a:cubicBezTo>
                  <a:pt x="4320" y="18900"/>
                  <a:pt x="4320" y="21600"/>
                  <a:pt x="5760" y="21600"/>
                </a:cubicBezTo>
                <a:cubicBezTo>
                  <a:pt x="7200" y="21600"/>
                  <a:pt x="8640" y="21600"/>
                  <a:pt x="10080" y="18900"/>
                </a:cubicBezTo>
                <a:cubicBezTo>
                  <a:pt x="11520" y="18900"/>
                  <a:pt x="11520" y="18900"/>
                  <a:pt x="12960" y="18900"/>
                </a:cubicBezTo>
                <a:cubicBezTo>
                  <a:pt x="15840" y="18900"/>
                  <a:pt x="17280" y="18900"/>
                  <a:pt x="17280" y="13500"/>
                </a:cubicBezTo>
                <a:cubicBezTo>
                  <a:pt x="18720" y="13500"/>
                  <a:pt x="18720" y="10800"/>
                  <a:pt x="18720" y="8100"/>
                </a:cubicBezTo>
                <a:cubicBezTo>
                  <a:pt x="20160" y="5400"/>
                  <a:pt x="21600" y="5400"/>
                  <a:pt x="21600" y="5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6" name="Shape 2035"/>
          <p:cNvSpPr/>
          <p:nvPr/>
        </p:nvSpPr>
        <p:spPr bwMode="auto">
          <a:xfrm>
            <a:off x="6869114" y="2223295"/>
            <a:ext cx="12700" cy="12700"/>
          </a:xfrm>
          <a:prstGeom prst="ellipse">
            <a:avLst/>
          </a:pr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7" name="Shape 2036"/>
          <p:cNvSpPr/>
          <p:nvPr/>
        </p:nvSpPr>
        <p:spPr bwMode="auto">
          <a:xfrm>
            <a:off x="1793876" y="2402682"/>
            <a:ext cx="163513" cy="85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0329" y="7200"/>
                  <a:pt x="20329" y="4800"/>
                  <a:pt x="20329" y="4800"/>
                </a:cubicBezTo>
                <a:cubicBezTo>
                  <a:pt x="20329" y="4800"/>
                  <a:pt x="20329" y="7200"/>
                  <a:pt x="20329" y="7200"/>
                </a:cubicBezTo>
                <a:cubicBezTo>
                  <a:pt x="20329" y="7200"/>
                  <a:pt x="19059" y="7200"/>
                  <a:pt x="19059" y="7200"/>
                </a:cubicBezTo>
                <a:cubicBezTo>
                  <a:pt x="19059" y="7200"/>
                  <a:pt x="19059" y="4800"/>
                  <a:pt x="17788" y="4800"/>
                </a:cubicBezTo>
                <a:cubicBezTo>
                  <a:pt x="19059" y="4800"/>
                  <a:pt x="19059" y="4800"/>
                  <a:pt x="19059" y="4800"/>
                </a:cubicBezTo>
                <a:cubicBezTo>
                  <a:pt x="19059" y="4800"/>
                  <a:pt x="17788" y="2400"/>
                  <a:pt x="17788" y="2400"/>
                </a:cubicBezTo>
                <a:cubicBezTo>
                  <a:pt x="17788" y="2400"/>
                  <a:pt x="17788" y="2400"/>
                  <a:pt x="17788" y="2400"/>
                </a:cubicBezTo>
                <a:cubicBezTo>
                  <a:pt x="16518" y="2400"/>
                  <a:pt x="16518" y="0"/>
                  <a:pt x="15247" y="0"/>
                </a:cubicBezTo>
                <a:cubicBezTo>
                  <a:pt x="15247" y="0"/>
                  <a:pt x="13976" y="2400"/>
                  <a:pt x="13976" y="2400"/>
                </a:cubicBezTo>
                <a:cubicBezTo>
                  <a:pt x="13976" y="2400"/>
                  <a:pt x="12706" y="0"/>
                  <a:pt x="12706" y="0"/>
                </a:cubicBezTo>
                <a:cubicBezTo>
                  <a:pt x="12706" y="2400"/>
                  <a:pt x="10165" y="2400"/>
                  <a:pt x="8894" y="2400"/>
                </a:cubicBezTo>
                <a:cubicBezTo>
                  <a:pt x="7624" y="2400"/>
                  <a:pt x="6353" y="2400"/>
                  <a:pt x="5082" y="2400"/>
                </a:cubicBezTo>
                <a:cubicBezTo>
                  <a:pt x="3812" y="2400"/>
                  <a:pt x="2541" y="4800"/>
                  <a:pt x="1271" y="7200"/>
                </a:cubicBezTo>
                <a:cubicBezTo>
                  <a:pt x="1271" y="9600"/>
                  <a:pt x="1271" y="9600"/>
                  <a:pt x="0" y="12000"/>
                </a:cubicBezTo>
                <a:cubicBezTo>
                  <a:pt x="1271" y="12000"/>
                  <a:pt x="1271" y="12000"/>
                  <a:pt x="2541" y="14400"/>
                </a:cubicBezTo>
                <a:cubicBezTo>
                  <a:pt x="2541" y="14400"/>
                  <a:pt x="2541" y="14400"/>
                  <a:pt x="2541" y="14400"/>
                </a:cubicBezTo>
                <a:cubicBezTo>
                  <a:pt x="3812" y="14400"/>
                  <a:pt x="3812" y="16800"/>
                  <a:pt x="3812" y="16800"/>
                </a:cubicBezTo>
                <a:cubicBezTo>
                  <a:pt x="3812" y="16800"/>
                  <a:pt x="3812" y="16800"/>
                  <a:pt x="3812" y="16800"/>
                </a:cubicBezTo>
                <a:cubicBezTo>
                  <a:pt x="3812" y="16800"/>
                  <a:pt x="5082" y="14400"/>
                  <a:pt x="5082" y="16800"/>
                </a:cubicBezTo>
                <a:cubicBezTo>
                  <a:pt x="6353" y="16800"/>
                  <a:pt x="5082" y="19200"/>
                  <a:pt x="5082" y="19200"/>
                </a:cubicBezTo>
                <a:cubicBezTo>
                  <a:pt x="6353" y="19200"/>
                  <a:pt x="6353" y="21600"/>
                  <a:pt x="6353" y="21600"/>
                </a:cubicBezTo>
                <a:cubicBezTo>
                  <a:pt x="7624" y="21600"/>
                  <a:pt x="8894" y="21600"/>
                  <a:pt x="8894" y="19200"/>
                </a:cubicBezTo>
                <a:cubicBezTo>
                  <a:pt x="8894" y="16800"/>
                  <a:pt x="8894" y="19200"/>
                  <a:pt x="10165" y="16800"/>
                </a:cubicBezTo>
                <a:cubicBezTo>
                  <a:pt x="10165" y="16800"/>
                  <a:pt x="11435" y="14400"/>
                  <a:pt x="11435" y="14400"/>
                </a:cubicBezTo>
                <a:cubicBezTo>
                  <a:pt x="11435" y="16800"/>
                  <a:pt x="13976" y="14400"/>
                  <a:pt x="13976" y="12000"/>
                </a:cubicBezTo>
                <a:cubicBezTo>
                  <a:pt x="13976" y="12000"/>
                  <a:pt x="15247" y="12000"/>
                  <a:pt x="15247" y="12000"/>
                </a:cubicBezTo>
                <a:cubicBezTo>
                  <a:pt x="15247" y="9600"/>
                  <a:pt x="15247" y="9600"/>
                  <a:pt x="16518" y="9600"/>
                </a:cubicBezTo>
                <a:cubicBezTo>
                  <a:pt x="16518" y="9600"/>
                  <a:pt x="16518" y="9600"/>
                  <a:pt x="16518" y="9600"/>
                </a:cubicBezTo>
                <a:cubicBezTo>
                  <a:pt x="17788" y="9600"/>
                  <a:pt x="17788" y="9600"/>
                  <a:pt x="17788" y="9600"/>
                </a:cubicBezTo>
                <a:cubicBezTo>
                  <a:pt x="17788" y="9600"/>
                  <a:pt x="19059" y="9600"/>
                  <a:pt x="19059" y="9600"/>
                </a:cubicBezTo>
                <a:cubicBezTo>
                  <a:pt x="20329" y="9600"/>
                  <a:pt x="21600" y="7200"/>
                  <a:pt x="21600" y="72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8" name="Shape 2037"/>
          <p:cNvSpPr/>
          <p:nvPr/>
        </p:nvSpPr>
        <p:spPr bwMode="auto">
          <a:xfrm>
            <a:off x="2185989" y="2296319"/>
            <a:ext cx="71437" cy="49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65" h="21600" extrusionOk="0">
                <a:moveTo>
                  <a:pt x="17182" y="8640"/>
                </a:moveTo>
                <a:cubicBezTo>
                  <a:pt x="19582" y="0"/>
                  <a:pt x="12382" y="0"/>
                  <a:pt x="9982" y="0"/>
                </a:cubicBezTo>
                <a:cubicBezTo>
                  <a:pt x="7582" y="0"/>
                  <a:pt x="7582" y="0"/>
                  <a:pt x="7582" y="0"/>
                </a:cubicBezTo>
                <a:cubicBezTo>
                  <a:pt x="7582" y="4320"/>
                  <a:pt x="7582" y="0"/>
                  <a:pt x="9982" y="4320"/>
                </a:cubicBezTo>
                <a:cubicBezTo>
                  <a:pt x="12382" y="4320"/>
                  <a:pt x="12382" y="4320"/>
                  <a:pt x="9982" y="8640"/>
                </a:cubicBezTo>
                <a:cubicBezTo>
                  <a:pt x="12382" y="12960"/>
                  <a:pt x="12382" y="17280"/>
                  <a:pt x="9982" y="17280"/>
                </a:cubicBezTo>
                <a:cubicBezTo>
                  <a:pt x="7582" y="17280"/>
                  <a:pt x="-2018" y="12960"/>
                  <a:pt x="382" y="17280"/>
                </a:cubicBezTo>
                <a:cubicBezTo>
                  <a:pt x="382" y="17280"/>
                  <a:pt x="2782" y="21600"/>
                  <a:pt x="2782" y="21600"/>
                </a:cubicBezTo>
                <a:cubicBezTo>
                  <a:pt x="2782" y="21600"/>
                  <a:pt x="5182" y="21600"/>
                  <a:pt x="5182" y="21600"/>
                </a:cubicBezTo>
                <a:cubicBezTo>
                  <a:pt x="7582" y="21600"/>
                  <a:pt x="14782" y="17280"/>
                  <a:pt x="14782" y="21600"/>
                </a:cubicBezTo>
                <a:cubicBezTo>
                  <a:pt x="17182" y="17280"/>
                  <a:pt x="14782" y="17280"/>
                  <a:pt x="14782" y="17280"/>
                </a:cubicBezTo>
                <a:cubicBezTo>
                  <a:pt x="17182" y="17280"/>
                  <a:pt x="17182" y="12960"/>
                  <a:pt x="17182" y="12960"/>
                </a:cubicBezTo>
                <a:cubicBezTo>
                  <a:pt x="17182" y="8640"/>
                  <a:pt x="17182" y="8640"/>
                  <a:pt x="17182" y="864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19" name="Shape 2038"/>
          <p:cNvSpPr/>
          <p:nvPr/>
        </p:nvSpPr>
        <p:spPr bwMode="auto">
          <a:xfrm>
            <a:off x="2486026" y="2623344"/>
            <a:ext cx="117475" cy="20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543"/>
                </a:moveTo>
                <a:cubicBezTo>
                  <a:pt x="21600" y="19543"/>
                  <a:pt x="19800" y="18514"/>
                  <a:pt x="19800" y="17486"/>
                </a:cubicBezTo>
                <a:cubicBezTo>
                  <a:pt x="19800" y="16457"/>
                  <a:pt x="19800" y="16457"/>
                  <a:pt x="19800" y="16457"/>
                </a:cubicBezTo>
                <a:cubicBezTo>
                  <a:pt x="19800" y="16457"/>
                  <a:pt x="18000" y="15429"/>
                  <a:pt x="18000" y="15429"/>
                </a:cubicBezTo>
                <a:cubicBezTo>
                  <a:pt x="18000" y="15429"/>
                  <a:pt x="18000" y="15429"/>
                  <a:pt x="18000" y="15429"/>
                </a:cubicBezTo>
                <a:cubicBezTo>
                  <a:pt x="18000" y="15429"/>
                  <a:pt x="18000" y="15429"/>
                  <a:pt x="18000" y="15429"/>
                </a:cubicBezTo>
                <a:cubicBezTo>
                  <a:pt x="16200" y="15429"/>
                  <a:pt x="18000" y="15429"/>
                  <a:pt x="18000" y="15429"/>
                </a:cubicBezTo>
                <a:cubicBezTo>
                  <a:pt x="16200" y="14400"/>
                  <a:pt x="16200" y="13371"/>
                  <a:pt x="16200" y="13371"/>
                </a:cubicBezTo>
                <a:cubicBezTo>
                  <a:pt x="14400" y="12343"/>
                  <a:pt x="16200" y="11314"/>
                  <a:pt x="16200" y="10286"/>
                </a:cubicBezTo>
                <a:cubicBezTo>
                  <a:pt x="18000" y="10286"/>
                  <a:pt x="18000" y="10286"/>
                  <a:pt x="19800" y="9257"/>
                </a:cubicBezTo>
                <a:cubicBezTo>
                  <a:pt x="19800" y="9257"/>
                  <a:pt x="19800" y="9257"/>
                  <a:pt x="19800" y="9257"/>
                </a:cubicBezTo>
                <a:cubicBezTo>
                  <a:pt x="19800" y="9257"/>
                  <a:pt x="19800" y="9257"/>
                  <a:pt x="19800" y="8229"/>
                </a:cubicBezTo>
                <a:cubicBezTo>
                  <a:pt x="19800" y="8229"/>
                  <a:pt x="19800" y="7200"/>
                  <a:pt x="19800" y="7200"/>
                </a:cubicBezTo>
                <a:cubicBezTo>
                  <a:pt x="19800" y="6171"/>
                  <a:pt x="18000" y="6171"/>
                  <a:pt x="18000" y="6171"/>
                </a:cubicBezTo>
                <a:cubicBezTo>
                  <a:pt x="18000" y="6171"/>
                  <a:pt x="16200" y="5143"/>
                  <a:pt x="16200" y="5143"/>
                </a:cubicBezTo>
                <a:cubicBezTo>
                  <a:pt x="14400" y="4114"/>
                  <a:pt x="14400" y="5143"/>
                  <a:pt x="12600" y="6171"/>
                </a:cubicBezTo>
                <a:cubicBezTo>
                  <a:pt x="12600" y="5143"/>
                  <a:pt x="14400" y="4114"/>
                  <a:pt x="14400" y="3086"/>
                </a:cubicBezTo>
                <a:cubicBezTo>
                  <a:pt x="12600" y="2057"/>
                  <a:pt x="9000" y="1029"/>
                  <a:pt x="9000" y="0"/>
                </a:cubicBezTo>
                <a:cubicBezTo>
                  <a:pt x="7200" y="0"/>
                  <a:pt x="7200" y="0"/>
                  <a:pt x="7200" y="0"/>
                </a:cubicBezTo>
                <a:cubicBezTo>
                  <a:pt x="9000" y="1029"/>
                  <a:pt x="1800" y="1029"/>
                  <a:pt x="3600" y="3086"/>
                </a:cubicBezTo>
                <a:cubicBezTo>
                  <a:pt x="3600" y="3086"/>
                  <a:pt x="3600" y="3086"/>
                  <a:pt x="3600" y="4114"/>
                </a:cubicBezTo>
                <a:cubicBezTo>
                  <a:pt x="3600" y="4114"/>
                  <a:pt x="5400" y="4114"/>
                  <a:pt x="5400" y="4114"/>
                </a:cubicBezTo>
                <a:cubicBezTo>
                  <a:pt x="5400" y="5143"/>
                  <a:pt x="1800" y="5143"/>
                  <a:pt x="1800" y="5143"/>
                </a:cubicBezTo>
                <a:cubicBezTo>
                  <a:pt x="0" y="5143"/>
                  <a:pt x="1800" y="5143"/>
                  <a:pt x="1800" y="6171"/>
                </a:cubicBezTo>
                <a:cubicBezTo>
                  <a:pt x="0" y="6171"/>
                  <a:pt x="1800" y="6171"/>
                  <a:pt x="1800" y="7200"/>
                </a:cubicBezTo>
                <a:cubicBezTo>
                  <a:pt x="1800" y="7200"/>
                  <a:pt x="0" y="7200"/>
                  <a:pt x="0" y="7200"/>
                </a:cubicBezTo>
                <a:cubicBezTo>
                  <a:pt x="0" y="8229"/>
                  <a:pt x="1800" y="9257"/>
                  <a:pt x="3600" y="10286"/>
                </a:cubicBezTo>
                <a:cubicBezTo>
                  <a:pt x="3600" y="10286"/>
                  <a:pt x="5400" y="9257"/>
                  <a:pt x="5400" y="9257"/>
                </a:cubicBezTo>
                <a:cubicBezTo>
                  <a:pt x="7200" y="10286"/>
                  <a:pt x="5400" y="11314"/>
                  <a:pt x="5400" y="12343"/>
                </a:cubicBezTo>
                <a:cubicBezTo>
                  <a:pt x="7200" y="12343"/>
                  <a:pt x="7200" y="12343"/>
                  <a:pt x="7200" y="12343"/>
                </a:cubicBezTo>
                <a:cubicBezTo>
                  <a:pt x="7200" y="12343"/>
                  <a:pt x="9000" y="13371"/>
                  <a:pt x="9000" y="13371"/>
                </a:cubicBezTo>
                <a:cubicBezTo>
                  <a:pt x="9000" y="14400"/>
                  <a:pt x="7200" y="14400"/>
                  <a:pt x="7200" y="14400"/>
                </a:cubicBezTo>
                <a:cubicBezTo>
                  <a:pt x="7200" y="15429"/>
                  <a:pt x="7200" y="15429"/>
                  <a:pt x="5400" y="16457"/>
                </a:cubicBezTo>
                <a:cubicBezTo>
                  <a:pt x="5400" y="17486"/>
                  <a:pt x="7200" y="18514"/>
                  <a:pt x="7200" y="19543"/>
                </a:cubicBezTo>
                <a:cubicBezTo>
                  <a:pt x="7200" y="20571"/>
                  <a:pt x="7200" y="20571"/>
                  <a:pt x="9000" y="21600"/>
                </a:cubicBezTo>
                <a:cubicBezTo>
                  <a:pt x="9000" y="21600"/>
                  <a:pt x="10800" y="21600"/>
                  <a:pt x="10800" y="21600"/>
                </a:cubicBezTo>
                <a:cubicBezTo>
                  <a:pt x="12600" y="21600"/>
                  <a:pt x="12600" y="21600"/>
                  <a:pt x="12600" y="21600"/>
                </a:cubicBezTo>
                <a:cubicBezTo>
                  <a:pt x="12600" y="21600"/>
                  <a:pt x="12600" y="20571"/>
                  <a:pt x="14400" y="20571"/>
                </a:cubicBezTo>
                <a:cubicBezTo>
                  <a:pt x="14400" y="20571"/>
                  <a:pt x="14400" y="21600"/>
                  <a:pt x="14400" y="20571"/>
                </a:cubicBezTo>
                <a:cubicBezTo>
                  <a:pt x="14400" y="20571"/>
                  <a:pt x="16200" y="20571"/>
                  <a:pt x="14400" y="20571"/>
                </a:cubicBezTo>
                <a:cubicBezTo>
                  <a:pt x="16200" y="20571"/>
                  <a:pt x="18000" y="20571"/>
                  <a:pt x="18000" y="20571"/>
                </a:cubicBezTo>
                <a:cubicBezTo>
                  <a:pt x="18000" y="20571"/>
                  <a:pt x="18000" y="19543"/>
                  <a:pt x="19800" y="19543"/>
                </a:cubicBezTo>
                <a:cubicBezTo>
                  <a:pt x="19800" y="19543"/>
                  <a:pt x="21600" y="20571"/>
                  <a:pt x="21600" y="1954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0" name="Shape 2039"/>
          <p:cNvSpPr/>
          <p:nvPr/>
        </p:nvSpPr>
        <p:spPr bwMode="auto">
          <a:xfrm>
            <a:off x="3624264" y="2497932"/>
            <a:ext cx="73025" cy="49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0" h="21600" extrusionOk="0">
                <a:moveTo>
                  <a:pt x="18900" y="4320"/>
                </a:moveTo>
                <a:cubicBezTo>
                  <a:pt x="18900" y="0"/>
                  <a:pt x="18900" y="0"/>
                  <a:pt x="18900" y="0"/>
                </a:cubicBezTo>
                <a:cubicBezTo>
                  <a:pt x="16200" y="0"/>
                  <a:pt x="13500" y="0"/>
                  <a:pt x="8100" y="0"/>
                </a:cubicBezTo>
                <a:cubicBezTo>
                  <a:pt x="8100" y="4320"/>
                  <a:pt x="5400" y="4320"/>
                  <a:pt x="5400" y="4320"/>
                </a:cubicBezTo>
                <a:cubicBezTo>
                  <a:pt x="2700" y="4320"/>
                  <a:pt x="0" y="4320"/>
                  <a:pt x="0" y="4320"/>
                </a:cubicBezTo>
                <a:cubicBezTo>
                  <a:pt x="0" y="8640"/>
                  <a:pt x="0" y="8640"/>
                  <a:pt x="2700" y="8640"/>
                </a:cubicBezTo>
                <a:cubicBezTo>
                  <a:pt x="0" y="12960"/>
                  <a:pt x="5400" y="8640"/>
                  <a:pt x="5400" y="12960"/>
                </a:cubicBezTo>
                <a:cubicBezTo>
                  <a:pt x="5400" y="12960"/>
                  <a:pt x="5400" y="12960"/>
                  <a:pt x="8100" y="8640"/>
                </a:cubicBezTo>
                <a:cubicBezTo>
                  <a:pt x="8100" y="8640"/>
                  <a:pt x="8100" y="12960"/>
                  <a:pt x="10800" y="8640"/>
                </a:cubicBezTo>
                <a:cubicBezTo>
                  <a:pt x="10800" y="12960"/>
                  <a:pt x="8100" y="8640"/>
                  <a:pt x="8100" y="12960"/>
                </a:cubicBezTo>
                <a:cubicBezTo>
                  <a:pt x="8100" y="17280"/>
                  <a:pt x="8100" y="12960"/>
                  <a:pt x="10800" y="12960"/>
                </a:cubicBezTo>
                <a:cubicBezTo>
                  <a:pt x="8100" y="17280"/>
                  <a:pt x="8100" y="17280"/>
                  <a:pt x="8100" y="17280"/>
                </a:cubicBezTo>
                <a:cubicBezTo>
                  <a:pt x="8100" y="17280"/>
                  <a:pt x="8100" y="17280"/>
                  <a:pt x="8100" y="17280"/>
                </a:cubicBezTo>
                <a:cubicBezTo>
                  <a:pt x="8100" y="17280"/>
                  <a:pt x="8100" y="21600"/>
                  <a:pt x="8100" y="21600"/>
                </a:cubicBezTo>
                <a:cubicBezTo>
                  <a:pt x="8100" y="21600"/>
                  <a:pt x="8100" y="21600"/>
                  <a:pt x="8100" y="21600"/>
                </a:cubicBezTo>
                <a:cubicBezTo>
                  <a:pt x="8100" y="21600"/>
                  <a:pt x="10800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800" y="21600"/>
                  <a:pt x="10800" y="17280"/>
                  <a:pt x="13500" y="17280"/>
                </a:cubicBezTo>
                <a:cubicBezTo>
                  <a:pt x="13500" y="12960"/>
                  <a:pt x="18900" y="17280"/>
                  <a:pt x="18900" y="12960"/>
                </a:cubicBezTo>
                <a:cubicBezTo>
                  <a:pt x="21600" y="12960"/>
                  <a:pt x="18900" y="8640"/>
                  <a:pt x="18900" y="8640"/>
                </a:cubicBezTo>
                <a:cubicBezTo>
                  <a:pt x="18900" y="4320"/>
                  <a:pt x="21600" y="4320"/>
                  <a:pt x="18900" y="432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1" name="Shape 2040"/>
          <p:cNvSpPr/>
          <p:nvPr/>
        </p:nvSpPr>
        <p:spPr bwMode="auto">
          <a:xfrm>
            <a:off x="3660775" y="2497932"/>
            <a:ext cx="185738" cy="15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0894" extrusionOk="0">
                <a:moveTo>
                  <a:pt x="20814" y="16518"/>
                </a:moveTo>
                <a:cubicBezTo>
                  <a:pt x="20814" y="15247"/>
                  <a:pt x="19734" y="13976"/>
                  <a:pt x="20814" y="13976"/>
                </a:cubicBezTo>
                <a:cubicBezTo>
                  <a:pt x="19734" y="13976"/>
                  <a:pt x="19734" y="12706"/>
                  <a:pt x="19734" y="12706"/>
                </a:cubicBezTo>
                <a:cubicBezTo>
                  <a:pt x="18654" y="12706"/>
                  <a:pt x="19734" y="11435"/>
                  <a:pt x="19734" y="10165"/>
                </a:cubicBezTo>
                <a:cubicBezTo>
                  <a:pt x="19734" y="10165"/>
                  <a:pt x="19734" y="10165"/>
                  <a:pt x="19734" y="8894"/>
                </a:cubicBezTo>
                <a:cubicBezTo>
                  <a:pt x="19734" y="8894"/>
                  <a:pt x="19734" y="8894"/>
                  <a:pt x="19734" y="8894"/>
                </a:cubicBezTo>
                <a:cubicBezTo>
                  <a:pt x="18654" y="8894"/>
                  <a:pt x="19734" y="7624"/>
                  <a:pt x="18654" y="6353"/>
                </a:cubicBezTo>
                <a:cubicBezTo>
                  <a:pt x="18654" y="6353"/>
                  <a:pt x="18654" y="6353"/>
                  <a:pt x="17574" y="6353"/>
                </a:cubicBezTo>
                <a:cubicBezTo>
                  <a:pt x="17574" y="6353"/>
                  <a:pt x="18654" y="6353"/>
                  <a:pt x="18654" y="5082"/>
                </a:cubicBezTo>
                <a:cubicBezTo>
                  <a:pt x="18654" y="5082"/>
                  <a:pt x="18654" y="5082"/>
                  <a:pt x="18654" y="5082"/>
                </a:cubicBezTo>
                <a:cubicBezTo>
                  <a:pt x="17574" y="3812"/>
                  <a:pt x="17574" y="3812"/>
                  <a:pt x="17574" y="3812"/>
                </a:cubicBezTo>
                <a:cubicBezTo>
                  <a:pt x="17574" y="2541"/>
                  <a:pt x="17574" y="1271"/>
                  <a:pt x="16494" y="1271"/>
                </a:cubicBezTo>
                <a:cubicBezTo>
                  <a:pt x="16494" y="1271"/>
                  <a:pt x="16494" y="1271"/>
                  <a:pt x="16494" y="1271"/>
                </a:cubicBezTo>
                <a:cubicBezTo>
                  <a:pt x="16494" y="1271"/>
                  <a:pt x="15414" y="2541"/>
                  <a:pt x="15414" y="2541"/>
                </a:cubicBezTo>
                <a:cubicBezTo>
                  <a:pt x="15414" y="2541"/>
                  <a:pt x="15414" y="2541"/>
                  <a:pt x="14334" y="2541"/>
                </a:cubicBezTo>
                <a:cubicBezTo>
                  <a:pt x="13254" y="2541"/>
                  <a:pt x="13254" y="2541"/>
                  <a:pt x="13254" y="2541"/>
                </a:cubicBezTo>
                <a:cubicBezTo>
                  <a:pt x="13254" y="2541"/>
                  <a:pt x="12174" y="3812"/>
                  <a:pt x="12174" y="3812"/>
                </a:cubicBezTo>
                <a:cubicBezTo>
                  <a:pt x="12174" y="3812"/>
                  <a:pt x="12174" y="2541"/>
                  <a:pt x="12174" y="2541"/>
                </a:cubicBezTo>
                <a:cubicBezTo>
                  <a:pt x="11094" y="2541"/>
                  <a:pt x="11094" y="2541"/>
                  <a:pt x="11094" y="2541"/>
                </a:cubicBezTo>
                <a:cubicBezTo>
                  <a:pt x="10014" y="2541"/>
                  <a:pt x="10014" y="1271"/>
                  <a:pt x="10014" y="1271"/>
                </a:cubicBezTo>
                <a:cubicBezTo>
                  <a:pt x="8934" y="1271"/>
                  <a:pt x="7854" y="1271"/>
                  <a:pt x="6774" y="1271"/>
                </a:cubicBezTo>
                <a:cubicBezTo>
                  <a:pt x="5694" y="1271"/>
                  <a:pt x="5694" y="1271"/>
                  <a:pt x="5694" y="1271"/>
                </a:cubicBezTo>
                <a:cubicBezTo>
                  <a:pt x="5694" y="1271"/>
                  <a:pt x="5694" y="0"/>
                  <a:pt x="5694" y="0"/>
                </a:cubicBezTo>
                <a:cubicBezTo>
                  <a:pt x="4614" y="0"/>
                  <a:pt x="4614" y="0"/>
                  <a:pt x="3534" y="0"/>
                </a:cubicBezTo>
                <a:cubicBezTo>
                  <a:pt x="3534" y="1271"/>
                  <a:pt x="3534" y="1271"/>
                  <a:pt x="3534" y="1271"/>
                </a:cubicBezTo>
                <a:cubicBezTo>
                  <a:pt x="3534" y="2541"/>
                  <a:pt x="3534" y="1271"/>
                  <a:pt x="3534" y="2541"/>
                </a:cubicBezTo>
                <a:cubicBezTo>
                  <a:pt x="3534" y="2541"/>
                  <a:pt x="4614" y="2541"/>
                  <a:pt x="3534" y="3812"/>
                </a:cubicBezTo>
                <a:cubicBezTo>
                  <a:pt x="3534" y="3812"/>
                  <a:pt x="2454" y="3812"/>
                  <a:pt x="2454" y="5082"/>
                </a:cubicBezTo>
                <a:cubicBezTo>
                  <a:pt x="1374" y="5082"/>
                  <a:pt x="-786" y="6353"/>
                  <a:pt x="294" y="7624"/>
                </a:cubicBezTo>
                <a:cubicBezTo>
                  <a:pt x="294" y="7624"/>
                  <a:pt x="1374" y="6353"/>
                  <a:pt x="1374" y="7624"/>
                </a:cubicBezTo>
                <a:cubicBezTo>
                  <a:pt x="1374" y="7624"/>
                  <a:pt x="1374" y="7624"/>
                  <a:pt x="1374" y="7624"/>
                </a:cubicBezTo>
                <a:cubicBezTo>
                  <a:pt x="1374" y="8894"/>
                  <a:pt x="1374" y="8894"/>
                  <a:pt x="2454" y="10165"/>
                </a:cubicBezTo>
                <a:cubicBezTo>
                  <a:pt x="2454" y="10165"/>
                  <a:pt x="3534" y="11435"/>
                  <a:pt x="3534" y="10165"/>
                </a:cubicBezTo>
                <a:cubicBezTo>
                  <a:pt x="3534" y="11435"/>
                  <a:pt x="3534" y="11435"/>
                  <a:pt x="3534" y="12706"/>
                </a:cubicBezTo>
                <a:cubicBezTo>
                  <a:pt x="4614" y="12706"/>
                  <a:pt x="4614" y="13976"/>
                  <a:pt x="4614" y="13976"/>
                </a:cubicBezTo>
                <a:cubicBezTo>
                  <a:pt x="5694" y="13976"/>
                  <a:pt x="6774" y="12706"/>
                  <a:pt x="6774" y="11435"/>
                </a:cubicBezTo>
                <a:cubicBezTo>
                  <a:pt x="7854" y="10165"/>
                  <a:pt x="8934" y="10165"/>
                  <a:pt x="10014" y="10165"/>
                </a:cubicBezTo>
                <a:cubicBezTo>
                  <a:pt x="11094" y="10165"/>
                  <a:pt x="11094" y="10165"/>
                  <a:pt x="11094" y="11435"/>
                </a:cubicBezTo>
                <a:cubicBezTo>
                  <a:pt x="11094" y="11435"/>
                  <a:pt x="12174" y="12706"/>
                  <a:pt x="12174" y="12706"/>
                </a:cubicBezTo>
                <a:cubicBezTo>
                  <a:pt x="12174" y="12706"/>
                  <a:pt x="12174" y="13976"/>
                  <a:pt x="12174" y="13976"/>
                </a:cubicBezTo>
                <a:cubicBezTo>
                  <a:pt x="12174" y="15247"/>
                  <a:pt x="13254" y="15247"/>
                  <a:pt x="12174" y="16518"/>
                </a:cubicBezTo>
                <a:cubicBezTo>
                  <a:pt x="13254" y="16518"/>
                  <a:pt x="13254" y="15247"/>
                  <a:pt x="14334" y="16518"/>
                </a:cubicBezTo>
                <a:cubicBezTo>
                  <a:pt x="14334" y="16518"/>
                  <a:pt x="14334" y="15247"/>
                  <a:pt x="15414" y="16518"/>
                </a:cubicBezTo>
                <a:cubicBezTo>
                  <a:pt x="15414" y="16518"/>
                  <a:pt x="15414" y="19059"/>
                  <a:pt x="15414" y="19059"/>
                </a:cubicBezTo>
                <a:cubicBezTo>
                  <a:pt x="15414" y="20329"/>
                  <a:pt x="15414" y="20329"/>
                  <a:pt x="15414" y="20329"/>
                </a:cubicBezTo>
                <a:cubicBezTo>
                  <a:pt x="15414" y="20329"/>
                  <a:pt x="16494" y="21600"/>
                  <a:pt x="16494" y="20329"/>
                </a:cubicBezTo>
                <a:cubicBezTo>
                  <a:pt x="17574" y="21600"/>
                  <a:pt x="17574" y="20329"/>
                  <a:pt x="17574" y="19059"/>
                </a:cubicBezTo>
                <a:cubicBezTo>
                  <a:pt x="18654" y="19059"/>
                  <a:pt x="17574" y="19059"/>
                  <a:pt x="18654" y="20329"/>
                </a:cubicBezTo>
                <a:cubicBezTo>
                  <a:pt x="19734" y="20329"/>
                  <a:pt x="19734" y="19059"/>
                  <a:pt x="19734" y="19059"/>
                </a:cubicBezTo>
                <a:cubicBezTo>
                  <a:pt x="19734" y="16518"/>
                  <a:pt x="19734" y="17788"/>
                  <a:pt x="18654" y="16518"/>
                </a:cubicBezTo>
                <a:cubicBezTo>
                  <a:pt x="18654" y="15247"/>
                  <a:pt x="20814" y="16518"/>
                  <a:pt x="20814" y="16518"/>
                </a:cubicBezTo>
                <a:cubicBezTo>
                  <a:pt x="20814" y="16518"/>
                  <a:pt x="20814" y="16518"/>
                  <a:pt x="20814" y="1651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2" name="Shape 2041"/>
          <p:cNvSpPr/>
          <p:nvPr/>
        </p:nvSpPr>
        <p:spPr bwMode="auto">
          <a:xfrm>
            <a:off x="1725613" y="2353470"/>
            <a:ext cx="106362" cy="11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0800"/>
                </a:moveTo>
                <a:cubicBezTo>
                  <a:pt x="19636" y="10800"/>
                  <a:pt x="19636" y="10800"/>
                  <a:pt x="17673" y="10800"/>
                </a:cubicBezTo>
                <a:cubicBezTo>
                  <a:pt x="15709" y="9000"/>
                  <a:pt x="15709" y="10800"/>
                  <a:pt x="15709" y="9000"/>
                </a:cubicBezTo>
                <a:cubicBezTo>
                  <a:pt x="15709" y="5400"/>
                  <a:pt x="17673" y="3600"/>
                  <a:pt x="17673" y="0"/>
                </a:cubicBezTo>
                <a:cubicBezTo>
                  <a:pt x="15709" y="0"/>
                  <a:pt x="11782" y="0"/>
                  <a:pt x="9818" y="0"/>
                </a:cubicBezTo>
                <a:cubicBezTo>
                  <a:pt x="7855" y="0"/>
                  <a:pt x="9818" y="0"/>
                  <a:pt x="7855" y="1800"/>
                </a:cubicBezTo>
                <a:cubicBezTo>
                  <a:pt x="7855" y="3600"/>
                  <a:pt x="7855" y="3600"/>
                  <a:pt x="5891" y="3600"/>
                </a:cubicBezTo>
                <a:cubicBezTo>
                  <a:pt x="7855" y="3600"/>
                  <a:pt x="11782" y="7200"/>
                  <a:pt x="9818" y="9000"/>
                </a:cubicBezTo>
                <a:cubicBezTo>
                  <a:pt x="9818" y="10800"/>
                  <a:pt x="5891" y="9000"/>
                  <a:pt x="5891" y="9000"/>
                </a:cubicBezTo>
                <a:cubicBezTo>
                  <a:pt x="3927" y="9000"/>
                  <a:pt x="1964" y="10800"/>
                  <a:pt x="1964" y="12600"/>
                </a:cubicBezTo>
                <a:cubicBezTo>
                  <a:pt x="0" y="14400"/>
                  <a:pt x="1964" y="14400"/>
                  <a:pt x="0" y="14400"/>
                </a:cubicBezTo>
                <a:cubicBezTo>
                  <a:pt x="0" y="16200"/>
                  <a:pt x="0" y="16200"/>
                  <a:pt x="0" y="18000"/>
                </a:cubicBezTo>
                <a:cubicBezTo>
                  <a:pt x="0" y="18000"/>
                  <a:pt x="3927" y="19800"/>
                  <a:pt x="5891" y="21600"/>
                </a:cubicBezTo>
                <a:cubicBezTo>
                  <a:pt x="7855" y="21600"/>
                  <a:pt x="7855" y="21600"/>
                  <a:pt x="9818" y="21600"/>
                </a:cubicBezTo>
                <a:cubicBezTo>
                  <a:pt x="9818" y="19800"/>
                  <a:pt x="13745" y="18000"/>
                  <a:pt x="15709" y="18000"/>
                </a:cubicBezTo>
                <a:cubicBezTo>
                  <a:pt x="15709" y="16200"/>
                  <a:pt x="15709" y="16200"/>
                  <a:pt x="15709" y="14400"/>
                </a:cubicBezTo>
                <a:cubicBezTo>
                  <a:pt x="17673" y="12600"/>
                  <a:pt x="19636" y="12600"/>
                  <a:pt x="21600" y="10800"/>
                </a:cubicBezTo>
                <a:cubicBezTo>
                  <a:pt x="21600" y="10800"/>
                  <a:pt x="19636" y="10800"/>
                  <a:pt x="19636" y="10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3" name="Shape 2042"/>
          <p:cNvSpPr/>
          <p:nvPr/>
        </p:nvSpPr>
        <p:spPr bwMode="auto">
          <a:xfrm>
            <a:off x="2960689" y="631033"/>
            <a:ext cx="1011237" cy="538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20443"/>
                </a:moveTo>
                <a:cubicBezTo>
                  <a:pt x="4320" y="20443"/>
                  <a:pt x="4320" y="20443"/>
                  <a:pt x="4114" y="20829"/>
                </a:cubicBezTo>
                <a:cubicBezTo>
                  <a:pt x="4320" y="20829"/>
                  <a:pt x="4320" y="20829"/>
                  <a:pt x="4526" y="20443"/>
                </a:cubicBezTo>
                <a:cubicBezTo>
                  <a:pt x="4526" y="20443"/>
                  <a:pt x="4526" y="20443"/>
                  <a:pt x="4320" y="20443"/>
                </a:cubicBezTo>
                <a:close/>
                <a:moveTo>
                  <a:pt x="3497" y="11571"/>
                </a:moveTo>
                <a:cubicBezTo>
                  <a:pt x="3291" y="11571"/>
                  <a:pt x="3291" y="11571"/>
                  <a:pt x="3291" y="11571"/>
                </a:cubicBezTo>
                <a:cubicBezTo>
                  <a:pt x="3291" y="11957"/>
                  <a:pt x="3703" y="11957"/>
                  <a:pt x="3703" y="11957"/>
                </a:cubicBezTo>
                <a:cubicBezTo>
                  <a:pt x="3703" y="11957"/>
                  <a:pt x="3497" y="11957"/>
                  <a:pt x="3497" y="11957"/>
                </a:cubicBezTo>
                <a:cubicBezTo>
                  <a:pt x="3497" y="12343"/>
                  <a:pt x="4114" y="11957"/>
                  <a:pt x="4114" y="11957"/>
                </a:cubicBezTo>
                <a:cubicBezTo>
                  <a:pt x="4320" y="11957"/>
                  <a:pt x="4526" y="11957"/>
                  <a:pt x="4320" y="11571"/>
                </a:cubicBezTo>
                <a:cubicBezTo>
                  <a:pt x="4320" y="11571"/>
                  <a:pt x="4114" y="11186"/>
                  <a:pt x="4114" y="11186"/>
                </a:cubicBezTo>
                <a:cubicBezTo>
                  <a:pt x="3909" y="11186"/>
                  <a:pt x="3909" y="11186"/>
                  <a:pt x="3909" y="11186"/>
                </a:cubicBezTo>
                <a:cubicBezTo>
                  <a:pt x="3703" y="11186"/>
                  <a:pt x="3497" y="11186"/>
                  <a:pt x="3497" y="11186"/>
                </a:cubicBezTo>
                <a:cubicBezTo>
                  <a:pt x="3291" y="11186"/>
                  <a:pt x="3497" y="11571"/>
                  <a:pt x="3497" y="11571"/>
                </a:cubicBezTo>
                <a:cubicBezTo>
                  <a:pt x="3497" y="11571"/>
                  <a:pt x="3497" y="11571"/>
                  <a:pt x="3497" y="11571"/>
                </a:cubicBezTo>
                <a:close/>
                <a:moveTo>
                  <a:pt x="15017" y="10800"/>
                </a:moveTo>
                <a:cubicBezTo>
                  <a:pt x="15017" y="10414"/>
                  <a:pt x="14606" y="10414"/>
                  <a:pt x="14400" y="10414"/>
                </a:cubicBezTo>
                <a:cubicBezTo>
                  <a:pt x="14194" y="10414"/>
                  <a:pt x="13989" y="10414"/>
                  <a:pt x="13989" y="10800"/>
                </a:cubicBezTo>
                <a:cubicBezTo>
                  <a:pt x="13989" y="10800"/>
                  <a:pt x="15017" y="11186"/>
                  <a:pt x="15017" y="10800"/>
                </a:cubicBezTo>
                <a:close/>
                <a:moveTo>
                  <a:pt x="10491" y="771"/>
                </a:moveTo>
                <a:cubicBezTo>
                  <a:pt x="10697" y="771"/>
                  <a:pt x="10903" y="1157"/>
                  <a:pt x="10903" y="771"/>
                </a:cubicBezTo>
                <a:cubicBezTo>
                  <a:pt x="10903" y="771"/>
                  <a:pt x="10491" y="386"/>
                  <a:pt x="10286" y="771"/>
                </a:cubicBezTo>
                <a:cubicBezTo>
                  <a:pt x="10080" y="771"/>
                  <a:pt x="10286" y="771"/>
                  <a:pt x="10491" y="771"/>
                </a:cubicBezTo>
                <a:close/>
                <a:moveTo>
                  <a:pt x="21600" y="1543"/>
                </a:moveTo>
                <a:cubicBezTo>
                  <a:pt x="21394" y="1543"/>
                  <a:pt x="19131" y="1543"/>
                  <a:pt x="19131" y="1157"/>
                </a:cubicBezTo>
                <a:cubicBezTo>
                  <a:pt x="18720" y="1543"/>
                  <a:pt x="18103" y="1929"/>
                  <a:pt x="17691" y="1929"/>
                </a:cubicBezTo>
                <a:cubicBezTo>
                  <a:pt x="17897" y="1543"/>
                  <a:pt x="18514" y="1543"/>
                  <a:pt x="18514" y="1157"/>
                </a:cubicBezTo>
                <a:cubicBezTo>
                  <a:pt x="18514" y="771"/>
                  <a:pt x="17691" y="1157"/>
                  <a:pt x="17486" y="1157"/>
                </a:cubicBezTo>
                <a:cubicBezTo>
                  <a:pt x="17280" y="1157"/>
                  <a:pt x="17074" y="1157"/>
                  <a:pt x="16663" y="1157"/>
                </a:cubicBezTo>
                <a:cubicBezTo>
                  <a:pt x="16663" y="1157"/>
                  <a:pt x="15840" y="1157"/>
                  <a:pt x="15634" y="1157"/>
                </a:cubicBezTo>
                <a:cubicBezTo>
                  <a:pt x="16663" y="771"/>
                  <a:pt x="17486" y="771"/>
                  <a:pt x="18514" y="771"/>
                </a:cubicBezTo>
                <a:cubicBezTo>
                  <a:pt x="18309" y="386"/>
                  <a:pt x="17897" y="386"/>
                  <a:pt x="17691" y="386"/>
                </a:cubicBezTo>
                <a:cubicBezTo>
                  <a:pt x="17486" y="386"/>
                  <a:pt x="17486" y="386"/>
                  <a:pt x="17074" y="386"/>
                </a:cubicBezTo>
                <a:cubicBezTo>
                  <a:pt x="16457" y="386"/>
                  <a:pt x="15840" y="386"/>
                  <a:pt x="15223" y="386"/>
                </a:cubicBezTo>
                <a:cubicBezTo>
                  <a:pt x="15429" y="0"/>
                  <a:pt x="16046" y="386"/>
                  <a:pt x="16251" y="386"/>
                </a:cubicBezTo>
                <a:cubicBezTo>
                  <a:pt x="16457" y="386"/>
                  <a:pt x="16869" y="386"/>
                  <a:pt x="17280" y="0"/>
                </a:cubicBezTo>
                <a:cubicBezTo>
                  <a:pt x="16457" y="0"/>
                  <a:pt x="15840" y="0"/>
                  <a:pt x="15017" y="0"/>
                </a:cubicBezTo>
                <a:cubicBezTo>
                  <a:pt x="14400" y="0"/>
                  <a:pt x="13577" y="0"/>
                  <a:pt x="13166" y="0"/>
                </a:cubicBezTo>
                <a:cubicBezTo>
                  <a:pt x="13166" y="0"/>
                  <a:pt x="13371" y="386"/>
                  <a:pt x="13371" y="386"/>
                </a:cubicBezTo>
                <a:cubicBezTo>
                  <a:pt x="13371" y="386"/>
                  <a:pt x="13166" y="386"/>
                  <a:pt x="12960" y="386"/>
                </a:cubicBezTo>
                <a:cubicBezTo>
                  <a:pt x="12754" y="386"/>
                  <a:pt x="12343" y="386"/>
                  <a:pt x="12137" y="386"/>
                </a:cubicBezTo>
                <a:cubicBezTo>
                  <a:pt x="11520" y="386"/>
                  <a:pt x="11109" y="386"/>
                  <a:pt x="10697" y="386"/>
                </a:cubicBezTo>
                <a:cubicBezTo>
                  <a:pt x="10903" y="771"/>
                  <a:pt x="11109" y="386"/>
                  <a:pt x="11314" y="386"/>
                </a:cubicBezTo>
                <a:cubicBezTo>
                  <a:pt x="11726" y="386"/>
                  <a:pt x="11931" y="386"/>
                  <a:pt x="12137" y="386"/>
                </a:cubicBezTo>
                <a:cubicBezTo>
                  <a:pt x="11931" y="771"/>
                  <a:pt x="11726" y="386"/>
                  <a:pt x="11520" y="386"/>
                </a:cubicBezTo>
                <a:cubicBezTo>
                  <a:pt x="11314" y="386"/>
                  <a:pt x="11109" y="386"/>
                  <a:pt x="10903" y="386"/>
                </a:cubicBezTo>
                <a:cubicBezTo>
                  <a:pt x="10903" y="771"/>
                  <a:pt x="11109" y="771"/>
                  <a:pt x="11109" y="771"/>
                </a:cubicBezTo>
                <a:cubicBezTo>
                  <a:pt x="11109" y="771"/>
                  <a:pt x="10903" y="1157"/>
                  <a:pt x="10903" y="1157"/>
                </a:cubicBezTo>
                <a:cubicBezTo>
                  <a:pt x="10697" y="1157"/>
                  <a:pt x="10491" y="1157"/>
                  <a:pt x="10286" y="1157"/>
                </a:cubicBezTo>
                <a:cubicBezTo>
                  <a:pt x="9874" y="1157"/>
                  <a:pt x="9463" y="771"/>
                  <a:pt x="9257" y="771"/>
                </a:cubicBezTo>
                <a:cubicBezTo>
                  <a:pt x="8846" y="771"/>
                  <a:pt x="9051" y="771"/>
                  <a:pt x="9257" y="1157"/>
                </a:cubicBezTo>
                <a:cubicBezTo>
                  <a:pt x="9051" y="1157"/>
                  <a:pt x="8229" y="771"/>
                  <a:pt x="8229" y="1157"/>
                </a:cubicBezTo>
                <a:cubicBezTo>
                  <a:pt x="8023" y="1157"/>
                  <a:pt x="8023" y="1157"/>
                  <a:pt x="7817" y="1157"/>
                </a:cubicBezTo>
                <a:cubicBezTo>
                  <a:pt x="8023" y="1157"/>
                  <a:pt x="8023" y="1157"/>
                  <a:pt x="8023" y="771"/>
                </a:cubicBezTo>
                <a:cubicBezTo>
                  <a:pt x="7817" y="771"/>
                  <a:pt x="7406" y="771"/>
                  <a:pt x="7406" y="771"/>
                </a:cubicBezTo>
                <a:cubicBezTo>
                  <a:pt x="6994" y="771"/>
                  <a:pt x="6583" y="771"/>
                  <a:pt x="6171" y="1157"/>
                </a:cubicBezTo>
                <a:cubicBezTo>
                  <a:pt x="6377" y="1157"/>
                  <a:pt x="6583" y="1157"/>
                  <a:pt x="6789" y="1543"/>
                </a:cubicBezTo>
                <a:cubicBezTo>
                  <a:pt x="6583" y="1543"/>
                  <a:pt x="6377" y="1543"/>
                  <a:pt x="5966" y="1543"/>
                </a:cubicBezTo>
                <a:cubicBezTo>
                  <a:pt x="5966" y="1157"/>
                  <a:pt x="5554" y="1157"/>
                  <a:pt x="5349" y="1157"/>
                </a:cubicBezTo>
                <a:cubicBezTo>
                  <a:pt x="5349" y="1157"/>
                  <a:pt x="5349" y="1543"/>
                  <a:pt x="5143" y="1543"/>
                </a:cubicBezTo>
                <a:cubicBezTo>
                  <a:pt x="4937" y="1543"/>
                  <a:pt x="4526" y="1543"/>
                  <a:pt x="4526" y="1929"/>
                </a:cubicBezTo>
                <a:cubicBezTo>
                  <a:pt x="4320" y="1543"/>
                  <a:pt x="4114" y="1929"/>
                  <a:pt x="3909" y="1929"/>
                </a:cubicBezTo>
                <a:cubicBezTo>
                  <a:pt x="3703" y="1929"/>
                  <a:pt x="3291" y="2314"/>
                  <a:pt x="2880" y="2314"/>
                </a:cubicBezTo>
                <a:cubicBezTo>
                  <a:pt x="2674" y="2314"/>
                  <a:pt x="2674" y="2314"/>
                  <a:pt x="3086" y="2314"/>
                </a:cubicBezTo>
                <a:cubicBezTo>
                  <a:pt x="3291" y="2314"/>
                  <a:pt x="3497" y="2314"/>
                  <a:pt x="3703" y="2314"/>
                </a:cubicBezTo>
                <a:cubicBezTo>
                  <a:pt x="3086" y="2700"/>
                  <a:pt x="2263" y="3086"/>
                  <a:pt x="1646" y="3471"/>
                </a:cubicBezTo>
                <a:cubicBezTo>
                  <a:pt x="1440" y="3471"/>
                  <a:pt x="1234" y="3471"/>
                  <a:pt x="1029" y="3471"/>
                </a:cubicBezTo>
                <a:cubicBezTo>
                  <a:pt x="1029" y="3471"/>
                  <a:pt x="0" y="3857"/>
                  <a:pt x="0" y="3857"/>
                </a:cubicBezTo>
                <a:cubicBezTo>
                  <a:pt x="0" y="3857"/>
                  <a:pt x="0" y="3857"/>
                  <a:pt x="0" y="3857"/>
                </a:cubicBezTo>
                <a:cubicBezTo>
                  <a:pt x="206" y="4243"/>
                  <a:pt x="411" y="4243"/>
                  <a:pt x="823" y="4243"/>
                </a:cubicBezTo>
                <a:cubicBezTo>
                  <a:pt x="617" y="4243"/>
                  <a:pt x="617" y="4243"/>
                  <a:pt x="411" y="4243"/>
                </a:cubicBezTo>
                <a:cubicBezTo>
                  <a:pt x="617" y="4243"/>
                  <a:pt x="617" y="4629"/>
                  <a:pt x="617" y="4629"/>
                </a:cubicBezTo>
                <a:cubicBezTo>
                  <a:pt x="617" y="4629"/>
                  <a:pt x="617" y="4629"/>
                  <a:pt x="617" y="4629"/>
                </a:cubicBezTo>
                <a:cubicBezTo>
                  <a:pt x="823" y="4629"/>
                  <a:pt x="1029" y="4629"/>
                  <a:pt x="1234" y="4629"/>
                </a:cubicBezTo>
                <a:cubicBezTo>
                  <a:pt x="1440" y="4629"/>
                  <a:pt x="1851" y="4243"/>
                  <a:pt x="1851" y="4629"/>
                </a:cubicBezTo>
                <a:cubicBezTo>
                  <a:pt x="1851" y="4629"/>
                  <a:pt x="1851" y="4629"/>
                  <a:pt x="1646" y="4629"/>
                </a:cubicBezTo>
                <a:cubicBezTo>
                  <a:pt x="1646" y="5014"/>
                  <a:pt x="1234" y="4629"/>
                  <a:pt x="1029" y="5014"/>
                </a:cubicBezTo>
                <a:cubicBezTo>
                  <a:pt x="823" y="5014"/>
                  <a:pt x="206" y="4629"/>
                  <a:pt x="0" y="5014"/>
                </a:cubicBezTo>
                <a:cubicBezTo>
                  <a:pt x="0" y="5014"/>
                  <a:pt x="0" y="5014"/>
                  <a:pt x="0" y="5014"/>
                </a:cubicBezTo>
                <a:cubicBezTo>
                  <a:pt x="0" y="5014"/>
                  <a:pt x="0" y="5014"/>
                  <a:pt x="0" y="5014"/>
                </a:cubicBezTo>
                <a:cubicBezTo>
                  <a:pt x="206" y="5400"/>
                  <a:pt x="411" y="5014"/>
                  <a:pt x="411" y="5014"/>
                </a:cubicBezTo>
                <a:cubicBezTo>
                  <a:pt x="0" y="5400"/>
                  <a:pt x="823" y="5400"/>
                  <a:pt x="823" y="5400"/>
                </a:cubicBezTo>
                <a:cubicBezTo>
                  <a:pt x="617" y="5400"/>
                  <a:pt x="411" y="5400"/>
                  <a:pt x="206" y="5400"/>
                </a:cubicBezTo>
                <a:cubicBezTo>
                  <a:pt x="411" y="5786"/>
                  <a:pt x="823" y="5786"/>
                  <a:pt x="1029" y="5786"/>
                </a:cubicBezTo>
                <a:cubicBezTo>
                  <a:pt x="1029" y="5400"/>
                  <a:pt x="1440" y="5786"/>
                  <a:pt x="1646" y="5786"/>
                </a:cubicBezTo>
                <a:cubicBezTo>
                  <a:pt x="1851" y="5786"/>
                  <a:pt x="2263" y="5400"/>
                  <a:pt x="2469" y="5400"/>
                </a:cubicBezTo>
                <a:cubicBezTo>
                  <a:pt x="2880" y="5786"/>
                  <a:pt x="3086" y="5786"/>
                  <a:pt x="3291" y="5786"/>
                </a:cubicBezTo>
                <a:cubicBezTo>
                  <a:pt x="3497" y="6171"/>
                  <a:pt x="3703" y="6171"/>
                  <a:pt x="3909" y="6171"/>
                </a:cubicBezTo>
                <a:cubicBezTo>
                  <a:pt x="4114" y="6171"/>
                  <a:pt x="3909" y="6171"/>
                  <a:pt x="3703" y="6557"/>
                </a:cubicBezTo>
                <a:cubicBezTo>
                  <a:pt x="3909" y="6557"/>
                  <a:pt x="4114" y="6943"/>
                  <a:pt x="4114" y="6943"/>
                </a:cubicBezTo>
                <a:cubicBezTo>
                  <a:pt x="4114" y="6943"/>
                  <a:pt x="4114" y="6943"/>
                  <a:pt x="4320" y="7329"/>
                </a:cubicBezTo>
                <a:cubicBezTo>
                  <a:pt x="4114" y="7329"/>
                  <a:pt x="4114" y="7329"/>
                  <a:pt x="3909" y="7714"/>
                </a:cubicBezTo>
                <a:cubicBezTo>
                  <a:pt x="3909" y="7714"/>
                  <a:pt x="4114" y="7329"/>
                  <a:pt x="4114" y="7714"/>
                </a:cubicBezTo>
                <a:cubicBezTo>
                  <a:pt x="4320" y="8100"/>
                  <a:pt x="4114" y="7714"/>
                  <a:pt x="4114" y="8100"/>
                </a:cubicBezTo>
                <a:cubicBezTo>
                  <a:pt x="4114" y="8100"/>
                  <a:pt x="4114" y="8100"/>
                  <a:pt x="4114" y="8100"/>
                </a:cubicBezTo>
                <a:cubicBezTo>
                  <a:pt x="4320" y="8100"/>
                  <a:pt x="4320" y="8486"/>
                  <a:pt x="4114" y="8486"/>
                </a:cubicBezTo>
                <a:cubicBezTo>
                  <a:pt x="4114" y="8871"/>
                  <a:pt x="3909" y="8486"/>
                  <a:pt x="4114" y="8486"/>
                </a:cubicBezTo>
                <a:cubicBezTo>
                  <a:pt x="4526" y="8871"/>
                  <a:pt x="3909" y="8871"/>
                  <a:pt x="3909" y="9257"/>
                </a:cubicBezTo>
                <a:cubicBezTo>
                  <a:pt x="3909" y="9257"/>
                  <a:pt x="3909" y="9257"/>
                  <a:pt x="3909" y="9257"/>
                </a:cubicBezTo>
                <a:cubicBezTo>
                  <a:pt x="3909" y="9257"/>
                  <a:pt x="3909" y="9257"/>
                  <a:pt x="3703" y="9257"/>
                </a:cubicBezTo>
                <a:cubicBezTo>
                  <a:pt x="3909" y="9257"/>
                  <a:pt x="4114" y="9257"/>
                  <a:pt x="4114" y="9257"/>
                </a:cubicBezTo>
                <a:cubicBezTo>
                  <a:pt x="4114" y="9257"/>
                  <a:pt x="3497" y="9643"/>
                  <a:pt x="3497" y="10029"/>
                </a:cubicBezTo>
                <a:cubicBezTo>
                  <a:pt x="3703" y="10029"/>
                  <a:pt x="4320" y="10029"/>
                  <a:pt x="4114" y="9643"/>
                </a:cubicBezTo>
                <a:cubicBezTo>
                  <a:pt x="4320" y="10029"/>
                  <a:pt x="4526" y="9643"/>
                  <a:pt x="4526" y="9643"/>
                </a:cubicBezTo>
                <a:cubicBezTo>
                  <a:pt x="4526" y="9643"/>
                  <a:pt x="4320" y="9257"/>
                  <a:pt x="4526" y="9257"/>
                </a:cubicBezTo>
                <a:cubicBezTo>
                  <a:pt x="4320" y="9257"/>
                  <a:pt x="4526" y="9643"/>
                  <a:pt x="4526" y="9643"/>
                </a:cubicBezTo>
                <a:cubicBezTo>
                  <a:pt x="4526" y="9643"/>
                  <a:pt x="4526" y="9643"/>
                  <a:pt x="4526" y="9643"/>
                </a:cubicBezTo>
                <a:cubicBezTo>
                  <a:pt x="4526" y="9643"/>
                  <a:pt x="4526" y="9643"/>
                  <a:pt x="4320" y="10029"/>
                </a:cubicBezTo>
                <a:cubicBezTo>
                  <a:pt x="4526" y="10029"/>
                  <a:pt x="4937" y="10029"/>
                  <a:pt x="5143" y="9643"/>
                </a:cubicBezTo>
                <a:cubicBezTo>
                  <a:pt x="4937" y="10029"/>
                  <a:pt x="4526" y="10029"/>
                  <a:pt x="4526" y="10414"/>
                </a:cubicBezTo>
                <a:cubicBezTo>
                  <a:pt x="4526" y="10414"/>
                  <a:pt x="5143" y="10414"/>
                  <a:pt x="5143" y="10414"/>
                </a:cubicBezTo>
                <a:cubicBezTo>
                  <a:pt x="5143" y="10414"/>
                  <a:pt x="4937" y="10414"/>
                  <a:pt x="4937" y="10414"/>
                </a:cubicBezTo>
                <a:cubicBezTo>
                  <a:pt x="4937" y="10414"/>
                  <a:pt x="4937" y="10414"/>
                  <a:pt x="4937" y="10414"/>
                </a:cubicBezTo>
                <a:cubicBezTo>
                  <a:pt x="4937" y="10800"/>
                  <a:pt x="4937" y="10800"/>
                  <a:pt x="4937" y="10800"/>
                </a:cubicBezTo>
                <a:cubicBezTo>
                  <a:pt x="4937" y="10800"/>
                  <a:pt x="5143" y="10800"/>
                  <a:pt x="5143" y="11186"/>
                </a:cubicBezTo>
                <a:cubicBezTo>
                  <a:pt x="4937" y="11186"/>
                  <a:pt x="3703" y="10414"/>
                  <a:pt x="3703" y="10800"/>
                </a:cubicBezTo>
                <a:cubicBezTo>
                  <a:pt x="3703" y="11186"/>
                  <a:pt x="3909" y="11186"/>
                  <a:pt x="4114" y="11186"/>
                </a:cubicBezTo>
                <a:cubicBezTo>
                  <a:pt x="4114" y="11186"/>
                  <a:pt x="4320" y="11186"/>
                  <a:pt x="4320" y="11186"/>
                </a:cubicBezTo>
                <a:cubicBezTo>
                  <a:pt x="4731" y="11571"/>
                  <a:pt x="4937" y="11186"/>
                  <a:pt x="5143" y="11571"/>
                </a:cubicBezTo>
                <a:cubicBezTo>
                  <a:pt x="5143" y="11571"/>
                  <a:pt x="5143" y="11571"/>
                  <a:pt x="5143" y="11571"/>
                </a:cubicBezTo>
                <a:cubicBezTo>
                  <a:pt x="5143" y="11571"/>
                  <a:pt x="4937" y="11571"/>
                  <a:pt x="4937" y="11571"/>
                </a:cubicBezTo>
                <a:cubicBezTo>
                  <a:pt x="4731" y="11957"/>
                  <a:pt x="4731" y="11957"/>
                  <a:pt x="4731" y="12343"/>
                </a:cubicBezTo>
                <a:cubicBezTo>
                  <a:pt x="4731" y="11957"/>
                  <a:pt x="4937" y="11957"/>
                  <a:pt x="4937" y="12343"/>
                </a:cubicBezTo>
                <a:cubicBezTo>
                  <a:pt x="4731" y="12343"/>
                  <a:pt x="4526" y="12343"/>
                  <a:pt x="4526" y="12729"/>
                </a:cubicBezTo>
                <a:cubicBezTo>
                  <a:pt x="4526" y="12729"/>
                  <a:pt x="4526" y="12729"/>
                  <a:pt x="4526" y="12729"/>
                </a:cubicBezTo>
                <a:cubicBezTo>
                  <a:pt x="4526" y="12729"/>
                  <a:pt x="4320" y="12729"/>
                  <a:pt x="4114" y="12729"/>
                </a:cubicBezTo>
                <a:cubicBezTo>
                  <a:pt x="3703" y="12729"/>
                  <a:pt x="3703" y="12729"/>
                  <a:pt x="3497" y="13114"/>
                </a:cubicBezTo>
                <a:cubicBezTo>
                  <a:pt x="3703" y="13114"/>
                  <a:pt x="3703" y="13114"/>
                  <a:pt x="3909" y="13114"/>
                </a:cubicBezTo>
                <a:cubicBezTo>
                  <a:pt x="4114" y="13114"/>
                  <a:pt x="4114" y="13114"/>
                  <a:pt x="4320" y="13114"/>
                </a:cubicBezTo>
                <a:cubicBezTo>
                  <a:pt x="4114" y="13500"/>
                  <a:pt x="3909" y="13114"/>
                  <a:pt x="3703" y="13114"/>
                </a:cubicBezTo>
                <a:cubicBezTo>
                  <a:pt x="3497" y="13114"/>
                  <a:pt x="3291" y="13500"/>
                  <a:pt x="3086" y="13886"/>
                </a:cubicBezTo>
                <a:cubicBezTo>
                  <a:pt x="3497" y="13886"/>
                  <a:pt x="3909" y="13500"/>
                  <a:pt x="4320" y="13500"/>
                </a:cubicBezTo>
                <a:cubicBezTo>
                  <a:pt x="4320" y="13500"/>
                  <a:pt x="4114" y="13500"/>
                  <a:pt x="4114" y="13500"/>
                </a:cubicBezTo>
                <a:cubicBezTo>
                  <a:pt x="4320" y="13500"/>
                  <a:pt x="4320" y="13886"/>
                  <a:pt x="4320" y="13886"/>
                </a:cubicBezTo>
                <a:cubicBezTo>
                  <a:pt x="4114" y="13886"/>
                  <a:pt x="3909" y="13500"/>
                  <a:pt x="3703" y="13500"/>
                </a:cubicBezTo>
                <a:cubicBezTo>
                  <a:pt x="3703" y="13500"/>
                  <a:pt x="3497" y="13500"/>
                  <a:pt x="3291" y="13886"/>
                </a:cubicBezTo>
                <a:cubicBezTo>
                  <a:pt x="3086" y="13886"/>
                  <a:pt x="2880" y="13886"/>
                  <a:pt x="2880" y="14271"/>
                </a:cubicBezTo>
                <a:cubicBezTo>
                  <a:pt x="3086" y="14657"/>
                  <a:pt x="3291" y="14271"/>
                  <a:pt x="3497" y="14271"/>
                </a:cubicBezTo>
                <a:cubicBezTo>
                  <a:pt x="3291" y="14657"/>
                  <a:pt x="2880" y="14657"/>
                  <a:pt x="2674" y="15043"/>
                </a:cubicBezTo>
                <a:cubicBezTo>
                  <a:pt x="3086" y="15043"/>
                  <a:pt x="3497" y="14657"/>
                  <a:pt x="3909" y="14271"/>
                </a:cubicBezTo>
                <a:cubicBezTo>
                  <a:pt x="3497" y="14657"/>
                  <a:pt x="3086" y="15043"/>
                  <a:pt x="2880" y="15429"/>
                </a:cubicBezTo>
                <a:cubicBezTo>
                  <a:pt x="2880" y="15429"/>
                  <a:pt x="2880" y="15429"/>
                  <a:pt x="2880" y="15429"/>
                </a:cubicBezTo>
                <a:cubicBezTo>
                  <a:pt x="2880" y="15429"/>
                  <a:pt x="2880" y="15429"/>
                  <a:pt x="2674" y="15814"/>
                </a:cubicBezTo>
                <a:cubicBezTo>
                  <a:pt x="2880" y="15814"/>
                  <a:pt x="2880" y="15814"/>
                  <a:pt x="3086" y="15814"/>
                </a:cubicBezTo>
                <a:cubicBezTo>
                  <a:pt x="3291" y="15814"/>
                  <a:pt x="3497" y="15429"/>
                  <a:pt x="3703" y="15429"/>
                </a:cubicBezTo>
                <a:cubicBezTo>
                  <a:pt x="3497" y="15814"/>
                  <a:pt x="3291" y="15814"/>
                  <a:pt x="3086" y="15814"/>
                </a:cubicBezTo>
                <a:cubicBezTo>
                  <a:pt x="2880" y="16200"/>
                  <a:pt x="3086" y="15814"/>
                  <a:pt x="3086" y="16200"/>
                </a:cubicBezTo>
                <a:cubicBezTo>
                  <a:pt x="3086" y="16586"/>
                  <a:pt x="2880" y="16971"/>
                  <a:pt x="2880" y="16971"/>
                </a:cubicBezTo>
                <a:cubicBezTo>
                  <a:pt x="2880" y="16971"/>
                  <a:pt x="3291" y="16586"/>
                  <a:pt x="3291" y="16586"/>
                </a:cubicBezTo>
                <a:cubicBezTo>
                  <a:pt x="3291" y="16586"/>
                  <a:pt x="3291" y="16586"/>
                  <a:pt x="3291" y="16586"/>
                </a:cubicBezTo>
                <a:cubicBezTo>
                  <a:pt x="3497" y="16586"/>
                  <a:pt x="3497" y="16586"/>
                  <a:pt x="3497" y="16200"/>
                </a:cubicBezTo>
                <a:cubicBezTo>
                  <a:pt x="3703" y="16200"/>
                  <a:pt x="3497" y="16200"/>
                  <a:pt x="3703" y="16586"/>
                </a:cubicBezTo>
                <a:cubicBezTo>
                  <a:pt x="3703" y="16586"/>
                  <a:pt x="3703" y="16586"/>
                  <a:pt x="3703" y="16586"/>
                </a:cubicBezTo>
                <a:cubicBezTo>
                  <a:pt x="3703" y="16586"/>
                  <a:pt x="3909" y="16586"/>
                  <a:pt x="3703" y="16971"/>
                </a:cubicBezTo>
                <a:cubicBezTo>
                  <a:pt x="3703" y="16586"/>
                  <a:pt x="3703" y="16586"/>
                  <a:pt x="3497" y="16586"/>
                </a:cubicBezTo>
                <a:cubicBezTo>
                  <a:pt x="3497" y="16586"/>
                  <a:pt x="3291" y="16971"/>
                  <a:pt x="3291" y="16971"/>
                </a:cubicBezTo>
                <a:cubicBezTo>
                  <a:pt x="3086" y="16971"/>
                  <a:pt x="2880" y="16971"/>
                  <a:pt x="3086" y="17357"/>
                </a:cubicBezTo>
                <a:cubicBezTo>
                  <a:pt x="3086" y="17357"/>
                  <a:pt x="3497" y="16971"/>
                  <a:pt x="3497" y="16971"/>
                </a:cubicBezTo>
                <a:cubicBezTo>
                  <a:pt x="3497" y="16971"/>
                  <a:pt x="3497" y="16971"/>
                  <a:pt x="3497" y="16971"/>
                </a:cubicBezTo>
                <a:cubicBezTo>
                  <a:pt x="3497" y="16971"/>
                  <a:pt x="3497" y="16971"/>
                  <a:pt x="3703" y="16971"/>
                </a:cubicBezTo>
                <a:cubicBezTo>
                  <a:pt x="3497" y="17357"/>
                  <a:pt x="3291" y="17357"/>
                  <a:pt x="3086" y="17357"/>
                </a:cubicBezTo>
                <a:cubicBezTo>
                  <a:pt x="3086" y="17743"/>
                  <a:pt x="2880" y="17743"/>
                  <a:pt x="3086" y="18129"/>
                </a:cubicBezTo>
                <a:cubicBezTo>
                  <a:pt x="3086" y="18129"/>
                  <a:pt x="3086" y="18514"/>
                  <a:pt x="3086" y="18514"/>
                </a:cubicBezTo>
                <a:cubicBezTo>
                  <a:pt x="3291" y="18514"/>
                  <a:pt x="3291" y="18514"/>
                  <a:pt x="3497" y="18129"/>
                </a:cubicBezTo>
                <a:cubicBezTo>
                  <a:pt x="3291" y="18514"/>
                  <a:pt x="3291" y="18514"/>
                  <a:pt x="3086" y="18900"/>
                </a:cubicBezTo>
                <a:cubicBezTo>
                  <a:pt x="3291" y="18900"/>
                  <a:pt x="3291" y="18900"/>
                  <a:pt x="3291" y="19286"/>
                </a:cubicBezTo>
                <a:cubicBezTo>
                  <a:pt x="3086" y="19671"/>
                  <a:pt x="3497" y="19286"/>
                  <a:pt x="3703" y="19286"/>
                </a:cubicBezTo>
                <a:cubicBezTo>
                  <a:pt x="3497" y="19286"/>
                  <a:pt x="3291" y="19286"/>
                  <a:pt x="3497" y="19671"/>
                </a:cubicBezTo>
                <a:cubicBezTo>
                  <a:pt x="3291" y="19671"/>
                  <a:pt x="3291" y="19671"/>
                  <a:pt x="3291" y="19671"/>
                </a:cubicBezTo>
                <a:cubicBezTo>
                  <a:pt x="3497" y="20057"/>
                  <a:pt x="3497" y="20057"/>
                  <a:pt x="3497" y="20057"/>
                </a:cubicBezTo>
                <a:cubicBezTo>
                  <a:pt x="3497" y="20443"/>
                  <a:pt x="3703" y="20057"/>
                  <a:pt x="3497" y="20443"/>
                </a:cubicBezTo>
                <a:cubicBezTo>
                  <a:pt x="3703" y="20443"/>
                  <a:pt x="3703" y="20443"/>
                  <a:pt x="3909" y="20443"/>
                </a:cubicBezTo>
                <a:cubicBezTo>
                  <a:pt x="3703" y="20443"/>
                  <a:pt x="3703" y="20443"/>
                  <a:pt x="3497" y="20829"/>
                </a:cubicBezTo>
                <a:cubicBezTo>
                  <a:pt x="3703" y="20829"/>
                  <a:pt x="3703" y="20829"/>
                  <a:pt x="3703" y="20829"/>
                </a:cubicBezTo>
                <a:cubicBezTo>
                  <a:pt x="3703" y="20443"/>
                  <a:pt x="3909" y="20829"/>
                  <a:pt x="3909" y="20443"/>
                </a:cubicBezTo>
                <a:cubicBezTo>
                  <a:pt x="4114" y="20443"/>
                  <a:pt x="4114" y="20443"/>
                  <a:pt x="4320" y="20443"/>
                </a:cubicBezTo>
                <a:cubicBezTo>
                  <a:pt x="4320" y="20443"/>
                  <a:pt x="4526" y="20443"/>
                  <a:pt x="4731" y="20057"/>
                </a:cubicBezTo>
                <a:cubicBezTo>
                  <a:pt x="4731" y="20443"/>
                  <a:pt x="4320" y="20443"/>
                  <a:pt x="4526" y="20829"/>
                </a:cubicBezTo>
                <a:cubicBezTo>
                  <a:pt x="4731" y="21214"/>
                  <a:pt x="4937" y="20829"/>
                  <a:pt x="5143" y="20829"/>
                </a:cubicBezTo>
                <a:cubicBezTo>
                  <a:pt x="4937" y="20829"/>
                  <a:pt x="4731" y="21214"/>
                  <a:pt x="4731" y="21214"/>
                </a:cubicBezTo>
                <a:cubicBezTo>
                  <a:pt x="4731" y="21214"/>
                  <a:pt x="4937" y="21600"/>
                  <a:pt x="4937" y="21600"/>
                </a:cubicBezTo>
                <a:cubicBezTo>
                  <a:pt x="5143" y="21600"/>
                  <a:pt x="5143" y="21214"/>
                  <a:pt x="5143" y="21214"/>
                </a:cubicBezTo>
                <a:cubicBezTo>
                  <a:pt x="5143" y="21214"/>
                  <a:pt x="4937" y="21600"/>
                  <a:pt x="5143" y="21600"/>
                </a:cubicBezTo>
                <a:cubicBezTo>
                  <a:pt x="5143" y="21600"/>
                  <a:pt x="5143" y="21600"/>
                  <a:pt x="5143" y="21600"/>
                </a:cubicBezTo>
                <a:cubicBezTo>
                  <a:pt x="5143" y="21600"/>
                  <a:pt x="5349" y="21600"/>
                  <a:pt x="5349" y="21600"/>
                </a:cubicBezTo>
                <a:cubicBezTo>
                  <a:pt x="5349" y="21600"/>
                  <a:pt x="5349" y="21600"/>
                  <a:pt x="5349" y="21600"/>
                </a:cubicBezTo>
                <a:cubicBezTo>
                  <a:pt x="5349" y="21600"/>
                  <a:pt x="5554" y="21600"/>
                  <a:pt x="5554" y="21214"/>
                </a:cubicBezTo>
                <a:cubicBezTo>
                  <a:pt x="5760" y="20829"/>
                  <a:pt x="5554" y="21214"/>
                  <a:pt x="5349" y="20829"/>
                </a:cubicBezTo>
                <a:cubicBezTo>
                  <a:pt x="5554" y="20829"/>
                  <a:pt x="5760" y="20829"/>
                  <a:pt x="5760" y="20829"/>
                </a:cubicBezTo>
                <a:cubicBezTo>
                  <a:pt x="5966" y="20443"/>
                  <a:pt x="6171" y="20057"/>
                  <a:pt x="6377" y="19671"/>
                </a:cubicBezTo>
                <a:cubicBezTo>
                  <a:pt x="6377" y="19671"/>
                  <a:pt x="6171" y="19671"/>
                  <a:pt x="6171" y="19671"/>
                </a:cubicBezTo>
                <a:cubicBezTo>
                  <a:pt x="6377" y="19671"/>
                  <a:pt x="6377" y="19671"/>
                  <a:pt x="6377" y="19286"/>
                </a:cubicBezTo>
                <a:cubicBezTo>
                  <a:pt x="6583" y="19286"/>
                  <a:pt x="6583" y="18900"/>
                  <a:pt x="6583" y="18900"/>
                </a:cubicBezTo>
                <a:cubicBezTo>
                  <a:pt x="6583" y="18900"/>
                  <a:pt x="6377" y="18900"/>
                  <a:pt x="6377" y="18514"/>
                </a:cubicBezTo>
                <a:cubicBezTo>
                  <a:pt x="6583" y="18514"/>
                  <a:pt x="6789" y="18900"/>
                  <a:pt x="6994" y="18514"/>
                </a:cubicBezTo>
                <a:cubicBezTo>
                  <a:pt x="6789" y="18514"/>
                  <a:pt x="6789" y="18129"/>
                  <a:pt x="6789" y="18129"/>
                </a:cubicBezTo>
                <a:cubicBezTo>
                  <a:pt x="6994" y="18514"/>
                  <a:pt x="7200" y="18129"/>
                  <a:pt x="7200" y="17743"/>
                </a:cubicBezTo>
                <a:cubicBezTo>
                  <a:pt x="7406" y="17743"/>
                  <a:pt x="7406" y="17743"/>
                  <a:pt x="7406" y="17743"/>
                </a:cubicBezTo>
                <a:cubicBezTo>
                  <a:pt x="7611" y="17357"/>
                  <a:pt x="7406" y="17357"/>
                  <a:pt x="7611" y="17357"/>
                </a:cubicBezTo>
                <a:cubicBezTo>
                  <a:pt x="7406" y="16971"/>
                  <a:pt x="7406" y="17357"/>
                  <a:pt x="7200" y="16971"/>
                </a:cubicBezTo>
                <a:cubicBezTo>
                  <a:pt x="7406" y="16971"/>
                  <a:pt x="7611" y="17357"/>
                  <a:pt x="7817" y="16971"/>
                </a:cubicBezTo>
                <a:cubicBezTo>
                  <a:pt x="7817" y="16586"/>
                  <a:pt x="7817" y="16971"/>
                  <a:pt x="7817" y="16586"/>
                </a:cubicBezTo>
                <a:cubicBezTo>
                  <a:pt x="7817" y="16586"/>
                  <a:pt x="7817" y="16200"/>
                  <a:pt x="7611" y="16586"/>
                </a:cubicBezTo>
                <a:cubicBezTo>
                  <a:pt x="7611" y="16200"/>
                  <a:pt x="7817" y="16200"/>
                  <a:pt x="7817" y="16200"/>
                </a:cubicBezTo>
                <a:cubicBezTo>
                  <a:pt x="8023" y="16200"/>
                  <a:pt x="8023" y="16200"/>
                  <a:pt x="8229" y="15814"/>
                </a:cubicBezTo>
                <a:cubicBezTo>
                  <a:pt x="8229" y="15814"/>
                  <a:pt x="8229" y="15814"/>
                  <a:pt x="8023" y="15814"/>
                </a:cubicBezTo>
                <a:cubicBezTo>
                  <a:pt x="8229" y="15814"/>
                  <a:pt x="8434" y="15814"/>
                  <a:pt x="8640" y="15814"/>
                </a:cubicBezTo>
                <a:cubicBezTo>
                  <a:pt x="8846" y="15429"/>
                  <a:pt x="9051" y="15429"/>
                  <a:pt x="8846" y="15429"/>
                </a:cubicBezTo>
                <a:cubicBezTo>
                  <a:pt x="9051" y="15429"/>
                  <a:pt x="9051" y="15043"/>
                  <a:pt x="9257" y="15043"/>
                </a:cubicBezTo>
                <a:cubicBezTo>
                  <a:pt x="9257" y="15043"/>
                  <a:pt x="9051" y="15043"/>
                  <a:pt x="9051" y="15043"/>
                </a:cubicBezTo>
                <a:cubicBezTo>
                  <a:pt x="9257" y="15043"/>
                  <a:pt x="9257" y="15043"/>
                  <a:pt x="9463" y="15043"/>
                </a:cubicBezTo>
                <a:cubicBezTo>
                  <a:pt x="9257" y="15043"/>
                  <a:pt x="9257" y="15429"/>
                  <a:pt x="9051" y="15429"/>
                </a:cubicBezTo>
                <a:cubicBezTo>
                  <a:pt x="9051" y="15429"/>
                  <a:pt x="8846" y="15429"/>
                  <a:pt x="9051" y="15814"/>
                </a:cubicBezTo>
                <a:cubicBezTo>
                  <a:pt x="9051" y="15814"/>
                  <a:pt x="9257" y="15814"/>
                  <a:pt x="9257" y="15814"/>
                </a:cubicBezTo>
                <a:cubicBezTo>
                  <a:pt x="9257" y="15429"/>
                  <a:pt x="9257" y="15429"/>
                  <a:pt x="9257" y="15429"/>
                </a:cubicBezTo>
                <a:cubicBezTo>
                  <a:pt x="9257" y="15429"/>
                  <a:pt x="9463" y="15429"/>
                  <a:pt x="9463" y="15429"/>
                </a:cubicBezTo>
                <a:cubicBezTo>
                  <a:pt x="9463" y="15429"/>
                  <a:pt x="9463" y="15429"/>
                  <a:pt x="9463" y="15429"/>
                </a:cubicBezTo>
                <a:cubicBezTo>
                  <a:pt x="9669" y="15429"/>
                  <a:pt x="9669" y="15043"/>
                  <a:pt x="9669" y="15429"/>
                </a:cubicBezTo>
                <a:cubicBezTo>
                  <a:pt x="9874" y="15429"/>
                  <a:pt x="10080" y="15429"/>
                  <a:pt x="10080" y="15043"/>
                </a:cubicBezTo>
                <a:cubicBezTo>
                  <a:pt x="10286" y="15429"/>
                  <a:pt x="10697" y="14657"/>
                  <a:pt x="10903" y="14271"/>
                </a:cubicBezTo>
                <a:cubicBezTo>
                  <a:pt x="11109" y="13886"/>
                  <a:pt x="11314" y="13886"/>
                  <a:pt x="11314" y="13886"/>
                </a:cubicBezTo>
                <a:cubicBezTo>
                  <a:pt x="11520" y="13500"/>
                  <a:pt x="11931" y="13500"/>
                  <a:pt x="11726" y="13114"/>
                </a:cubicBezTo>
                <a:cubicBezTo>
                  <a:pt x="11931" y="13114"/>
                  <a:pt x="11931" y="13114"/>
                  <a:pt x="11931" y="12729"/>
                </a:cubicBezTo>
                <a:cubicBezTo>
                  <a:pt x="11931" y="13114"/>
                  <a:pt x="12549" y="13500"/>
                  <a:pt x="12343" y="13114"/>
                </a:cubicBezTo>
                <a:cubicBezTo>
                  <a:pt x="12960" y="13114"/>
                  <a:pt x="13371" y="12729"/>
                  <a:pt x="13783" y="12729"/>
                </a:cubicBezTo>
                <a:cubicBezTo>
                  <a:pt x="14194" y="12729"/>
                  <a:pt x="14606" y="12343"/>
                  <a:pt x="14811" y="12343"/>
                </a:cubicBezTo>
                <a:cubicBezTo>
                  <a:pt x="14811" y="12343"/>
                  <a:pt x="14811" y="11957"/>
                  <a:pt x="14811" y="11957"/>
                </a:cubicBezTo>
                <a:cubicBezTo>
                  <a:pt x="14811" y="11957"/>
                  <a:pt x="15223" y="11957"/>
                  <a:pt x="15223" y="11957"/>
                </a:cubicBezTo>
                <a:cubicBezTo>
                  <a:pt x="15223" y="11957"/>
                  <a:pt x="15429" y="11957"/>
                  <a:pt x="15429" y="11571"/>
                </a:cubicBezTo>
                <a:cubicBezTo>
                  <a:pt x="15429" y="11571"/>
                  <a:pt x="15634" y="11571"/>
                  <a:pt x="15634" y="11571"/>
                </a:cubicBezTo>
                <a:cubicBezTo>
                  <a:pt x="15634" y="11571"/>
                  <a:pt x="15634" y="11571"/>
                  <a:pt x="15634" y="11571"/>
                </a:cubicBezTo>
                <a:cubicBezTo>
                  <a:pt x="15840" y="11571"/>
                  <a:pt x="16046" y="11571"/>
                  <a:pt x="16046" y="11186"/>
                </a:cubicBezTo>
                <a:cubicBezTo>
                  <a:pt x="15429" y="11186"/>
                  <a:pt x="14606" y="11186"/>
                  <a:pt x="13989" y="11186"/>
                </a:cubicBezTo>
                <a:cubicBezTo>
                  <a:pt x="13989" y="11186"/>
                  <a:pt x="14400" y="11186"/>
                  <a:pt x="14400" y="11186"/>
                </a:cubicBezTo>
                <a:cubicBezTo>
                  <a:pt x="14400" y="10800"/>
                  <a:pt x="13783" y="10800"/>
                  <a:pt x="13577" y="10800"/>
                </a:cubicBezTo>
                <a:cubicBezTo>
                  <a:pt x="13577" y="10800"/>
                  <a:pt x="14194" y="10414"/>
                  <a:pt x="13783" y="10414"/>
                </a:cubicBezTo>
                <a:cubicBezTo>
                  <a:pt x="13989" y="10414"/>
                  <a:pt x="14194" y="10414"/>
                  <a:pt x="14400" y="10414"/>
                </a:cubicBezTo>
                <a:cubicBezTo>
                  <a:pt x="14400" y="10414"/>
                  <a:pt x="14811" y="10414"/>
                  <a:pt x="14811" y="10414"/>
                </a:cubicBezTo>
                <a:cubicBezTo>
                  <a:pt x="15223" y="10029"/>
                  <a:pt x="14400" y="10029"/>
                  <a:pt x="14400" y="10029"/>
                </a:cubicBezTo>
                <a:cubicBezTo>
                  <a:pt x="14811" y="10029"/>
                  <a:pt x="15223" y="10029"/>
                  <a:pt x="15429" y="10414"/>
                </a:cubicBezTo>
                <a:cubicBezTo>
                  <a:pt x="15429" y="10414"/>
                  <a:pt x="15429" y="10800"/>
                  <a:pt x="15634" y="10800"/>
                </a:cubicBezTo>
                <a:cubicBezTo>
                  <a:pt x="15634" y="10800"/>
                  <a:pt x="15634" y="10800"/>
                  <a:pt x="15840" y="10800"/>
                </a:cubicBezTo>
                <a:cubicBezTo>
                  <a:pt x="16046" y="10800"/>
                  <a:pt x="15840" y="10800"/>
                  <a:pt x="16046" y="10414"/>
                </a:cubicBezTo>
                <a:cubicBezTo>
                  <a:pt x="16046" y="10800"/>
                  <a:pt x="16046" y="10800"/>
                  <a:pt x="16046" y="10800"/>
                </a:cubicBezTo>
                <a:cubicBezTo>
                  <a:pt x="16251" y="10800"/>
                  <a:pt x="16251" y="11186"/>
                  <a:pt x="16457" y="10800"/>
                </a:cubicBezTo>
                <a:cubicBezTo>
                  <a:pt x="16457" y="10800"/>
                  <a:pt x="16457" y="10029"/>
                  <a:pt x="16457" y="10029"/>
                </a:cubicBezTo>
                <a:cubicBezTo>
                  <a:pt x="16457" y="10029"/>
                  <a:pt x="16251" y="10029"/>
                  <a:pt x="16251" y="10029"/>
                </a:cubicBezTo>
                <a:cubicBezTo>
                  <a:pt x="16251" y="10029"/>
                  <a:pt x="16251" y="10029"/>
                  <a:pt x="16457" y="9643"/>
                </a:cubicBezTo>
                <a:cubicBezTo>
                  <a:pt x="16251" y="9643"/>
                  <a:pt x="16046" y="9257"/>
                  <a:pt x="15840" y="9257"/>
                </a:cubicBezTo>
                <a:cubicBezTo>
                  <a:pt x="15840" y="9257"/>
                  <a:pt x="15634" y="9257"/>
                  <a:pt x="15634" y="9257"/>
                </a:cubicBezTo>
                <a:cubicBezTo>
                  <a:pt x="15429" y="9257"/>
                  <a:pt x="15429" y="9257"/>
                  <a:pt x="15223" y="9257"/>
                </a:cubicBezTo>
                <a:cubicBezTo>
                  <a:pt x="15429" y="9257"/>
                  <a:pt x="15634" y="8871"/>
                  <a:pt x="15429" y="8871"/>
                </a:cubicBezTo>
                <a:cubicBezTo>
                  <a:pt x="15223" y="8486"/>
                  <a:pt x="15017" y="8871"/>
                  <a:pt x="14811" y="8871"/>
                </a:cubicBezTo>
                <a:cubicBezTo>
                  <a:pt x="15017" y="8871"/>
                  <a:pt x="15223" y="8871"/>
                  <a:pt x="15429" y="8486"/>
                </a:cubicBezTo>
                <a:cubicBezTo>
                  <a:pt x="15429" y="8486"/>
                  <a:pt x="15634" y="8486"/>
                  <a:pt x="15634" y="8486"/>
                </a:cubicBezTo>
                <a:cubicBezTo>
                  <a:pt x="15634" y="8486"/>
                  <a:pt x="15634" y="8871"/>
                  <a:pt x="15840" y="8871"/>
                </a:cubicBezTo>
                <a:cubicBezTo>
                  <a:pt x="15840" y="9257"/>
                  <a:pt x="16251" y="9257"/>
                  <a:pt x="16457" y="9257"/>
                </a:cubicBezTo>
                <a:cubicBezTo>
                  <a:pt x="16457" y="9257"/>
                  <a:pt x="16457" y="9257"/>
                  <a:pt x="16457" y="9257"/>
                </a:cubicBezTo>
                <a:cubicBezTo>
                  <a:pt x="16457" y="8871"/>
                  <a:pt x="16663" y="8871"/>
                  <a:pt x="16663" y="8486"/>
                </a:cubicBezTo>
                <a:cubicBezTo>
                  <a:pt x="16251" y="8486"/>
                  <a:pt x="16046" y="8100"/>
                  <a:pt x="15634" y="8100"/>
                </a:cubicBezTo>
                <a:cubicBezTo>
                  <a:pt x="15223" y="8486"/>
                  <a:pt x="14811" y="8871"/>
                  <a:pt x="14606" y="8486"/>
                </a:cubicBezTo>
                <a:cubicBezTo>
                  <a:pt x="14606" y="8486"/>
                  <a:pt x="14811" y="8486"/>
                  <a:pt x="15017" y="8486"/>
                </a:cubicBezTo>
                <a:cubicBezTo>
                  <a:pt x="14811" y="8100"/>
                  <a:pt x="14811" y="8100"/>
                  <a:pt x="14811" y="8100"/>
                </a:cubicBezTo>
                <a:cubicBezTo>
                  <a:pt x="15017" y="8100"/>
                  <a:pt x="15429" y="8486"/>
                  <a:pt x="15634" y="8100"/>
                </a:cubicBezTo>
                <a:cubicBezTo>
                  <a:pt x="15634" y="8100"/>
                  <a:pt x="15634" y="7714"/>
                  <a:pt x="15429" y="7714"/>
                </a:cubicBezTo>
                <a:cubicBezTo>
                  <a:pt x="15429" y="7714"/>
                  <a:pt x="15634" y="8100"/>
                  <a:pt x="15634" y="8100"/>
                </a:cubicBezTo>
                <a:cubicBezTo>
                  <a:pt x="15840" y="8100"/>
                  <a:pt x="15840" y="8100"/>
                  <a:pt x="15840" y="8100"/>
                </a:cubicBezTo>
                <a:cubicBezTo>
                  <a:pt x="16046" y="8100"/>
                  <a:pt x="16251" y="8100"/>
                  <a:pt x="16457" y="8100"/>
                </a:cubicBezTo>
                <a:cubicBezTo>
                  <a:pt x="16663" y="8486"/>
                  <a:pt x="17280" y="8486"/>
                  <a:pt x="17280" y="7714"/>
                </a:cubicBezTo>
                <a:cubicBezTo>
                  <a:pt x="17074" y="7714"/>
                  <a:pt x="16869" y="7714"/>
                  <a:pt x="16663" y="7714"/>
                </a:cubicBezTo>
                <a:cubicBezTo>
                  <a:pt x="16663" y="7329"/>
                  <a:pt x="16663" y="7714"/>
                  <a:pt x="16663" y="7329"/>
                </a:cubicBezTo>
                <a:cubicBezTo>
                  <a:pt x="16869" y="7329"/>
                  <a:pt x="16869" y="7329"/>
                  <a:pt x="16869" y="7329"/>
                </a:cubicBezTo>
                <a:cubicBezTo>
                  <a:pt x="16869" y="7329"/>
                  <a:pt x="16869" y="7329"/>
                  <a:pt x="16869" y="7329"/>
                </a:cubicBezTo>
                <a:cubicBezTo>
                  <a:pt x="16869" y="7329"/>
                  <a:pt x="16869" y="7329"/>
                  <a:pt x="16869" y="7329"/>
                </a:cubicBezTo>
                <a:cubicBezTo>
                  <a:pt x="17074" y="7714"/>
                  <a:pt x="17280" y="7714"/>
                  <a:pt x="17486" y="7329"/>
                </a:cubicBezTo>
                <a:cubicBezTo>
                  <a:pt x="17486" y="7329"/>
                  <a:pt x="17897" y="7329"/>
                  <a:pt x="17897" y="7329"/>
                </a:cubicBezTo>
                <a:cubicBezTo>
                  <a:pt x="17897" y="7329"/>
                  <a:pt x="17691" y="6943"/>
                  <a:pt x="17691" y="6943"/>
                </a:cubicBezTo>
                <a:cubicBezTo>
                  <a:pt x="17486" y="6557"/>
                  <a:pt x="17486" y="7329"/>
                  <a:pt x="17280" y="6943"/>
                </a:cubicBezTo>
                <a:cubicBezTo>
                  <a:pt x="17280" y="6943"/>
                  <a:pt x="17486" y="6943"/>
                  <a:pt x="17280" y="6557"/>
                </a:cubicBezTo>
                <a:cubicBezTo>
                  <a:pt x="17280" y="6557"/>
                  <a:pt x="17074" y="6943"/>
                  <a:pt x="16869" y="6557"/>
                </a:cubicBezTo>
                <a:cubicBezTo>
                  <a:pt x="17280" y="6943"/>
                  <a:pt x="17486" y="6557"/>
                  <a:pt x="17691" y="6557"/>
                </a:cubicBezTo>
                <a:cubicBezTo>
                  <a:pt x="17897" y="6557"/>
                  <a:pt x="17897" y="6557"/>
                  <a:pt x="17897" y="6557"/>
                </a:cubicBezTo>
                <a:cubicBezTo>
                  <a:pt x="18103" y="6171"/>
                  <a:pt x="17897" y="6171"/>
                  <a:pt x="17897" y="5786"/>
                </a:cubicBezTo>
                <a:cubicBezTo>
                  <a:pt x="17897" y="5786"/>
                  <a:pt x="17897" y="5786"/>
                  <a:pt x="17897" y="5786"/>
                </a:cubicBezTo>
                <a:cubicBezTo>
                  <a:pt x="17691" y="5400"/>
                  <a:pt x="17486" y="5786"/>
                  <a:pt x="17280" y="5786"/>
                </a:cubicBezTo>
                <a:cubicBezTo>
                  <a:pt x="17280" y="5400"/>
                  <a:pt x="17280" y="5400"/>
                  <a:pt x="17280" y="5400"/>
                </a:cubicBezTo>
                <a:cubicBezTo>
                  <a:pt x="17280" y="5400"/>
                  <a:pt x="17074" y="5400"/>
                  <a:pt x="17074" y="5400"/>
                </a:cubicBezTo>
                <a:cubicBezTo>
                  <a:pt x="17074" y="5014"/>
                  <a:pt x="17280" y="5400"/>
                  <a:pt x="17280" y="5400"/>
                </a:cubicBezTo>
                <a:cubicBezTo>
                  <a:pt x="17486" y="5400"/>
                  <a:pt x="17486" y="5014"/>
                  <a:pt x="17691" y="5014"/>
                </a:cubicBezTo>
                <a:cubicBezTo>
                  <a:pt x="17897" y="5014"/>
                  <a:pt x="18103" y="5400"/>
                  <a:pt x="18514" y="5014"/>
                </a:cubicBezTo>
                <a:cubicBezTo>
                  <a:pt x="18514" y="5014"/>
                  <a:pt x="18720" y="5014"/>
                  <a:pt x="18720" y="4629"/>
                </a:cubicBezTo>
                <a:cubicBezTo>
                  <a:pt x="18514" y="4629"/>
                  <a:pt x="18103" y="5014"/>
                  <a:pt x="17897" y="4629"/>
                </a:cubicBezTo>
                <a:cubicBezTo>
                  <a:pt x="18103" y="4629"/>
                  <a:pt x="18309" y="4629"/>
                  <a:pt x="18309" y="4629"/>
                </a:cubicBezTo>
                <a:cubicBezTo>
                  <a:pt x="18309" y="4243"/>
                  <a:pt x="18103" y="4243"/>
                  <a:pt x="17897" y="4243"/>
                </a:cubicBezTo>
                <a:cubicBezTo>
                  <a:pt x="17897" y="4243"/>
                  <a:pt x="17691" y="4629"/>
                  <a:pt x="17691" y="4243"/>
                </a:cubicBezTo>
                <a:cubicBezTo>
                  <a:pt x="17486" y="4243"/>
                  <a:pt x="17897" y="3857"/>
                  <a:pt x="17897" y="3471"/>
                </a:cubicBezTo>
                <a:cubicBezTo>
                  <a:pt x="17897" y="3471"/>
                  <a:pt x="17897" y="3471"/>
                  <a:pt x="17897" y="3471"/>
                </a:cubicBezTo>
                <a:cubicBezTo>
                  <a:pt x="18309" y="3471"/>
                  <a:pt x="18514" y="3471"/>
                  <a:pt x="18720" y="3086"/>
                </a:cubicBezTo>
                <a:cubicBezTo>
                  <a:pt x="18720" y="3086"/>
                  <a:pt x="18720" y="3086"/>
                  <a:pt x="18720" y="3086"/>
                </a:cubicBezTo>
                <a:cubicBezTo>
                  <a:pt x="18720" y="2700"/>
                  <a:pt x="18720" y="3086"/>
                  <a:pt x="18514" y="2700"/>
                </a:cubicBezTo>
                <a:cubicBezTo>
                  <a:pt x="18309" y="2700"/>
                  <a:pt x="18720" y="2314"/>
                  <a:pt x="18720" y="2314"/>
                </a:cubicBezTo>
                <a:cubicBezTo>
                  <a:pt x="19131" y="2314"/>
                  <a:pt x="19749" y="2314"/>
                  <a:pt x="19954" y="2314"/>
                </a:cubicBezTo>
                <a:cubicBezTo>
                  <a:pt x="19954" y="2314"/>
                  <a:pt x="19749" y="1929"/>
                  <a:pt x="19749" y="1929"/>
                </a:cubicBezTo>
                <a:cubicBezTo>
                  <a:pt x="19954" y="1929"/>
                  <a:pt x="20366" y="1929"/>
                  <a:pt x="20571" y="1929"/>
                </a:cubicBezTo>
                <a:cubicBezTo>
                  <a:pt x="20571" y="1929"/>
                  <a:pt x="20571" y="1929"/>
                  <a:pt x="20571" y="1929"/>
                </a:cubicBezTo>
                <a:cubicBezTo>
                  <a:pt x="20983" y="1543"/>
                  <a:pt x="21189" y="1543"/>
                  <a:pt x="21600" y="1543"/>
                </a:cubicBezTo>
                <a:cubicBezTo>
                  <a:pt x="21600" y="1543"/>
                  <a:pt x="21600" y="1543"/>
                  <a:pt x="21600" y="154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4" name="Shape 2043"/>
          <p:cNvSpPr/>
          <p:nvPr/>
        </p:nvSpPr>
        <p:spPr bwMode="auto">
          <a:xfrm>
            <a:off x="4530726" y="1670845"/>
            <a:ext cx="19367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20520"/>
                </a:moveTo>
                <a:cubicBezTo>
                  <a:pt x="16200" y="20520"/>
                  <a:pt x="16200" y="20520"/>
                  <a:pt x="15120" y="20520"/>
                </a:cubicBezTo>
                <a:cubicBezTo>
                  <a:pt x="15120" y="20520"/>
                  <a:pt x="15120" y="20520"/>
                  <a:pt x="15120" y="20520"/>
                </a:cubicBezTo>
                <a:cubicBezTo>
                  <a:pt x="15120" y="20520"/>
                  <a:pt x="14040" y="20520"/>
                  <a:pt x="14040" y="20520"/>
                </a:cubicBezTo>
                <a:cubicBezTo>
                  <a:pt x="12960" y="20520"/>
                  <a:pt x="11880" y="20520"/>
                  <a:pt x="10800" y="19440"/>
                </a:cubicBezTo>
                <a:cubicBezTo>
                  <a:pt x="10800" y="19440"/>
                  <a:pt x="10800" y="19440"/>
                  <a:pt x="11880" y="19440"/>
                </a:cubicBezTo>
                <a:cubicBezTo>
                  <a:pt x="10800" y="19440"/>
                  <a:pt x="10800" y="19440"/>
                  <a:pt x="9720" y="19440"/>
                </a:cubicBezTo>
                <a:cubicBezTo>
                  <a:pt x="9720" y="19440"/>
                  <a:pt x="9720" y="19440"/>
                  <a:pt x="9720" y="19440"/>
                </a:cubicBezTo>
                <a:cubicBezTo>
                  <a:pt x="9720" y="20520"/>
                  <a:pt x="9720" y="20520"/>
                  <a:pt x="9720" y="20520"/>
                </a:cubicBezTo>
                <a:cubicBezTo>
                  <a:pt x="10800" y="20520"/>
                  <a:pt x="11880" y="20520"/>
                  <a:pt x="11880" y="20520"/>
                </a:cubicBezTo>
                <a:cubicBezTo>
                  <a:pt x="11880" y="21600"/>
                  <a:pt x="12960" y="21600"/>
                  <a:pt x="12960" y="21600"/>
                </a:cubicBezTo>
                <a:cubicBezTo>
                  <a:pt x="14040" y="21600"/>
                  <a:pt x="17280" y="21600"/>
                  <a:pt x="17280" y="20520"/>
                </a:cubicBezTo>
                <a:cubicBezTo>
                  <a:pt x="17280" y="20520"/>
                  <a:pt x="17280" y="20520"/>
                  <a:pt x="16200" y="20520"/>
                </a:cubicBezTo>
                <a:close/>
                <a:moveTo>
                  <a:pt x="21600" y="17280"/>
                </a:moveTo>
                <a:cubicBezTo>
                  <a:pt x="21600" y="16200"/>
                  <a:pt x="20520" y="17280"/>
                  <a:pt x="20520" y="17280"/>
                </a:cubicBezTo>
                <a:cubicBezTo>
                  <a:pt x="20520" y="19440"/>
                  <a:pt x="21600" y="18360"/>
                  <a:pt x="21600" y="18360"/>
                </a:cubicBezTo>
                <a:cubicBezTo>
                  <a:pt x="21600" y="17280"/>
                  <a:pt x="21600" y="17280"/>
                  <a:pt x="21600" y="17280"/>
                </a:cubicBezTo>
                <a:close/>
                <a:moveTo>
                  <a:pt x="16200" y="9720"/>
                </a:moveTo>
                <a:cubicBezTo>
                  <a:pt x="16200" y="9720"/>
                  <a:pt x="15120" y="9720"/>
                  <a:pt x="15120" y="9720"/>
                </a:cubicBezTo>
                <a:cubicBezTo>
                  <a:pt x="15120" y="9720"/>
                  <a:pt x="16200" y="10800"/>
                  <a:pt x="15120" y="10800"/>
                </a:cubicBezTo>
                <a:cubicBezTo>
                  <a:pt x="16200" y="11880"/>
                  <a:pt x="16200" y="9720"/>
                  <a:pt x="16200" y="9720"/>
                </a:cubicBezTo>
                <a:close/>
                <a:moveTo>
                  <a:pt x="8640" y="8640"/>
                </a:moveTo>
                <a:cubicBezTo>
                  <a:pt x="8640" y="7560"/>
                  <a:pt x="7560" y="8640"/>
                  <a:pt x="7560" y="8640"/>
                </a:cubicBezTo>
                <a:cubicBezTo>
                  <a:pt x="8640" y="8640"/>
                  <a:pt x="8640" y="9720"/>
                  <a:pt x="9720" y="9720"/>
                </a:cubicBezTo>
                <a:cubicBezTo>
                  <a:pt x="9720" y="10800"/>
                  <a:pt x="10800" y="10800"/>
                  <a:pt x="10800" y="10800"/>
                </a:cubicBezTo>
                <a:cubicBezTo>
                  <a:pt x="10800" y="10800"/>
                  <a:pt x="10800" y="11880"/>
                  <a:pt x="11880" y="11880"/>
                </a:cubicBezTo>
                <a:cubicBezTo>
                  <a:pt x="11880" y="11880"/>
                  <a:pt x="11880" y="11880"/>
                  <a:pt x="11880" y="11880"/>
                </a:cubicBezTo>
                <a:cubicBezTo>
                  <a:pt x="11880" y="10800"/>
                  <a:pt x="11880" y="10800"/>
                  <a:pt x="10800" y="10800"/>
                </a:cubicBezTo>
                <a:cubicBezTo>
                  <a:pt x="10800" y="10800"/>
                  <a:pt x="10800" y="9720"/>
                  <a:pt x="10800" y="9720"/>
                </a:cubicBezTo>
                <a:cubicBezTo>
                  <a:pt x="10800" y="8640"/>
                  <a:pt x="9720" y="8640"/>
                  <a:pt x="8640" y="8640"/>
                </a:cubicBezTo>
                <a:close/>
                <a:moveTo>
                  <a:pt x="16200" y="7560"/>
                </a:moveTo>
                <a:cubicBezTo>
                  <a:pt x="15120" y="6480"/>
                  <a:pt x="14040" y="8640"/>
                  <a:pt x="16200" y="7560"/>
                </a:cubicBezTo>
                <a:cubicBezTo>
                  <a:pt x="16200" y="7560"/>
                  <a:pt x="16200" y="7560"/>
                  <a:pt x="16200" y="8640"/>
                </a:cubicBezTo>
                <a:cubicBezTo>
                  <a:pt x="16200" y="8640"/>
                  <a:pt x="16200" y="8640"/>
                  <a:pt x="17280" y="8640"/>
                </a:cubicBezTo>
                <a:cubicBezTo>
                  <a:pt x="17280" y="8640"/>
                  <a:pt x="17280" y="8640"/>
                  <a:pt x="17280" y="8640"/>
                </a:cubicBezTo>
                <a:cubicBezTo>
                  <a:pt x="17280" y="8640"/>
                  <a:pt x="17280" y="8640"/>
                  <a:pt x="17280" y="8640"/>
                </a:cubicBezTo>
                <a:cubicBezTo>
                  <a:pt x="17280" y="7560"/>
                  <a:pt x="16200" y="7560"/>
                  <a:pt x="16200" y="7560"/>
                </a:cubicBezTo>
                <a:close/>
                <a:moveTo>
                  <a:pt x="9720" y="11880"/>
                </a:moveTo>
                <a:cubicBezTo>
                  <a:pt x="10800" y="12960"/>
                  <a:pt x="10800" y="11880"/>
                  <a:pt x="10800" y="11880"/>
                </a:cubicBezTo>
                <a:cubicBezTo>
                  <a:pt x="10800" y="10800"/>
                  <a:pt x="10800" y="10800"/>
                  <a:pt x="9720" y="10800"/>
                </a:cubicBezTo>
                <a:cubicBezTo>
                  <a:pt x="8640" y="9720"/>
                  <a:pt x="7560" y="9720"/>
                  <a:pt x="6480" y="8640"/>
                </a:cubicBezTo>
                <a:cubicBezTo>
                  <a:pt x="6480" y="8640"/>
                  <a:pt x="7560" y="8640"/>
                  <a:pt x="7560" y="8640"/>
                </a:cubicBezTo>
                <a:cubicBezTo>
                  <a:pt x="7560" y="8640"/>
                  <a:pt x="7560" y="7560"/>
                  <a:pt x="7560" y="7560"/>
                </a:cubicBezTo>
                <a:cubicBezTo>
                  <a:pt x="7560" y="7560"/>
                  <a:pt x="7560" y="7560"/>
                  <a:pt x="8640" y="7560"/>
                </a:cubicBezTo>
                <a:cubicBezTo>
                  <a:pt x="7560" y="7560"/>
                  <a:pt x="8640" y="8640"/>
                  <a:pt x="8640" y="7560"/>
                </a:cubicBezTo>
                <a:cubicBezTo>
                  <a:pt x="8640" y="7560"/>
                  <a:pt x="4320" y="3240"/>
                  <a:pt x="7560" y="3240"/>
                </a:cubicBezTo>
                <a:cubicBezTo>
                  <a:pt x="6480" y="4320"/>
                  <a:pt x="8640" y="5400"/>
                  <a:pt x="9720" y="5400"/>
                </a:cubicBezTo>
                <a:cubicBezTo>
                  <a:pt x="8640" y="5400"/>
                  <a:pt x="8640" y="4320"/>
                  <a:pt x="8640" y="4320"/>
                </a:cubicBezTo>
                <a:cubicBezTo>
                  <a:pt x="8640" y="4320"/>
                  <a:pt x="9720" y="5400"/>
                  <a:pt x="9720" y="5400"/>
                </a:cubicBezTo>
                <a:cubicBezTo>
                  <a:pt x="9720" y="4320"/>
                  <a:pt x="9720" y="4320"/>
                  <a:pt x="9720" y="4320"/>
                </a:cubicBezTo>
                <a:cubicBezTo>
                  <a:pt x="9720" y="4320"/>
                  <a:pt x="10800" y="4320"/>
                  <a:pt x="10800" y="5400"/>
                </a:cubicBezTo>
                <a:cubicBezTo>
                  <a:pt x="10800" y="4320"/>
                  <a:pt x="9720" y="4320"/>
                  <a:pt x="9720" y="4320"/>
                </a:cubicBezTo>
                <a:cubicBezTo>
                  <a:pt x="9720" y="4320"/>
                  <a:pt x="9720" y="3240"/>
                  <a:pt x="9720" y="3240"/>
                </a:cubicBezTo>
                <a:cubicBezTo>
                  <a:pt x="10800" y="3240"/>
                  <a:pt x="10800" y="3240"/>
                  <a:pt x="10800" y="2160"/>
                </a:cubicBezTo>
                <a:cubicBezTo>
                  <a:pt x="10800" y="2160"/>
                  <a:pt x="11880" y="3240"/>
                  <a:pt x="11880" y="2160"/>
                </a:cubicBezTo>
                <a:cubicBezTo>
                  <a:pt x="12960" y="2160"/>
                  <a:pt x="12960" y="2160"/>
                  <a:pt x="12960" y="2160"/>
                </a:cubicBezTo>
                <a:cubicBezTo>
                  <a:pt x="14040" y="2160"/>
                  <a:pt x="15120" y="3240"/>
                  <a:pt x="15120" y="3240"/>
                </a:cubicBezTo>
                <a:cubicBezTo>
                  <a:pt x="15120" y="3240"/>
                  <a:pt x="16200" y="3240"/>
                  <a:pt x="16200" y="2160"/>
                </a:cubicBezTo>
                <a:cubicBezTo>
                  <a:pt x="16200" y="2160"/>
                  <a:pt x="16200" y="2160"/>
                  <a:pt x="16200" y="2160"/>
                </a:cubicBezTo>
                <a:cubicBezTo>
                  <a:pt x="16200" y="2160"/>
                  <a:pt x="16200" y="2160"/>
                  <a:pt x="16200" y="1080"/>
                </a:cubicBezTo>
                <a:cubicBezTo>
                  <a:pt x="16200" y="1080"/>
                  <a:pt x="16200" y="1080"/>
                  <a:pt x="16200" y="1080"/>
                </a:cubicBezTo>
                <a:cubicBezTo>
                  <a:pt x="16200" y="1080"/>
                  <a:pt x="17280" y="1080"/>
                  <a:pt x="16200" y="0"/>
                </a:cubicBezTo>
                <a:cubicBezTo>
                  <a:pt x="16200" y="0"/>
                  <a:pt x="15120" y="0"/>
                  <a:pt x="15120" y="0"/>
                </a:cubicBezTo>
                <a:cubicBezTo>
                  <a:pt x="15120" y="0"/>
                  <a:pt x="15120" y="0"/>
                  <a:pt x="15120" y="1080"/>
                </a:cubicBezTo>
                <a:cubicBezTo>
                  <a:pt x="15120" y="1080"/>
                  <a:pt x="14040" y="1080"/>
                  <a:pt x="14040" y="1080"/>
                </a:cubicBezTo>
                <a:cubicBezTo>
                  <a:pt x="12960" y="1080"/>
                  <a:pt x="12960" y="1080"/>
                  <a:pt x="11880" y="1080"/>
                </a:cubicBezTo>
                <a:cubicBezTo>
                  <a:pt x="11880" y="1080"/>
                  <a:pt x="11880" y="1080"/>
                  <a:pt x="10800" y="0"/>
                </a:cubicBezTo>
                <a:cubicBezTo>
                  <a:pt x="10800" y="0"/>
                  <a:pt x="8640" y="1080"/>
                  <a:pt x="7560" y="1080"/>
                </a:cubicBezTo>
                <a:cubicBezTo>
                  <a:pt x="7560" y="1080"/>
                  <a:pt x="6480" y="1080"/>
                  <a:pt x="6480" y="1080"/>
                </a:cubicBezTo>
                <a:cubicBezTo>
                  <a:pt x="6480" y="1080"/>
                  <a:pt x="6480" y="2160"/>
                  <a:pt x="6480" y="2160"/>
                </a:cubicBezTo>
                <a:cubicBezTo>
                  <a:pt x="5400" y="2160"/>
                  <a:pt x="5400" y="2160"/>
                  <a:pt x="5400" y="2160"/>
                </a:cubicBezTo>
                <a:cubicBezTo>
                  <a:pt x="4320" y="2160"/>
                  <a:pt x="4320" y="2160"/>
                  <a:pt x="3240" y="2160"/>
                </a:cubicBezTo>
                <a:cubicBezTo>
                  <a:pt x="3240" y="3240"/>
                  <a:pt x="2160" y="2160"/>
                  <a:pt x="2160" y="3240"/>
                </a:cubicBezTo>
                <a:cubicBezTo>
                  <a:pt x="2160" y="3240"/>
                  <a:pt x="2160" y="3240"/>
                  <a:pt x="2160" y="3240"/>
                </a:cubicBezTo>
                <a:cubicBezTo>
                  <a:pt x="2160" y="3240"/>
                  <a:pt x="2160" y="4320"/>
                  <a:pt x="2160" y="4320"/>
                </a:cubicBezTo>
                <a:cubicBezTo>
                  <a:pt x="1080" y="4320"/>
                  <a:pt x="1080" y="5400"/>
                  <a:pt x="1080" y="5400"/>
                </a:cubicBezTo>
                <a:cubicBezTo>
                  <a:pt x="1080" y="5400"/>
                  <a:pt x="1080" y="5400"/>
                  <a:pt x="0" y="5400"/>
                </a:cubicBezTo>
                <a:cubicBezTo>
                  <a:pt x="1080" y="5400"/>
                  <a:pt x="0" y="6480"/>
                  <a:pt x="0" y="6480"/>
                </a:cubicBezTo>
                <a:cubicBezTo>
                  <a:pt x="0" y="6480"/>
                  <a:pt x="1080" y="7560"/>
                  <a:pt x="1080" y="7560"/>
                </a:cubicBezTo>
                <a:cubicBezTo>
                  <a:pt x="2160" y="8640"/>
                  <a:pt x="3240" y="8640"/>
                  <a:pt x="3240" y="8640"/>
                </a:cubicBezTo>
                <a:cubicBezTo>
                  <a:pt x="2160" y="8640"/>
                  <a:pt x="2160" y="8640"/>
                  <a:pt x="2160" y="8640"/>
                </a:cubicBezTo>
                <a:cubicBezTo>
                  <a:pt x="2160" y="8640"/>
                  <a:pt x="2160" y="9720"/>
                  <a:pt x="2160" y="9720"/>
                </a:cubicBezTo>
                <a:cubicBezTo>
                  <a:pt x="2160" y="9720"/>
                  <a:pt x="3240" y="10800"/>
                  <a:pt x="3240" y="9720"/>
                </a:cubicBezTo>
                <a:cubicBezTo>
                  <a:pt x="3240" y="10800"/>
                  <a:pt x="4320" y="10800"/>
                  <a:pt x="5400" y="10800"/>
                </a:cubicBezTo>
                <a:cubicBezTo>
                  <a:pt x="5400" y="10800"/>
                  <a:pt x="6480" y="9720"/>
                  <a:pt x="6480" y="9720"/>
                </a:cubicBezTo>
                <a:cubicBezTo>
                  <a:pt x="6480" y="10800"/>
                  <a:pt x="9720" y="11880"/>
                  <a:pt x="7560" y="11880"/>
                </a:cubicBezTo>
                <a:cubicBezTo>
                  <a:pt x="7560" y="11880"/>
                  <a:pt x="7560" y="11880"/>
                  <a:pt x="7560" y="11880"/>
                </a:cubicBezTo>
                <a:cubicBezTo>
                  <a:pt x="6480" y="11880"/>
                  <a:pt x="5400" y="10800"/>
                  <a:pt x="4320" y="10800"/>
                </a:cubicBezTo>
                <a:cubicBezTo>
                  <a:pt x="5400" y="10800"/>
                  <a:pt x="3240" y="10800"/>
                  <a:pt x="3240" y="10800"/>
                </a:cubicBezTo>
                <a:cubicBezTo>
                  <a:pt x="3240" y="10800"/>
                  <a:pt x="3240" y="11880"/>
                  <a:pt x="3240" y="11880"/>
                </a:cubicBezTo>
                <a:cubicBezTo>
                  <a:pt x="3240" y="12960"/>
                  <a:pt x="4320" y="12960"/>
                  <a:pt x="4320" y="12960"/>
                </a:cubicBezTo>
                <a:cubicBezTo>
                  <a:pt x="4320" y="14040"/>
                  <a:pt x="4320" y="14040"/>
                  <a:pt x="4320" y="14040"/>
                </a:cubicBezTo>
                <a:cubicBezTo>
                  <a:pt x="4320" y="15120"/>
                  <a:pt x="4320" y="15120"/>
                  <a:pt x="5400" y="16200"/>
                </a:cubicBezTo>
                <a:cubicBezTo>
                  <a:pt x="5400" y="12960"/>
                  <a:pt x="6480" y="16200"/>
                  <a:pt x="6480" y="16200"/>
                </a:cubicBezTo>
                <a:cubicBezTo>
                  <a:pt x="6480" y="14040"/>
                  <a:pt x="7560" y="16200"/>
                  <a:pt x="8640" y="16200"/>
                </a:cubicBezTo>
                <a:cubicBezTo>
                  <a:pt x="7560" y="16200"/>
                  <a:pt x="7560" y="15120"/>
                  <a:pt x="7560" y="14040"/>
                </a:cubicBezTo>
                <a:cubicBezTo>
                  <a:pt x="6480" y="12960"/>
                  <a:pt x="7560" y="12960"/>
                  <a:pt x="8640" y="14040"/>
                </a:cubicBezTo>
                <a:cubicBezTo>
                  <a:pt x="8640" y="14040"/>
                  <a:pt x="9720" y="14040"/>
                  <a:pt x="8640" y="12960"/>
                </a:cubicBezTo>
                <a:cubicBezTo>
                  <a:pt x="8640" y="12960"/>
                  <a:pt x="8640" y="12960"/>
                  <a:pt x="8640" y="12960"/>
                </a:cubicBezTo>
                <a:cubicBezTo>
                  <a:pt x="8640" y="12960"/>
                  <a:pt x="8640" y="11880"/>
                  <a:pt x="7560" y="11880"/>
                </a:cubicBezTo>
                <a:cubicBezTo>
                  <a:pt x="8640" y="10800"/>
                  <a:pt x="9720" y="11880"/>
                  <a:pt x="9720" y="1188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5" name="Shape 2044"/>
          <p:cNvSpPr/>
          <p:nvPr/>
        </p:nvSpPr>
        <p:spPr bwMode="auto">
          <a:xfrm>
            <a:off x="3959226" y="2547144"/>
            <a:ext cx="107950" cy="182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00" h="21600" extrusionOk="0">
                <a:moveTo>
                  <a:pt x="20600" y="17053"/>
                </a:moveTo>
                <a:cubicBezTo>
                  <a:pt x="17000" y="15916"/>
                  <a:pt x="17000" y="13642"/>
                  <a:pt x="18800" y="11368"/>
                </a:cubicBezTo>
                <a:cubicBezTo>
                  <a:pt x="18800" y="11368"/>
                  <a:pt x="18800" y="9095"/>
                  <a:pt x="18800" y="9095"/>
                </a:cubicBezTo>
                <a:cubicBezTo>
                  <a:pt x="18800" y="9095"/>
                  <a:pt x="17000" y="7958"/>
                  <a:pt x="17000" y="7958"/>
                </a:cubicBezTo>
                <a:cubicBezTo>
                  <a:pt x="17000" y="7958"/>
                  <a:pt x="17000" y="7958"/>
                  <a:pt x="17000" y="6821"/>
                </a:cubicBezTo>
                <a:cubicBezTo>
                  <a:pt x="17000" y="6821"/>
                  <a:pt x="18800" y="5684"/>
                  <a:pt x="17000" y="5684"/>
                </a:cubicBezTo>
                <a:cubicBezTo>
                  <a:pt x="17000" y="5684"/>
                  <a:pt x="17000" y="5684"/>
                  <a:pt x="17000" y="5684"/>
                </a:cubicBezTo>
                <a:cubicBezTo>
                  <a:pt x="17000" y="5684"/>
                  <a:pt x="15200" y="5684"/>
                  <a:pt x="17000" y="4547"/>
                </a:cubicBezTo>
                <a:cubicBezTo>
                  <a:pt x="17000" y="4547"/>
                  <a:pt x="17000" y="4547"/>
                  <a:pt x="17000" y="4547"/>
                </a:cubicBezTo>
                <a:cubicBezTo>
                  <a:pt x="17000" y="3411"/>
                  <a:pt x="17000" y="3411"/>
                  <a:pt x="17000" y="2274"/>
                </a:cubicBezTo>
                <a:cubicBezTo>
                  <a:pt x="17000" y="2274"/>
                  <a:pt x="15200" y="2274"/>
                  <a:pt x="15200" y="1137"/>
                </a:cubicBezTo>
                <a:cubicBezTo>
                  <a:pt x="15200" y="1137"/>
                  <a:pt x="15200" y="1137"/>
                  <a:pt x="15200" y="1137"/>
                </a:cubicBezTo>
                <a:cubicBezTo>
                  <a:pt x="15200" y="0"/>
                  <a:pt x="15200" y="0"/>
                  <a:pt x="13400" y="0"/>
                </a:cubicBezTo>
                <a:cubicBezTo>
                  <a:pt x="13400" y="0"/>
                  <a:pt x="13400" y="0"/>
                  <a:pt x="13400" y="0"/>
                </a:cubicBezTo>
                <a:cubicBezTo>
                  <a:pt x="11600" y="1137"/>
                  <a:pt x="9800" y="0"/>
                  <a:pt x="9800" y="0"/>
                </a:cubicBezTo>
                <a:cubicBezTo>
                  <a:pt x="8000" y="0"/>
                  <a:pt x="4400" y="0"/>
                  <a:pt x="2600" y="0"/>
                </a:cubicBezTo>
                <a:cubicBezTo>
                  <a:pt x="800" y="1137"/>
                  <a:pt x="2600" y="4547"/>
                  <a:pt x="2600" y="5684"/>
                </a:cubicBezTo>
                <a:cubicBezTo>
                  <a:pt x="2600" y="6821"/>
                  <a:pt x="2600" y="6821"/>
                  <a:pt x="2600" y="7958"/>
                </a:cubicBezTo>
                <a:cubicBezTo>
                  <a:pt x="2600" y="7958"/>
                  <a:pt x="4400" y="9095"/>
                  <a:pt x="2600" y="10232"/>
                </a:cubicBezTo>
                <a:cubicBezTo>
                  <a:pt x="2600" y="10232"/>
                  <a:pt x="2600" y="10232"/>
                  <a:pt x="2600" y="10232"/>
                </a:cubicBezTo>
                <a:cubicBezTo>
                  <a:pt x="800" y="11368"/>
                  <a:pt x="800" y="12505"/>
                  <a:pt x="800" y="13642"/>
                </a:cubicBezTo>
                <a:cubicBezTo>
                  <a:pt x="-1000" y="14779"/>
                  <a:pt x="800" y="17053"/>
                  <a:pt x="800" y="18189"/>
                </a:cubicBezTo>
                <a:cubicBezTo>
                  <a:pt x="800" y="18189"/>
                  <a:pt x="2600" y="18189"/>
                  <a:pt x="2600" y="19326"/>
                </a:cubicBezTo>
                <a:cubicBezTo>
                  <a:pt x="800" y="20463"/>
                  <a:pt x="800" y="20463"/>
                  <a:pt x="800" y="20463"/>
                </a:cubicBezTo>
                <a:cubicBezTo>
                  <a:pt x="2600" y="20463"/>
                  <a:pt x="4400" y="21600"/>
                  <a:pt x="6200" y="21600"/>
                </a:cubicBezTo>
                <a:cubicBezTo>
                  <a:pt x="8000" y="21600"/>
                  <a:pt x="9800" y="20463"/>
                  <a:pt x="11600" y="19326"/>
                </a:cubicBezTo>
                <a:cubicBezTo>
                  <a:pt x="13400" y="19326"/>
                  <a:pt x="15200" y="18189"/>
                  <a:pt x="17000" y="18189"/>
                </a:cubicBezTo>
                <a:cubicBezTo>
                  <a:pt x="18800" y="18189"/>
                  <a:pt x="20600" y="18189"/>
                  <a:pt x="20600" y="1705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6" name="Shape 2045"/>
          <p:cNvSpPr/>
          <p:nvPr/>
        </p:nvSpPr>
        <p:spPr bwMode="auto">
          <a:xfrm>
            <a:off x="4202114" y="1304132"/>
            <a:ext cx="203200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6" y="982"/>
                </a:moveTo>
                <a:cubicBezTo>
                  <a:pt x="17486" y="1964"/>
                  <a:pt x="17486" y="982"/>
                  <a:pt x="18514" y="1964"/>
                </a:cubicBezTo>
                <a:cubicBezTo>
                  <a:pt x="18514" y="982"/>
                  <a:pt x="18514" y="982"/>
                  <a:pt x="17486" y="982"/>
                </a:cubicBezTo>
                <a:cubicBezTo>
                  <a:pt x="17486" y="0"/>
                  <a:pt x="17486" y="982"/>
                  <a:pt x="17486" y="982"/>
                </a:cubicBezTo>
                <a:close/>
                <a:moveTo>
                  <a:pt x="21600" y="9818"/>
                </a:moveTo>
                <a:cubicBezTo>
                  <a:pt x="21600" y="9818"/>
                  <a:pt x="20571" y="8836"/>
                  <a:pt x="20571" y="8836"/>
                </a:cubicBezTo>
                <a:cubicBezTo>
                  <a:pt x="20571" y="7855"/>
                  <a:pt x="20571" y="7855"/>
                  <a:pt x="20571" y="7855"/>
                </a:cubicBezTo>
                <a:cubicBezTo>
                  <a:pt x="20571" y="7855"/>
                  <a:pt x="20571" y="6873"/>
                  <a:pt x="20571" y="6873"/>
                </a:cubicBezTo>
                <a:cubicBezTo>
                  <a:pt x="20571" y="7855"/>
                  <a:pt x="20571" y="5891"/>
                  <a:pt x="20571" y="6873"/>
                </a:cubicBezTo>
                <a:cubicBezTo>
                  <a:pt x="20571" y="5891"/>
                  <a:pt x="19543" y="5891"/>
                  <a:pt x="19543" y="4909"/>
                </a:cubicBezTo>
                <a:cubicBezTo>
                  <a:pt x="19543" y="4909"/>
                  <a:pt x="19543" y="4909"/>
                  <a:pt x="19543" y="4909"/>
                </a:cubicBezTo>
                <a:cubicBezTo>
                  <a:pt x="20571" y="3927"/>
                  <a:pt x="19543" y="2945"/>
                  <a:pt x="19543" y="2945"/>
                </a:cubicBezTo>
                <a:cubicBezTo>
                  <a:pt x="19543" y="2945"/>
                  <a:pt x="18514" y="2945"/>
                  <a:pt x="18514" y="2945"/>
                </a:cubicBezTo>
                <a:cubicBezTo>
                  <a:pt x="18514" y="2945"/>
                  <a:pt x="18514" y="1964"/>
                  <a:pt x="18514" y="1964"/>
                </a:cubicBezTo>
                <a:cubicBezTo>
                  <a:pt x="18514" y="1964"/>
                  <a:pt x="17486" y="1964"/>
                  <a:pt x="17486" y="1964"/>
                </a:cubicBezTo>
                <a:cubicBezTo>
                  <a:pt x="16457" y="982"/>
                  <a:pt x="16457" y="982"/>
                  <a:pt x="15429" y="982"/>
                </a:cubicBezTo>
                <a:cubicBezTo>
                  <a:pt x="15429" y="982"/>
                  <a:pt x="15429" y="1964"/>
                  <a:pt x="14400" y="1964"/>
                </a:cubicBezTo>
                <a:cubicBezTo>
                  <a:pt x="14400" y="1964"/>
                  <a:pt x="13371" y="1964"/>
                  <a:pt x="13371" y="1964"/>
                </a:cubicBezTo>
                <a:cubicBezTo>
                  <a:pt x="13371" y="2945"/>
                  <a:pt x="12343" y="1964"/>
                  <a:pt x="12343" y="1964"/>
                </a:cubicBezTo>
                <a:cubicBezTo>
                  <a:pt x="11314" y="1964"/>
                  <a:pt x="12343" y="1964"/>
                  <a:pt x="12343" y="982"/>
                </a:cubicBezTo>
                <a:cubicBezTo>
                  <a:pt x="12343" y="982"/>
                  <a:pt x="10286" y="982"/>
                  <a:pt x="9257" y="982"/>
                </a:cubicBezTo>
                <a:cubicBezTo>
                  <a:pt x="11314" y="0"/>
                  <a:pt x="7200" y="0"/>
                  <a:pt x="7200" y="0"/>
                </a:cubicBezTo>
                <a:cubicBezTo>
                  <a:pt x="7200" y="0"/>
                  <a:pt x="7200" y="0"/>
                  <a:pt x="7200" y="982"/>
                </a:cubicBezTo>
                <a:cubicBezTo>
                  <a:pt x="7200" y="982"/>
                  <a:pt x="7200" y="982"/>
                  <a:pt x="7200" y="982"/>
                </a:cubicBezTo>
                <a:cubicBezTo>
                  <a:pt x="7200" y="982"/>
                  <a:pt x="7200" y="982"/>
                  <a:pt x="7200" y="982"/>
                </a:cubicBezTo>
                <a:cubicBezTo>
                  <a:pt x="7200" y="1964"/>
                  <a:pt x="7200" y="982"/>
                  <a:pt x="7200" y="1964"/>
                </a:cubicBezTo>
                <a:cubicBezTo>
                  <a:pt x="7200" y="1964"/>
                  <a:pt x="7200" y="1964"/>
                  <a:pt x="8229" y="2945"/>
                </a:cubicBezTo>
                <a:cubicBezTo>
                  <a:pt x="8229" y="2945"/>
                  <a:pt x="8229" y="2945"/>
                  <a:pt x="8229" y="2945"/>
                </a:cubicBezTo>
                <a:cubicBezTo>
                  <a:pt x="9257" y="2945"/>
                  <a:pt x="9257" y="2945"/>
                  <a:pt x="9257" y="3927"/>
                </a:cubicBezTo>
                <a:cubicBezTo>
                  <a:pt x="8229" y="2945"/>
                  <a:pt x="8229" y="2945"/>
                  <a:pt x="7200" y="2945"/>
                </a:cubicBezTo>
                <a:cubicBezTo>
                  <a:pt x="6171" y="2945"/>
                  <a:pt x="7200" y="2945"/>
                  <a:pt x="6171" y="3927"/>
                </a:cubicBezTo>
                <a:cubicBezTo>
                  <a:pt x="6171" y="2945"/>
                  <a:pt x="6171" y="3927"/>
                  <a:pt x="5143" y="3927"/>
                </a:cubicBezTo>
                <a:cubicBezTo>
                  <a:pt x="6171" y="2945"/>
                  <a:pt x="4114" y="2945"/>
                  <a:pt x="4114" y="2945"/>
                </a:cubicBezTo>
                <a:cubicBezTo>
                  <a:pt x="4114" y="2945"/>
                  <a:pt x="3086" y="2945"/>
                  <a:pt x="3086" y="3927"/>
                </a:cubicBezTo>
                <a:cubicBezTo>
                  <a:pt x="3086" y="3927"/>
                  <a:pt x="3086" y="3927"/>
                  <a:pt x="3086" y="3927"/>
                </a:cubicBezTo>
                <a:cubicBezTo>
                  <a:pt x="3086" y="4909"/>
                  <a:pt x="3086" y="5891"/>
                  <a:pt x="3086" y="5891"/>
                </a:cubicBezTo>
                <a:cubicBezTo>
                  <a:pt x="3086" y="5891"/>
                  <a:pt x="2057" y="5891"/>
                  <a:pt x="3086" y="5891"/>
                </a:cubicBezTo>
                <a:cubicBezTo>
                  <a:pt x="2057" y="5891"/>
                  <a:pt x="2057" y="5891"/>
                  <a:pt x="2057" y="6873"/>
                </a:cubicBezTo>
                <a:cubicBezTo>
                  <a:pt x="2057" y="6873"/>
                  <a:pt x="3086" y="6873"/>
                  <a:pt x="3086" y="6873"/>
                </a:cubicBezTo>
                <a:cubicBezTo>
                  <a:pt x="3086" y="6873"/>
                  <a:pt x="3086" y="6873"/>
                  <a:pt x="2057" y="7855"/>
                </a:cubicBezTo>
                <a:cubicBezTo>
                  <a:pt x="2057" y="7855"/>
                  <a:pt x="3086" y="7855"/>
                  <a:pt x="2057" y="7855"/>
                </a:cubicBezTo>
                <a:cubicBezTo>
                  <a:pt x="2057" y="7855"/>
                  <a:pt x="2057" y="7855"/>
                  <a:pt x="2057" y="7855"/>
                </a:cubicBezTo>
                <a:cubicBezTo>
                  <a:pt x="1029" y="7855"/>
                  <a:pt x="1029" y="7855"/>
                  <a:pt x="1029" y="7855"/>
                </a:cubicBezTo>
                <a:cubicBezTo>
                  <a:pt x="0" y="8836"/>
                  <a:pt x="1029" y="8836"/>
                  <a:pt x="1029" y="8836"/>
                </a:cubicBezTo>
                <a:cubicBezTo>
                  <a:pt x="1029" y="8836"/>
                  <a:pt x="1029" y="9818"/>
                  <a:pt x="1029" y="9818"/>
                </a:cubicBezTo>
                <a:cubicBezTo>
                  <a:pt x="1029" y="9818"/>
                  <a:pt x="1029" y="9818"/>
                  <a:pt x="1029" y="9818"/>
                </a:cubicBezTo>
                <a:cubicBezTo>
                  <a:pt x="1029" y="10800"/>
                  <a:pt x="0" y="10800"/>
                  <a:pt x="0" y="10800"/>
                </a:cubicBezTo>
                <a:cubicBezTo>
                  <a:pt x="1029" y="10800"/>
                  <a:pt x="0" y="11782"/>
                  <a:pt x="1029" y="11782"/>
                </a:cubicBezTo>
                <a:cubicBezTo>
                  <a:pt x="1029" y="12764"/>
                  <a:pt x="1029" y="11782"/>
                  <a:pt x="1029" y="11782"/>
                </a:cubicBezTo>
                <a:cubicBezTo>
                  <a:pt x="1029" y="12764"/>
                  <a:pt x="1029" y="12764"/>
                  <a:pt x="1029" y="13745"/>
                </a:cubicBezTo>
                <a:cubicBezTo>
                  <a:pt x="1029" y="13745"/>
                  <a:pt x="1029" y="13745"/>
                  <a:pt x="1029" y="13745"/>
                </a:cubicBezTo>
                <a:cubicBezTo>
                  <a:pt x="2057" y="14727"/>
                  <a:pt x="1029" y="14727"/>
                  <a:pt x="1029" y="14727"/>
                </a:cubicBezTo>
                <a:cubicBezTo>
                  <a:pt x="2057" y="14727"/>
                  <a:pt x="2057" y="15709"/>
                  <a:pt x="3086" y="15709"/>
                </a:cubicBezTo>
                <a:cubicBezTo>
                  <a:pt x="3086" y="15709"/>
                  <a:pt x="4114" y="15709"/>
                  <a:pt x="4114" y="15709"/>
                </a:cubicBezTo>
                <a:cubicBezTo>
                  <a:pt x="5143" y="16691"/>
                  <a:pt x="5143" y="16691"/>
                  <a:pt x="5143" y="16691"/>
                </a:cubicBezTo>
                <a:cubicBezTo>
                  <a:pt x="5143" y="17673"/>
                  <a:pt x="3086" y="18655"/>
                  <a:pt x="4114" y="19636"/>
                </a:cubicBezTo>
                <a:cubicBezTo>
                  <a:pt x="4114" y="20618"/>
                  <a:pt x="6171" y="20618"/>
                  <a:pt x="6171" y="20618"/>
                </a:cubicBezTo>
                <a:cubicBezTo>
                  <a:pt x="6171" y="20618"/>
                  <a:pt x="6171" y="19636"/>
                  <a:pt x="6171" y="19636"/>
                </a:cubicBezTo>
                <a:cubicBezTo>
                  <a:pt x="7200" y="19636"/>
                  <a:pt x="7200" y="20618"/>
                  <a:pt x="7200" y="20618"/>
                </a:cubicBezTo>
                <a:cubicBezTo>
                  <a:pt x="8229" y="20618"/>
                  <a:pt x="10286" y="20618"/>
                  <a:pt x="10286" y="21600"/>
                </a:cubicBezTo>
                <a:cubicBezTo>
                  <a:pt x="10286" y="21600"/>
                  <a:pt x="10286" y="20618"/>
                  <a:pt x="11314" y="20618"/>
                </a:cubicBezTo>
                <a:cubicBezTo>
                  <a:pt x="11314" y="20618"/>
                  <a:pt x="12343" y="20618"/>
                  <a:pt x="12343" y="20618"/>
                </a:cubicBezTo>
                <a:cubicBezTo>
                  <a:pt x="13371" y="20618"/>
                  <a:pt x="15429" y="20618"/>
                  <a:pt x="15429" y="19636"/>
                </a:cubicBezTo>
                <a:cubicBezTo>
                  <a:pt x="15429" y="20618"/>
                  <a:pt x="16457" y="19636"/>
                  <a:pt x="16457" y="20618"/>
                </a:cubicBezTo>
                <a:cubicBezTo>
                  <a:pt x="16457" y="20618"/>
                  <a:pt x="16457" y="20618"/>
                  <a:pt x="16457" y="20618"/>
                </a:cubicBezTo>
                <a:cubicBezTo>
                  <a:pt x="17486" y="20618"/>
                  <a:pt x="16457" y="20618"/>
                  <a:pt x="17486" y="20618"/>
                </a:cubicBezTo>
                <a:cubicBezTo>
                  <a:pt x="17486" y="20618"/>
                  <a:pt x="17486" y="19636"/>
                  <a:pt x="16457" y="19636"/>
                </a:cubicBezTo>
                <a:cubicBezTo>
                  <a:pt x="17486" y="19636"/>
                  <a:pt x="16457" y="19636"/>
                  <a:pt x="16457" y="18655"/>
                </a:cubicBezTo>
                <a:cubicBezTo>
                  <a:pt x="16457" y="18655"/>
                  <a:pt x="17486" y="18655"/>
                  <a:pt x="17486" y="17673"/>
                </a:cubicBezTo>
                <a:cubicBezTo>
                  <a:pt x="18514" y="17673"/>
                  <a:pt x="17486" y="17673"/>
                  <a:pt x="18514" y="17673"/>
                </a:cubicBezTo>
                <a:cubicBezTo>
                  <a:pt x="18514" y="17673"/>
                  <a:pt x="18514" y="17673"/>
                  <a:pt x="18514" y="17673"/>
                </a:cubicBezTo>
                <a:cubicBezTo>
                  <a:pt x="19543" y="16691"/>
                  <a:pt x="18514" y="16691"/>
                  <a:pt x="18514" y="16691"/>
                </a:cubicBezTo>
                <a:cubicBezTo>
                  <a:pt x="17486" y="15709"/>
                  <a:pt x="16457" y="15709"/>
                  <a:pt x="15429" y="14727"/>
                </a:cubicBezTo>
                <a:cubicBezTo>
                  <a:pt x="15429" y="14727"/>
                  <a:pt x="15429" y="14727"/>
                  <a:pt x="15429" y="14727"/>
                </a:cubicBezTo>
                <a:cubicBezTo>
                  <a:pt x="15429" y="13745"/>
                  <a:pt x="15429" y="13745"/>
                  <a:pt x="15429" y="13745"/>
                </a:cubicBezTo>
                <a:cubicBezTo>
                  <a:pt x="15429" y="13745"/>
                  <a:pt x="14400" y="12764"/>
                  <a:pt x="14400" y="12764"/>
                </a:cubicBezTo>
                <a:cubicBezTo>
                  <a:pt x="14400" y="12764"/>
                  <a:pt x="15429" y="12764"/>
                  <a:pt x="15429" y="12764"/>
                </a:cubicBezTo>
                <a:cubicBezTo>
                  <a:pt x="15429" y="11782"/>
                  <a:pt x="16457" y="12764"/>
                  <a:pt x="17486" y="11782"/>
                </a:cubicBezTo>
                <a:cubicBezTo>
                  <a:pt x="18514" y="11782"/>
                  <a:pt x="19543" y="11782"/>
                  <a:pt x="20571" y="10800"/>
                </a:cubicBezTo>
                <a:cubicBezTo>
                  <a:pt x="19543" y="10800"/>
                  <a:pt x="19543" y="10800"/>
                  <a:pt x="19543" y="10800"/>
                </a:cubicBezTo>
                <a:cubicBezTo>
                  <a:pt x="20571" y="10800"/>
                  <a:pt x="20571" y="10800"/>
                  <a:pt x="20571" y="10800"/>
                </a:cubicBezTo>
                <a:cubicBezTo>
                  <a:pt x="21600" y="10800"/>
                  <a:pt x="21600" y="9818"/>
                  <a:pt x="21600" y="9818"/>
                </a:cubicBezTo>
                <a:close/>
              </a:path>
            </a:pathLst>
          </a:custGeom>
          <a:solidFill>
            <a:srgbClr val="050505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7" name="Shape 2046"/>
          <p:cNvSpPr/>
          <p:nvPr/>
        </p:nvSpPr>
        <p:spPr bwMode="auto">
          <a:xfrm>
            <a:off x="4983164" y="1618457"/>
            <a:ext cx="165100" cy="7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00" extrusionOk="0">
                <a:moveTo>
                  <a:pt x="21600" y="17400"/>
                </a:moveTo>
                <a:cubicBezTo>
                  <a:pt x="20329" y="17400"/>
                  <a:pt x="19059" y="14700"/>
                  <a:pt x="20329" y="12000"/>
                </a:cubicBezTo>
                <a:cubicBezTo>
                  <a:pt x="19059" y="12000"/>
                  <a:pt x="17788" y="12000"/>
                  <a:pt x="17788" y="12000"/>
                </a:cubicBezTo>
                <a:cubicBezTo>
                  <a:pt x="17788" y="9300"/>
                  <a:pt x="17788" y="9300"/>
                  <a:pt x="17788" y="9300"/>
                </a:cubicBezTo>
                <a:cubicBezTo>
                  <a:pt x="17788" y="9300"/>
                  <a:pt x="15247" y="6600"/>
                  <a:pt x="16518" y="6600"/>
                </a:cubicBezTo>
                <a:cubicBezTo>
                  <a:pt x="15247" y="6600"/>
                  <a:pt x="15247" y="6600"/>
                  <a:pt x="15247" y="6600"/>
                </a:cubicBezTo>
                <a:cubicBezTo>
                  <a:pt x="13976" y="6600"/>
                  <a:pt x="13976" y="6600"/>
                  <a:pt x="12706" y="6600"/>
                </a:cubicBezTo>
                <a:cubicBezTo>
                  <a:pt x="12706" y="6600"/>
                  <a:pt x="12706" y="9300"/>
                  <a:pt x="11435" y="6600"/>
                </a:cubicBezTo>
                <a:cubicBezTo>
                  <a:pt x="11435" y="6600"/>
                  <a:pt x="11435" y="6600"/>
                  <a:pt x="11435" y="6600"/>
                </a:cubicBezTo>
                <a:cubicBezTo>
                  <a:pt x="10165" y="6600"/>
                  <a:pt x="8894" y="3900"/>
                  <a:pt x="7624" y="3900"/>
                </a:cubicBezTo>
                <a:cubicBezTo>
                  <a:pt x="6353" y="3900"/>
                  <a:pt x="5082" y="3900"/>
                  <a:pt x="3812" y="1200"/>
                </a:cubicBezTo>
                <a:cubicBezTo>
                  <a:pt x="2541" y="1200"/>
                  <a:pt x="0" y="-1500"/>
                  <a:pt x="0" y="1200"/>
                </a:cubicBezTo>
                <a:cubicBezTo>
                  <a:pt x="2541" y="3900"/>
                  <a:pt x="7624" y="9300"/>
                  <a:pt x="5082" y="17400"/>
                </a:cubicBezTo>
                <a:cubicBezTo>
                  <a:pt x="6353" y="17400"/>
                  <a:pt x="7624" y="17400"/>
                  <a:pt x="8894" y="17400"/>
                </a:cubicBezTo>
                <a:cubicBezTo>
                  <a:pt x="8894" y="17400"/>
                  <a:pt x="8894" y="14700"/>
                  <a:pt x="8894" y="14700"/>
                </a:cubicBezTo>
                <a:cubicBezTo>
                  <a:pt x="8894" y="14700"/>
                  <a:pt x="10165" y="17400"/>
                  <a:pt x="10165" y="17400"/>
                </a:cubicBezTo>
                <a:cubicBezTo>
                  <a:pt x="10165" y="17400"/>
                  <a:pt x="11435" y="20100"/>
                  <a:pt x="11435" y="20100"/>
                </a:cubicBezTo>
                <a:cubicBezTo>
                  <a:pt x="12706" y="20100"/>
                  <a:pt x="13976" y="20100"/>
                  <a:pt x="15247" y="17400"/>
                </a:cubicBezTo>
                <a:cubicBezTo>
                  <a:pt x="15247" y="17400"/>
                  <a:pt x="15247" y="17400"/>
                  <a:pt x="15247" y="17400"/>
                </a:cubicBezTo>
                <a:cubicBezTo>
                  <a:pt x="16518" y="17400"/>
                  <a:pt x="16518" y="17400"/>
                  <a:pt x="17788" y="17400"/>
                </a:cubicBezTo>
                <a:cubicBezTo>
                  <a:pt x="17788" y="17400"/>
                  <a:pt x="17788" y="17400"/>
                  <a:pt x="19059" y="17400"/>
                </a:cubicBezTo>
                <a:cubicBezTo>
                  <a:pt x="19059" y="20100"/>
                  <a:pt x="21600" y="20100"/>
                  <a:pt x="21600" y="17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8" name="Shape 2047"/>
          <p:cNvSpPr/>
          <p:nvPr/>
        </p:nvSpPr>
        <p:spPr bwMode="auto">
          <a:xfrm>
            <a:off x="3614739" y="2469356"/>
            <a:ext cx="77786" cy="19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0800"/>
                  <a:pt x="18900" y="10800"/>
                  <a:pt x="18900" y="10800"/>
                </a:cubicBezTo>
                <a:cubicBezTo>
                  <a:pt x="16200" y="10800"/>
                  <a:pt x="16200" y="0"/>
                  <a:pt x="13500" y="0"/>
                </a:cubicBezTo>
                <a:cubicBezTo>
                  <a:pt x="10800" y="0"/>
                  <a:pt x="10800" y="0"/>
                  <a:pt x="8100" y="10800"/>
                </a:cubicBezTo>
                <a:cubicBezTo>
                  <a:pt x="8100" y="10800"/>
                  <a:pt x="5400" y="10800"/>
                  <a:pt x="2700" y="10800"/>
                </a:cubicBezTo>
                <a:cubicBezTo>
                  <a:pt x="2700" y="21600"/>
                  <a:pt x="8100" y="10800"/>
                  <a:pt x="10800" y="10800"/>
                </a:cubicBezTo>
                <a:cubicBezTo>
                  <a:pt x="8100" y="10800"/>
                  <a:pt x="5400" y="10800"/>
                  <a:pt x="5400" y="10800"/>
                </a:cubicBezTo>
                <a:cubicBezTo>
                  <a:pt x="5400" y="10800"/>
                  <a:pt x="2700" y="10800"/>
                  <a:pt x="2700" y="10800"/>
                </a:cubicBezTo>
                <a:cubicBezTo>
                  <a:pt x="2700" y="10800"/>
                  <a:pt x="2700" y="10800"/>
                  <a:pt x="2700" y="10800"/>
                </a:cubicBezTo>
                <a:cubicBezTo>
                  <a:pt x="0" y="10800"/>
                  <a:pt x="0" y="21600"/>
                  <a:pt x="0" y="21600"/>
                </a:cubicBezTo>
                <a:cubicBezTo>
                  <a:pt x="2700" y="10800"/>
                  <a:pt x="5400" y="21600"/>
                  <a:pt x="8100" y="21600"/>
                </a:cubicBezTo>
                <a:cubicBezTo>
                  <a:pt x="8100" y="21600"/>
                  <a:pt x="8100" y="10800"/>
                  <a:pt x="8100" y="10800"/>
                </a:cubicBezTo>
                <a:cubicBezTo>
                  <a:pt x="8100" y="10800"/>
                  <a:pt x="8100" y="10800"/>
                  <a:pt x="10800" y="10800"/>
                </a:cubicBezTo>
                <a:cubicBezTo>
                  <a:pt x="10800" y="10800"/>
                  <a:pt x="13500" y="10800"/>
                  <a:pt x="13500" y="10800"/>
                </a:cubicBezTo>
                <a:cubicBezTo>
                  <a:pt x="13500" y="10800"/>
                  <a:pt x="13500" y="10800"/>
                  <a:pt x="13500" y="10800"/>
                </a:cubicBezTo>
                <a:cubicBezTo>
                  <a:pt x="16200" y="10800"/>
                  <a:pt x="16200" y="10800"/>
                  <a:pt x="18900" y="10800"/>
                </a:cubicBezTo>
                <a:cubicBezTo>
                  <a:pt x="18900" y="21600"/>
                  <a:pt x="21600" y="21600"/>
                  <a:pt x="21600" y="10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29" name="Shape 2048"/>
          <p:cNvSpPr/>
          <p:nvPr/>
        </p:nvSpPr>
        <p:spPr bwMode="auto">
          <a:xfrm>
            <a:off x="4260851" y="2796382"/>
            <a:ext cx="144463" cy="184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368"/>
                </a:moveTo>
                <a:cubicBezTo>
                  <a:pt x="21600" y="11368"/>
                  <a:pt x="21600" y="10232"/>
                  <a:pt x="21600" y="10232"/>
                </a:cubicBezTo>
                <a:cubicBezTo>
                  <a:pt x="21600" y="9095"/>
                  <a:pt x="20160" y="9095"/>
                  <a:pt x="20160" y="9095"/>
                </a:cubicBezTo>
                <a:cubicBezTo>
                  <a:pt x="18720" y="7958"/>
                  <a:pt x="20160" y="6821"/>
                  <a:pt x="20160" y="5684"/>
                </a:cubicBezTo>
                <a:cubicBezTo>
                  <a:pt x="21600" y="5684"/>
                  <a:pt x="21600" y="4547"/>
                  <a:pt x="20160" y="3411"/>
                </a:cubicBezTo>
                <a:cubicBezTo>
                  <a:pt x="18720" y="2274"/>
                  <a:pt x="17280" y="4547"/>
                  <a:pt x="17280" y="3411"/>
                </a:cubicBezTo>
                <a:cubicBezTo>
                  <a:pt x="17280" y="3411"/>
                  <a:pt x="17280" y="0"/>
                  <a:pt x="17280" y="0"/>
                </a:cubicBezTo>
                <a:cubicBezTo>
                  <a:pt x="15840" y="0"/>
                  <a:pt x="14400" y="0"/>
                  <a:pt x="12960" y="0"/>
                </a:cubicBezTo>
                <a:cubicBezTo>
                  <a:pt x="11520" y="0"/>
                  <a:pt x="11520" y="0"/>
                  <a:pt x="10080" y="0"/>
                </a:cubicBezTo>
                <a:cubicBezTo>
                  <a:pt x="10080" y="1137"/>
                  <a:pt x="10080" y="3411"/>
                  <a:pt x="10080" y="4547"/>
                </a:cubicBezTo>
                <a:cubicBezTo>
                  <a:pt x="10080" y="4547"/>
                  <a:pt x="10080" y="4547"/>
                  <a:pt x="8640" y="4547"/>
                </a:cubicBezTo>
                <a:cubicBezTo>
                  <a:pt x="8640" y="4547"/>
                  <a:pt x="7200" y="4547"/>
                  <a:pt x="5760" y="4547"/>
                </a:cubicBezTo>
                <a:cubicBezTo>
                  <a:pt x="5760" y="4547"/>
                  <a:pt x="5760" y="4547"/>
                  <a:pt x="4320" y="4547"/>
                </a:cubicBezTo>
                <a:cubicBezTo>
                  <a:pt x="4320" y="4547"/>
                  <a:pt x="4320" y="4547"/>
                  <a:pt x="4320" y="4547"/>
                </a:cubicBezTo>
                <a:cubicBezTo>
                  <a:pt x="2880" y="4547"/>
                  <a:pt x="2880" y="4547"/>
                  <a:pt x="2880" y="5684"/>
                </a:cubicBezTo>
                <a:cubicBezTo>
                  <a:pt x="2880" y="5684"/>
                  <a:pt x="2880" y="5684"/>
                  <a:pt x="2880" y="6821"/>
                </a:cubicBezTo>
                <a:cubicBezTo>
                  <a:pt x="2880" y="6821"/>
                  <a:pt x="4320" y="6821"/>
                  <a:pt x="4320" y="6821"/>
                </a:cubicBezTo>
                <a:cubicBezTo>
                  <a:pt x="4320" y="7958"/>
                  <a:pt x="4320" y="7958"/>
                  <a:pt x="4320" y="7958"/>
                </a:cubicBezTo>
                <a:cubicBezTo>
                  <a:pt x="2880" y="7958"/>
                  <a:pt x="2880" y="7958"/>
                  <a:pt x="2880" y="6821"/>
                </a:cubicBezTo>
                <a:cubicBezTo>
                  <a:pt x="1440" y="7958"/>
                  <a:pt x="2880" y="9095"/>
                  <a:pt x="1440" y="9095"/>
                </a:cubicBezTo>
                <a:cubicBezTo>
                  <a:pt x="1440" y="10232"/>
                  <a:pt x="0" y="10232"/>
                  <a:pt x="0" y="10232"/>
                </a:cubicBezTo>
                <a:cubicBezTo>
                  <a:pt x="0" y="10232"/>
                  <a:pt x="1440" y="13642"/>
                  <a:pt x="2880" y="12505"/>
                </a:cubicBezTo>
                <a:cubicBezTo>
                  <a:pt x="1440" y="13642"/>
                  <a:pt x="2880" y="13642"/>
                  <a:pt x="2880" y="13642"/>
                </a:cubicBezTo>
                <a:cubicBezTo>
                  <a:pt x="1440" y="13642"/>
                  <a:pt x="1440" y="12505"/>
                  <a:pt x="1440" y="12505"/>
                </a:cubicBezTo>
                <a:cubicBezTo>
                  <a:pt x="1440" y="12505"/>
                  <a:pt x="1440" y="13642"/>
                  <a:pt x="1440" y="13642"/>
                </a:cubicBezTo>
                <a:cubicBezTo>
                  <a:pt x="1440" y="14779"/>
                  <a:pt x="2880" y="13642"/>
                  <a:pt x="2880" y="14779"/>
                </a:cubicBezTo>
                <a:cubicBezTo>
                  <a:pt x="2880" y="14779"/>
                  <a:pt x="2880" y="14779"/>
                  <a:pt x="1440" y="14779"/>
                </a:cubicBezTo>
                <a:cubicBezTo>
                  <a:pt x="2880" y="14779"/>
                  <a:pt x="2880" y="15916"/>
                  <a:pt x="2880" y="15916"/>
                </a:cubicBezTo>
                <a:cubicBezTo>
                  <a:pt x="4320" y="15916"/>
                  <a:pt x="4320" y="15916"/>
                  <a:pt x="4320" y="17053"/>
                </a:cubicBezTo>
                <a:cubicBezTo>
                  <a:pt x="4320" y="17053"/>
                  <a:pt x="4320" y="17053"/>
                  <a:pt x="4320" y="15916"/>
                </a:cubicBezTo>
                <a:cubicBezTo>
                  <a:pt x="5760" y="18189"/>
                  <a:pt x="7200" y="19326"/>
                  <a:pt x="8640" y="21600"/>
                </a:cubicBezTo>
                <a:cubicBezTo>
                  <a:pt x="8640" y="20463"/>
                  <a:pt x="10080" y="20463"/>
                  <a:pt x="10080" y="20463"/>
                </a:cubicBezTo>
                <a:cubicBezTo>
                  <a:pt x="11520" y="20463"/>
                  <a:pt x="11520" y="20463"/>
                  <a:pt x="11520" y="20463"/>
                </a:cubicBezTo>
                <a:cubicBezTo>
                  <a:pt x="11520" y="20463"/>
                  <a:pt x="11520" y="20463"/>
                  <a:pt x="11520" y="20463"/>
                </a:cubicBezTo>
                <a:cubicBezTo>
                  <a:pt x="11520" y="19326"/>
                  <a:pt x="11520" y="19326"/>
                  <a:pt x="11520" y="18189"/>
                </a:cubicBezTo>
                <a:cubicBezTo>
                  <a:pt x="11520" y="18189"/>
                  <a:pt x="11520" y="18189"/>
                  <a:pt x="11520" y="18189"/>
                </a:cubicBezTo>
                <a:cubicBezTo>
                  <a:pt x="11520" y="17053"/>
                  <a:pt x="10080" y="18189"/>
                  <a:pt x="10080" y="17053"/>
                </a:cubicBezTo>
                <a:cubicBezTo>
                  <a:pt x="10080" y="15916"/>
                  <a:pt x="11520" y="15916"/>
                  <a:pt x="12960" y="15916"/>
                </a:cubicBezTo>
                <a:cubicBezTo>
                  <a:pt x="14400" y="15916"/>
                  <a:pt x="12960" y="14779"/>
                  <a:pt x="14400" y="14779"/>
                </a:cubicBezTo>
                <a:cubicBezTo>
                  <a:pt x="15840" y="13642"/>
                  <a:pt x="15840" y="15916"/>
                  <a:pt x="15840" y="15916"/>
                </a:cubicBezTo>
                <a:cubicBezTo>
                  <a:pt x="17280" y="17053"/>
                  <a:pt x="18720" y="14779"/>
                  <a:pt x="18720" y="14779"/>
                </a:cubicBezTo>
                <a:cubicBezTo>
                  <a:pt x="20160" y="15916"/>
                  <a:pt x="18720" y="17053"/>
                  <a:pt x="20160" y="15916"/>
                </a:cubicBezTo>
                <a:cubicBezTo>
                  <a:pt x="20160" y="15916"/>
                  <a:pt x="20160" y="14779"/>
                  <a:pt x="21600" y="14779"/>
                </a:cubicBezTo>
                <a:cubicBezTo>
                  <a:pt x="21600" y="13642"/>
                  <a:pt x="21600" y="12505"/>
                  <a:pt x="21600" y="1136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0" name="Shape 2049"/>
          <p:cNvSpPr/>
          <p:nvPr/>
        </p:nvSpPr>
        <p:spPr bwMode="auto">
          <a:xfrm>
            <a:off x="2651125" y="2701132"/>
            <a:ext cx="76200" cy="100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09" extrusionOk="0">
                <a:moveTo>
                  <a:pt x="21600" y="9818"/>
                </a:moveTo>
                <a:cubicBezTo>
                  <a:pt x="21600" y="9818"/>
                  <a:pt x="21600" y="5891"/>
                  <a:pt x="21600" y="5891"/>
                </a:cubicBezTo>
                <a:cubicBezTo>
                  <a:pt x="21600" y="5891"/>
                  <a:pt x="21600" y="7855"/>
                  <a:pt x="18900" y="7855"/>
                </a:cubicBezTo>
                <a:cubicBezTo>
                  <a:pt x="21600" y="5891"/>
                  <a:pt x="18900" y="5891"/>
                  <a:pt x="18900" y="5891"/>
                </a:cubicBezTo>
                <a:cubicBezTo>
                  <a:pt x="18900" y="5891"/>
                  <a:pt x="18900" y="5891"/>
                  <a:pt x="18900" y="5891"/>
                </a:cubicBezTo>
                <a:cubicBezTo>
                  <a:pt x="18900" y="3927"/>
                  <a:pt x="16200" y="3927"/>
                  <a:pt x="13500" y="1964"/>
                </a:cubicBezTo>
                <a:cubicBezTo>
                  <a:pt x="13500" y="1964"/>
                  <a:pt x="8100" y="0"/>
                  <a:pt x="8100" y="0"/>
                </a:cubicBezTo>
                <a:cubicBezTo>
                  <a:pt x="5400" y="0"/>
                  <a:pt x="2700" y="3927"/>
                  <a:pt x="2700" y="5891"/>
                </a:cubicBezTo>
                <a:cubicBezTo>
                  <a:pt x="2700" y="5891"/>
                  <a:pt x="2700" y="7855"/>
                  <a:pt x="2700" y="9818"/>
                </a:cubicBezTo>
                <a:cubicBezTo>
                  <a:pt x="2700" y="11782"/>
                  <a:pt x="5400" y="11782"/>
                  <a:pt x="5400" y="13745"/>
                </a:cubicBezTo>
                <a:cubicBezTo>
                  <a:pt x="5400" y="13745"/>
                  <a:pt x="5400" y="13745"/>
                  <a:pt x="5400" y="15709"/>
                </a:cubicBezTo>
                <a:cubicBezTo>
                  <a:pt x="2700" y="15709"/>
                  <a:pt x="5400" y="15709"/>
                  <a:pt x="2700" y="17673"/>
                </a:cubicBezTo>
                <a:cubicBezTo>
                  <a:pt x="2700" y="17673"/>
                  <a:pt x="2700" y="19636"/>
                  <a:pt x="0" y="19636"/>
                </a:cubicBezTo>
                <a:cubicBezTo>
                  <a:pt x="2700" y="21600"/>
                  <a:pt x="5400" y="19636"/>
                  <a:pt x="8100" y="19636"/>
                </a:cubicBezTo>
                <a:cubicBezTo>
                  <a:pt x="8100" y="19636"/>
                  <a:pt x="10800" y="19636"/>
                  <a:pt x="10800" y="19636"/>
                </a:cubicBezTo>
                <a:cubicBezTo>
                  <a:pt x="10800" y="19636"/>
                  <a:pt x="10800" y="19636"/>
                  <a:pt x="10800" y="19636"/>
                </a:cubicBezTo>
                <a:cubicBezTo>
                  <a:pt x="13500" y="19636"/>
                  <a:pt x="13500" y="19636"/>
                  <a:pt x="13500" y="19636"/>
                </a:cubicBezTo>
                <a:cubicBezTo>
                  <a:pt x="16200" y="17673"/>
                  <a:pt x="16200" y="15709"/>
                  <a:pt x="18900" y="13745"/>
                </a:cubicBezTo>
                <a:cubicBezTo>
                  <a:pt x="18900" y="11782"/>
                  <a:pt x="21600" y="9818"/>
                  <a:pt x="21600" y="981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1" name="Shape 2050"/>
          <p:cNvSpPr/>
          <p:nvPr/>
        </p:nvSpPr>
        <p:spPr bwMode="auto">
          <a:xfrm>
            <a:off x="3967164" y="1410495"/>
            <a:ext cx="312737" cy="26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6" h="21600" extrusionOk="0">
                <a:moveTo>
                  <a:pt x="4852" y="11571"/>
                </a:moveTo>
                <a:cubicBezTo>
                  <a:pt x="4852" y="11571"/>
                  <a:pt x="4852" y="10800"/>
                  <a:pt x="4852" y="10800"/>
                </a:cubicBezTo>
                <a:cubicBezTo>
                  <a:pt x="4852" y="11571"/>
                  <a:pt x="4852" y="11571"/>
                  <a:pt x="4852" y="11571"/>
                </a:cubicBezTo>
                <a:close/>
                <a:moveTo>
                  <a:pt x="19252" y="4629"/>
                </a:moveTo>
                <a:cubicBezTo>
                  <a:pt x="18598" y="4629"/>
                  <a:pt x="17943" y="3857"/>
                  <a:pt x="17943" y="3857"/>
                </a:cubicBezTo>
                <a:cubicBezTo>
                  <a:pt x="17289" y="3857"/>
                  <a:pt x="17289" y="3857"/>
                  <a:pt x="17289" y="3857"/>
                </a:cubicBezTo>
                <a:cubicBezTo>
                  <a:pt x="16634" y="3857"/>
                  <a:pt x="16634" y="3086"/>
                  <a:pt x="16634" y="3086"/>
                </a:cubicBezTo>
                <a:cubicBezTo>
                  <a:pt x="16634" y="3086"/>
                  <a:pt x="15980" y="3086"/>
                  <a:pt x="15325" y="3086"/>
                </a:cubicBezTo>
                <a:cubicBezTo>
                  <a:pt x="15325" y="3086"/>
                  <a:pt x="14016" y="2314"/>
                  <a:pt x="14671" y="1543"/>
                </a:cubicBezTo>
                <a:cubicBezTo>
                  <a:pt x="14671" y="2314"/>
                  <a:pt x="14016" y="2314"/>
                  <a:pt x="13361" y="2314"/>
                </a:cubicBezTo>
                <a:cubicBezTo>
                  <a:pt x="13361" y="2314"/>
                  <a:pt x="13361" y="771"/>
                  <a:pt x="12707" y="1543"/>
                </a:cubicBezTo>
                <a:cubicBezTo>
                  <a:pt x="12707" y="771"/>
                  <a:pt x="12707" y="771"/>
                  <a:pt x="12052" y="771"/>
                </a:cubicBezTo>
                <a:cubicBezTo>
                  <a:pt x="12052" y="771"/>
                  <a:pt x="12052" y="771"/>
                  <a:pt x="12052" y="771"/>
                </a:cubicBezTo>
                <a:cubicBezTo>
                  <a:pt x="12052" y="0"/>
                  <a:pt x="12052" y="771"/>
                  <a:pt x="11398" y="771"/>
                </a:cubicBezTo>
                <a:cubicBezTo>
                  <a:pt x="11398" y="0"/>
                  <a:pt x="11398" y="0"/>
                  <a:pt x="11398" y="0"/>
                </a:cubicBezTo>
                <a:cubicBezTo>
                  <a:pt x="10743" y="0"/>
                  <a:pt x="10089" y="0"/>
                  <a:pt x="10089" y="0"/>
                </a:cubicBezTo>
                <a:cubicBezTo>
                  <a:pt x="9434" y="771"/>
                  <a:pt x="10089" y="771"/>
                  <a:pt x="9434" y="1543"/>
                </a:cubicBezTo>
                <a:cubicBezTo>
                  <a:pt x="9434" y="1543"/>
                  <a:pt x="9434" y="2314"/>
                  <a:pt x="8780" y="2314"/>
                </a:cubicBezTo>
                <a:cubicBezTo>
                  <a:pt x="8780" y="2314"/>
                  <a:pt x="8125" y="2314"/>
                  <a:pt x="7471" y="3086"/>
                </a:cubicBezTo>
                <a:cubicBezTo>
                  <a:pt x="7471" y="3086"/>
                  <a:pt x="7471" y="3086"/>
                  <a:pt x="8125" y="3086"/>
                </a:cubicBezTo>
                <a:cubicBezTo>
                  <a:pt x="7471" y="3857"/>
                  <a:pt x="6816" y="3857"/>
                  <a:pt x="6161" y="3857"/>
                </a:cubicBezTo>
                <a:cubicBezTo>
                  <a:pt x="6161" y="3857"/>
                  <a:pt x="5507" y="3857"/>
                  <a:pt x="5507" y="3086"/>
                </a:cubicBezTo>
                <a:cubicBezTo>
                  <a:pt x="5507" y="3086"/>
                  <a:pt x="5507" y="3086"/>
                  <a:pt x="5507" y="3086"/>
                </a:cubicBezTo>
                <a:cubicBezTo>
                  <a:pt x="5507" y="3086"/>
                  <a:pt x="4852" y="3086"/>
                  <a:pt x="4198" y="3086"/>
                </a:cubicBezTo>
                <a:cubicBezTo>
                  <a:pt x="4198" y="3086"/>
                  <a:pt x="4852" y="3086"/>
                  <a:pt x="4852" y="3857"/>
                </a:cubicBezTo>
                <a:cubicBezTo>
                  <a:pt x="4852" y="3857"/>
                  <a:pt x="4852" y="4629"/>
                  <a:pt x="4852" y="5400"/>
                </a:cubicBezTo>
                <a:cubicBezTo>
                  <a:pt x="4852" y="5400"/>
                  <a:pt x="4198" y="5400"/>
                  <a:pt x="4198" y="5400"/>
                </a:cubicBezTo>
                <a:cubicBezTo>
                  <a:pt x="4198" y="5400"/>
                  <a:pt x="4198" y="5400"/>
                  <a:pt x="4198" y="5400"/>
                </a:cubicBezTo>
                <a:cubicBezTo>
                  <a:pt x="3543" y="4629"/>
                  <a:pt x="3543" y="5400"/>
                  <a:pt x="2889" y="5400"/>
                </a:cubicBezTo>
                <a:cubicBezTo>
                  <a:pt x="2889" y="5400"/>
                  <a:pt x="2889" y="4629"/>
                  <a:pt x="2234" y="4629"/>
                </a:cubicBezTo>
                <a:cubicBezTo>
                  <a:pt x="2234" y="4629"/>
                  <a:pt x="2234" y="4629"/>
                  <a:pt x="1580" y="4629"/>
                </a:cubicBezTo>
                <a:cubicBezTo>
                  <a:pt x="1580" y="4629"/>
                  <a:pt x="271" y="5400"/>
                  <a:pt x="271" y="5400"/>
                </a:cubicBezTo>
                <a:cubicBezTo>
                  <a:pt x="-384" y="6171"/>
                  <a:pt x="271" y="6171"/>
                  <a:pt x="925" y="6171"/>
                </a:cubicBezTo>
                <a:cubicBezTo>
                  <a:pt x="271" y="6171"/>
                  <a:pt x="271" y="6171"/>
                  <a:pt x="271" y="6171"/>
                </a:cubicBezTo>
                <a:cubicBezTo>
                  <a:pt x="271" y="6171"/>
                  <a:pt x="271" y="6171"/>
                  <a:pt x="271" y="6171"/>
                </a:cubicBezTo>
                <a:cubicBezTo>
                  <a:pt x="271" y="6171"/>
                  <a:pt x="271" y="6171"/>
                  <a:pt x="271" y="6171"/>
                </a:cubicBezTo>
                <a:cubicBezTo>
                  <a:pt x="271" y="6943"/>
                  <a:pt x="271" y="6943"/>
                  <a:pt x="925" y="6943"/>
                </a:cubicBezTo>
                <a:cubicBezTo>
                  <a:pt x="925" y="6943"/>
                  <a:pt x="1580" y="6943"/>
                  <a:pt x="1580" y="6943"/>
                </a:cubicBezTo>
                <a:cubicBezTo>
                  <a:pt x="2234" y="7714"/>
                  <a:pt x="2234" y="7714"/>
                  <a:pt x="2889" y="7714"/>
                </a:cubicBezTo>
                <a:cubicBezTo>
                  <a:pt x="2889" y="7714"/>
                  <a:pt x="2889" y="7714"/>
                  <a:pt x="2889" y="7714"/>
                </a:cubicBezTo>
                <a:cubicBezTo>
                  <a:pt x="2889" y="7714"/>
                  <a:pt x="2889" y="7714"/>
                  <a:pt x="3543" y="7714"/>
                </a:cubicBezTo>
                <a:cubicBezTo>
                  <a:pt x="2889" y="8486"/>
                  <a:pt x="4198" y="8486"/>
                  <a:pt x="4198" y="8486"/>
                </a:cubicBezTo>
                <a:cubicBezTo>
                  <a:pt x="3543" y="8486"/>
                  <a:pt x="3543" y="8486"/>
                  <a:pt x="3543" y="8486"/>
                </a:cubicBezTo>
                <a:cubicBezTo>
                  <a:pt x="3543" y="8486"/>
                  <a:pt x="3543" y="9257"/>
                  <a:pt x="4198" y="9257"/>
                </a:cubicBezTo>
                <a:cubicBezTo>
                  <a:pt x="4198" y="10029"/>
                  <a:pt x="4852" y="10029"/>
                  <a:pt x="4852" y="10029"/>
                </a:cubicBezTo>
                <a:cubicBezTo>
                  <a:pt x="4852" y="10800"/>
                  <a:pt x="4852" y="10029"/>
                  <a:pt x="5507" y="10800"/>
                </a:cubicBezTo>
                <a:cubicBezTo>
                  <a:pt x="5507" y="10800"/>
                  <a:pt x="5507" y="11571"/>
                  <a:pt x="5507" y="11571"/>
                </a:cubicBezTo>
                <a:cubicBezTo>
                  <a:pt x="5507" y="11571"/>
                  <a:pt x="4852" y="11571"/>
                  <a:pt x="4852" y="11571"/>
                </a:cubicBezTo>
                <a:cubicBezTo>
                  <a:pt x="4852" y="12343"/>
                  <a:pt x="5507" y="12343"/>
                  <a:pt x="5507" y="12343"/>
                </a:cubicBezTo>
                <a:cubicBezTo>
                  <a:pt x="5507" y="12343"/>
                  <a:pt x="5507" y="13114"/>
                  <a:pt x="6161" y="13114"/>
                </a:cubicBezTo>
                <a:cubicBezTo>
                  <a:pt x="5507" y="13114"/>
                  <a:pt x="5507" y="12343"/>
                  <a:pt x="5507" y="12343"/>
                </a:cubicBezTo>
                <a:cubicBezTo>
                  <a:pt x="4852" y="13114"/>
                  <a:pt x="4852" y="13886"/>
                  <a:pt x="4852" y="14657"/>
                </a:cubicBezTo>
                <a:cubicBezTo>
                  <a:pt x="4852" y="13886"/>
                  <a:pt x="4852" y="13886"/>
                  <a:pt x="4852" y="13886"/>
                </a:cubicBezTo>
                <a:cubicBezTo>
                  <a:pt x="4852" y="13886"/>
                  <a:pt x="4852" y="13886"/>
                  <a:pt x="4852" y="13886"/>
                </a:cubicBezTo>
                <a:cubicBezTo>
                  <a:pt x="4852" y="14657"/>
                  <a:pt x="4852" y="15429"/>
                  <a:pt x="4852" y="15429"/>
                </a:cubicBezTo>
                <a:cubicBezTo>
                  <a:pt x="4852" y="16200"/>
                  <a:pt x="4198" y="16200"/>
                  <a:pt x="4198" y="16971"/>
                </a:cubicBezTo>
                <a:cubicBezTo>
                  <a:pt x="4198" y="16971"/>
                  <a:pt x="4198" y="16971"/>
                  <a:pt x="4198" y="16971"/>
                </a:cubicBezTo>
                <a:cubicBezTo>
                  <a:pt x="4198" y="16971"/>
                  <a:pt x="3543" y="16971"/>
                  <a:pt x="4198" y="16971"/>
                </a:cubicBezTo>
                <a:cubicBezTo>
                  <a:pt x="4198" y="16971"/>
                  <a:pt x="4198" y="17743"/>
                  <a:pt x="4198" y="17743"/>
                </a:cubicBezTo>
                <a:cubicBezTo>
                  <a:pt x="4198" y="17743"/>
                  <a:pt x="4198" y="17743"/>
                  <a:pt x="4852" y="17743"/>
                </a:cubicBezTo>
                <a:cubicBezTo>
                  <a:pt x="4852" y="18514"/>
                  <a:pt x="6161" y="18514"/>
                  <a:pt x="6816" y="18514"/>
                </a:cubicBezTo>
                <a:cubicBezTo>
                  <a:pt x="7471" y="18514"/>
                  <a:pt x="8125" y="17743"/>
                  <a:pt x="8780" y="18514"/>
                </a:cubicBezTo>
                <a:cubicBezTo>
                  <a:pt x="8780" y="18514"/>
                  <a:pt x="9434" y="18514"/>
                  <a:pt x="9434" y="19286"/>
                </a:cubicBezTo>
                <a:cubicBezTo>
                  <a:pt x="9434" y="19286"/>
                  <a:pt x="10089" y="19286"/>
                  <a:pt x="10743" y="19286"/>
                </a:cubicBezTo>
                <a:cubicBezTo>
                  <a:pt x="10743" y="19286"/>
                  <a:pt x="11398" y="19286"/>
                  <a:pt x="11398" y="19286"/>
                </a:cubicBezTo>
                <a:cubicBezTo>
                  <a:pt x="10743" y="18514"/>
                  <a:pt x="12052" y="16971"/>
                  <a:pt x="12707" y="16971"/>
                </a:cubicBezTo>
                <a:cubicBezTo>
                  <a:pt x="13361" y="16971"/>
                  <a:pt x="14016" y="16971"/>
                  <a:pt x="14671" y="16971"/>
                </a:cubicBezTo>
                <a:cubicBezTo>
                  <a:pt x="14671" y="16971"/>
                  <a:pt x="15325" y="17743"/>
                  <a:pt x="15980" y="17743"/>
                </a:cubicBezTo>
                <a:cubicBezTo>
                  <a:pt x="16634" y="17743"/>
                  <a:pt x="16634" y="17743"/>
                  <a:pt x="17289" y="16971"/>
                </a:cubicBezTo>
                <a:cubicBezTo>
                  <a:pt x="17289" y="16971"/>
                  <a:pt x="17943" y="16200"/>
                  <a:pt x="17943" y="16200"/>
                </a:cubicBezTo>
                <a:cubicBezTo>
                  <a:pt x="17943" y="16200"/>
                  <a:pt x="18598" y="15429"/>
                  <a:pt x="18598" y="15429"/>
                </a:cubicBezTo>
                <a:cubicBezTo>
                  <a:pt x="18598" y="15429"/>
                  <a:pt x="18598" y="15429"/>
                  <a:pt x="17943" y="15429"/>
                </a:cubicBezTo>
                <a:cubicBezTo>
                  <a:pt x="17289" y="15429"/>
                  <a:pt x="17289" y="15429"/>
                  <a:pt x="17289" y="14657"/>
                </a:cubicBezTo>
                <a:cubicBezTo>
                  <a:pt x="17289" y="13886"/>
                  <a:pt x="17943" y="13886"/>
                  <a:pt x="17289" y="13886"/>
                </a:cubicBezTo>
                <a:cubicBezTo>
                  <a:pt x="17289" y="13886"/>
                  <a:pt x="17289" y="13886"/>
                  <a:pt x="17289" y="13114"/>
                </a:cubicBezTo>
                <a:cubicBezTo>
                  <a:pt x="17289" y="12343"/>
                  <a:pt x="17289" y="13114"/>
                  <a:pt x="17943" y="12343"/>
                </a:cubicBezTo>
                <a:cubicBezTo>
                  <a:pt x="17943" y="12343"/>
                  <a:pt x="16634" y="11571"/>
                  <a:pt x="17943" y="11571"/>
                </a:cubicBezTo>
                <a:cubicBezTo>
                  <a:pt x="17289" y="10800"/>
                  <a:pt x="17289" y="10029"/>
                  <a:pt x="17289" y="10029"/>
                </a:cubicBezTo>
                <a:cubicBezTo>
                  <a:pt x="16634" y="10029"/>
                  <a:pt x="16634" y="10800"/>
                  <a:pt x="15980" y="10800"/>
                </a:cubicBezTo>
                <a:cubicBezTo>
                  <a:pt x="16634" y="10029"/>
                  <a:pt x="16634" y="10029"/>
                  <a:pt x="16634" y="9257"/>
                </a:cubicBezTo>
                <a:cubicBezTo>
                  <a:pt x="17289" y="9257"/>
                  <a:pt x="17943" y="8486"/>
                  <a:pt x="17289" y="7714"/>
                </a:cubicBezTo>
                <a:cubicBezTo>
                  <a:pt x="17943" y="7714"/>
                  <a:pt x="17943" y="7714"/>
                  <a:pt x="18598" y="7714"/>
                </a:cubicBezTo>
                <a:cubicBezTo>
                  <a:pt x="17943" y="6943"/>
                  <a:pt x="19907" y="4629"/>
                  <a:pt x="19252" y="4629"/>
                </a:cubicBezTo>
                <a:close/>
                <a:moveTo>
                  <a:pt x="21216" y="19286"/>
                </a:moveTo>
                <a:cubicBezTo>
                  <a:pt x="21216" y="18514"/>
                  <a:pt x="21216" y="18514"/>
                  <a:pt x="21216" y="17743"/>
                </a:cubicBezTo>
                <a:cubicBezTo>
                  <a:pt x="21216" y="17743"/>
                  <a:pt x="21216" y="18514"/>
                  <a:pt x="21216" y="18514"/>
                </a:cubicBezTo>
                <a:cubicBezTo>
                  <a:pt x="21216" y="18514"/>
                  <a:pt x="19907" y="18514"/>
                  <a:pt x="19907" y="19286"/>
                </a:cubicBezTo>
                <a:cubicBezTo>
                  <a:pt x="19907" y="19286"/>
                  <a:pt x="19907" y="19286"/>
                  <a:pt x="19907" y="19286"/>
                </a:cubicBezTo>
                <a:cubicBezTo>
                  <a:pt x="19907" y="20057"/>
                  <a:pt x="20561" y="20057"/>
                  <a:pt x="19907" y="20057"/>
                </a:cubicBezTo>
                <a:cubicBezTo>
                  <a:pt x="19907" y="20057"/>
                  <a:pt x="20561" y="20829"/>
                  <a:pt x="20561" y="20829"/>
                </a:cubicBezTo>
                <a:cubicBezTo>
                  <a:pt x="20561" y="21600"/>
                  <a:pt x="20561" y="21600"/>
                  <a:pt x="21216" y="21600"/>
                </a:cubicBezTo>
                <a:cubicBezTo>
                  <a:pt x="21216" y="20829"/>
                  <a:pt x="21216" y="20057"/>
                  <a:pt x="21216" y="19286"/>
                </a:cubicBezTo>
                <a:close/>
              </a:path>
            </a:pathLst>
          </a:custGeom>
          <a:solidFill>
            <a:srgbClr val="142D85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2" name="Shape 2051"/>
          <p:cNvSpPr/>
          <p:nvPr/>
        </p:nvSpPr>
        <p:spPr bwMode="auto">
          <a:xfrm>
            <a:off x="4492626" y="915194"/>
            <a:ext cx="231775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56" extrusionOk="0">
                <a:moveTo>
                  <a:pt x="21600" y="14756"/>
                </a:moveTo>
                <a:cubicBezTo>
                  <a:pt x="20700" y="13956"/>
                  <a:pt x="19800" y="13156"/>
                  <a:pt x="18000" y="13156"/>
                </a:cubicBezTo>
                <a:cubicBezTo>
                  <a:pt x="18900" y="12356"/>
                  <a:pt x="18900" y="12356"/>
                  <a:pt x="18900" y="11556"/>
                </a:cubicBezTo>
                <a:cubicBezTo>
                  <a:pt x="18900" y="11556"/>
                  <a:pt x="18000" y="11556"/>
                  <a:pt x="18000" y="10756"/>
                </a:cubicBezTo>
                <a:cubicBezTo>
                  <a:pt x="18000" y="11556"/>
                  <a:pt x="18000" y="10756"/>
                  <a:pt x="18000" y="10756"/>
                </a:cubicBezTo>
                <a:cubicBezTo>
                  <a:pt x="18000" y="10756"/>
                  <a:pt x="17100" y="10756"/>
                  <a:pt x="17100" y="9956"/>
                </a:cubicBezTo>
                <a:cubicBezTo>
                  <a:pt x="17100" y="9956"/>
                  <a:pt x="17100" y="9956"/>
                  <a:pt x="17100" y="9956"/>
                </a:cubicBezTo>
                <a:cubicBezTo>
                  <a:pt x="17100" y="9956"/>
                  <a:pt x="17100" y="9956"/>
                  <a:pt x="17100" y="9956"/>
                </a:cubicBezTo>
                <a:cubicBezTo>
                  <a:pt x="17100" y="9156"/>
                  <a:pt x="17100" y="9156"/>
                  <a:pt x="17100" y="9156"/>
                </a:cubicBezTo>
                <a:cubicBezTo>
                  <a:pt x="17100" y="9156"/>
                  <a:pt x="18000" y="9156"/>
                  <a:pt x="18000" y="9156"/>
                </a:cubicBezTo>
                <a:cubicBezTo>
                  <a:pt x="17100" y="8356"/>
                  <a:pt x="16200" y="6756"/>
                  <a:pt x="15300" y="6756"/>
                </a:cubicBezTo>
                <a:cubicBezTo>
                  <a:pt x="15300" y="5956"/>
                  <a:pt x="17100" y="5156"/>
                  <a:pt x="17100" y="4356"/>
                </a:cubicBezTo>
                <a:cubicBezTo>
                  <a:pt x="17100" y="3556"/>
                  <a:pt x="14400" y="3556"/>
                  <a:pt x="14400" y="3556"/>
                </a:cubicBezTo>
                <a:cubicBezTo>
                  <a:pt x="13500" y="2756"/>
                  <a:pt x="15300" y="1956"/>
                  <a:pt x="13500" y="1956"/>
                </a:cubicBezTo>
                <a:cubicBezTo>
                  <a:pt x="14400" y="1956"/>
                  <a:pt x="14400" y="1956"/>
                  <a:pt x="14400" y="1956"/>
                </a:cubicBezTo>
                <a:cubicBezTo>
                  <a:pt x="13500" y="1156"/>
                  <a:pt x="15300" y="1156"/>
                  <a:pt x="14400" y="356"/>
                </a:cubicBezTo>
                <a:cubicBezTo>
                  <a:pt x="13500" y="356"/>
                  <a:pt x="12600" y="-444"/>
                  <a:pt x="11700" y="356"/>
                </a:cubicBezTo>
                <a:cubicBezTo>
                  <a:pt x="10800" y="356"/>
                  <a:pt x="9900" y="356"/>
                  <a:pt x="9000" y="1156"/>
                </a:cubicBezTo>
                <a:cubicBezTo>
                  <a:pt x="9000" y="1156"/>
                  <a:pt x="9000" y="1956"/>
                  <a:pt x="9000" y="1956"/>
                </a:cubicBezTo>
                <a:cubicBezTo>
                  <a:pt x="9000" y="1956"/>
                  <a:pt x="8100" y="2756"/>
                  <a:pt x="8100" y="2756"/>
                </a:cubicBezTo>
                <a:cubicBezTo>
                  <a:pt x="7200" y="2756"/>
                  <a:pt x="6300" y="2756"/>
                  <a:pt x="5400" y="2756"/>
                </a:cubicBezTo>
                <a:cubicBezTo>
                  <a:pt x="5400" y="2756"/>
                  <a:pt x="4500" y="2756"/>
                  <a:pt x="3600" y="2756"/>
                </a:cubicBezTo>
                <a:cubicBezTo>
                  <a:pt x="2700" y="1956"/>
                  <a:pt x="1800" y="1156"/>
                  <a:pt x="900" y="1156"/>
                </a:cubicBezTo>
                <a:cubicBezTo>
                  <a:pt x="900" y="1956"/>
                  <a:pt x="900" y="1956"/>
                  <a:pt x="900" y="1956"/>
                </a:cubicBezTo>
                <a:cubicBezTo>
                  <a:pt x="900" y="1956"/>
                  <a:pt x="900" y="1956"/>
                  <a:pt x="0" y="1956"/>
                </a:cubicBezTo>
                <a:cubicBezTo>
                  <a:pt x="900" y="1956"/>
                  <a:pt x="1800" y="2756"/>
                  <a:pt x="2700" y="2756"/>
                </a:cubicBezTo>
                <a:cubicBezTo>
                  <a:pt x="3600" y="3556"/>
                  <a:pt x="5400" y="3556"/>
                  <a:pt x="5400" y="4356"/>
                </a:cubicBezTo>
                <a:cubicBezTo>
                  <a:pt x="5400" y="4356"/>
                  <a:pt x="5400" y="5156"/>
                  <a:pt x="5400" y="5156"/>
                </a:cubicBezTo>
                <a:cubicBezTo>
                  <a:pt x="5400" y="5156"/>
                  <a:pt x="6300" y="5156"/>
                  <a:pt x="6300" y="5156"/>
                </a:cubicBezTo>
                <a:cubicBezTo>
                  <a:pt x="6300" y="5156"/>
                  <a:pt x="6300" y="5156"/>
                  <a:pt x="6300" y="5156"/>
                </a:cubicBezTo>
                <a:cubicBezTo>
                  <a:pt x="6300" y="5956"/>
                  <a:pt x="6300" y="5956"/>
                  <a:pt x="6300" y="6756"/>
                </a:cubicBezTo>
                <a:cubicBezTo>
                  <a:pt x="6300" y="6756"/>
                  <a:pt x="6300" y="6756"/>
                  <a:pt x="6300" y="7556"/>
                </a:cubicBezTo>
                <a:cubicBezTo>
                  <a:pt x="6300" y="7556"/>
                  <a:pt x="7200" y="8356"/>
                  <a:pt x="7200" y="8356"/>
                </a:cubicBezTo>
                <a:cubicBezTo>
                  <a:pt x="7200" y="8356"/>
                  <a:pt x="8100" y="8356"/>
                  <a:pt x="8100" y="8356"/>
                </a:cubicBezTo>
                <a:cubicBezTo>
                  <a:pt x="8100" y="9156"/>
                  <a:pt x="9000" y="9156"/>
                  <a:pt x="9000" y="9156"/>
                </a:cubicBezTo>
                <a:cubicBezTo>
                  <a:pt x="9900" y="9156"/>
                  <a:pt x="9900" y="9956"/>
                  <a:pt x="9000" y="9956"/>
                </a:cubicBezTo>
                <a:cubicBezTo>
                  <a:pt x="9000" y="10756"/>
                  <a:pt x="9900" y="10756"/>
                  <a:pt x="9000" y="10756"/>
                </a:cubicBezTo>
                <a:cubicBezTo>
                  <a:pt x="8100" y="10756"/>
                  <a:pt x="8100" y="10756"/>
                  <a:pt x="7200" y="11556"/>
                </a:cubicBezTo>
                <a:cubicBezTo>
                  <a:pt x="6300" y="12356"/>
                  <a:pt x="5400" y="13156"/>
                  <a:pt x="4500" y="13156"/>
                </a:cubicBezTo>
                <a:cubicBezTo>
                  <a:pt x="4500" y="13156"/>
                  <a:pt x="4500" y="13156"/>
                  <a:pt x="4500" y="13156"/>
                </a:cubicBezTo>
                <a:cubicBezTo>
                  <a:pt x="4500" y="13156"/>
                  <a:pt x="4500" y="13156"/>
                  <a:pt x="4500" y="13156"/>
                </a:cubicBezTo>
                <a:cubicBezTo>
                  <a:pt x="4500" y="13956"/>
                  <a:pt x="3600" y="13956"/>
                  <a:pt x="2700" y="13956"/>
                </a:cubicBezTo>
                <a:cubicBezTo>
                  <a:pt x="2700" y="13956"/>
                  <a:pt x="2700" y="13956"/>
                  <a:pt x="3600" y="14756"/>
                </a:cubicBezTo>
                <a:cubicBezTo>
                  <a:pt x="2700" y="14756"/>
                  <a:pt x="2700" y="14756"/>
                  <a:pt x="2700" y="14756"/>
                </a:cubicBezTo>
                <a:cubicBezTo>
                  <a:pt x="1800" y="15556"/>
                  <a:pt x="2700" y="15556"/>
                  <a:pt x="2700" y="15556"/>
                </a:cubicBezTo>
                <a:cubicBezTo>
                  <a:pt x="2700" y="16356"/>
                  <a:pt x="2700" y="16356"/>
                  <a:pt x="2700" y="17156"/>
                </a:cubicBezTo>
                <a:cubicBezTo>
                  <a:pt x="2700" y="17156"/>
                  <a:pt x="3600" y="17156"/>
                  <a:pt x="3600" y="17156"/>
                </a:cubicBezTo>
                <a:cubicBezTo>
                  <a:pt x="3600" y="17956"/>
                  <a:pt x="3600" y="17956"/>
                  <a:pt x="3600" y="17956"/>
                </a:cubicBezTo>
                <a:cubicBezTo>
                  <a:pt x="3600" y="17956"/>
                  <a:pt x="2700" y="19556"/>
                  <a:pt x="3600" y="19556"/>
                </a:cubicBezTo>
                <a:cubicBezTo>
                  <a:pt x="3600" y="19556"/>
                  <a:pt x="4500" y="19556"/>
                  <a:pt x="4500" y="19556"/>
                </a:cubicBezTo>
                <a:cubicBezTo>
                  <a:pt x="4500" y="19556"/>
                  <a:pt x="5400" y="20356"/>
                  <a:pt x="5400" y="20356"/>
                </a:cubicBezTo>
                <a:cubicBezTo>
                  <a:pt x="5400" y="20356"/>
                  <a:pt x="5400" y="20356"/>
                  <a:pt x="5400" y="20356"/>
                </a:cubicBezTo>
                <a:cubicBezTo>
                  <a:pt x="4500" y="20356"/>
                  <a:pt x="6300" y="21156"/>
                  <a:pt x="6300" y="20356"/>
                </a:cubicBezTo>
                <a:cubicBezTo>
                  <a:pt x="6300" y="21156"/>
                  <a:pt x="7200" y="21156"/>
                  <a:pt x="6300" y="21156"/>
                </a:cubicBezTo>
                <a:cubicBezTo>
                  <a:pt x="7200" y="21156"/>
                  <a:pt x="7200" y="21156"/>
                  <a:pt x="7200" y="21156"/>
                </a:cubicBezTo>
                <a:cubicBezTo>
                  <a:pt x="8100" y="21156"/>
                  <a:pt x="9000" y="21156"/>
                  <a:pt x="9000" y="20356"/>
                </a:cubicBezTo>
                <a:cubicBezTo>
                  <a:pt x="9900" y="20356"/>
                  <a:pt x="9900" y="20356"/>
                  <a:pt x="10800" y="20356"/>
                </a:cubicBezTo>
                <a:cubicBezTo>
                  <a:pt x="10800" y="20356"/>
                  <a:pt x="11700" y="20356"/>
                  <a:pt x="11700" y="20356"/>
                </a:cubicBezTo>
                <a:cubicBezTo>
                  <a:pt x="11700" y="20356"/>
                  <a:pt x="11700" y="20356"/>
                  <a:pt x="11700" y="19556"/>
                </a:cubicBezTo>
                <a:cubicBezTo>
                  <a:pt x="12600" y="20356"/>
                  <a:pt x="12600" y="20356"/>
                  <a:pt x="12600" y="19556"/>
                </a:cubicBezTo>
                <a:cubicBezTo>
                  <a:pt x="12600" y="20356"/>
                  <a:pt x="13500" y="19556"/>
                  <a:pt x="14400" y="19556"/>
                </a:cubicBezTo>
                <a:cubicBezTo>
                  <a:pt x="15300" y="19556"/>
                  <a:pt x="15300" y="19556"/>
                  <a:pt x="16200" y="19556"/>
                </a:cubicBezTo>
                <a:cubicBezTo>
                  <a:pt x="17100" y="17956"/>
                  <a:pt x="18900" y="17156"/>
                  <a:pt x="19800" y="16356"/>
                </a:cubicBezTo>
                <a:cubicBezTo>
                  <a:pt x="20700" y="15556"/>
                  <a:pt x="20700" y="15556"/>
                  <a:pt x="21600" y="1475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3" name="Shape 2052"/>
          <p:cNvSpPr/>
          <p:nvPr/>
        </p:nvSpPr>
        <p:spPr bwMode="auto">
          <a:xfrm>
            <a:off x="8470901" y="3326608"/>
            <a:ext cx="79375" cy="61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5" h="19886" extrusionOk="0">
                <a:moveTo>
                  <a:pt x="7585" y="12343"/>
                </a:moveTo>
                <a:cubicBezTo>
                  <a:pt x="7585" y="9257"/>
                  <a:pt x="-2015" y="15429"/>
                  <a:pt x="385" y="18514"/>
                </a:cubicBezTo>
                <a:cubicBezTo>
                  <a:pt x="385" y="21600"/>
                  <a:pt x="5185" y="18514"/>
                  <a:pt x="7585" y="18514"/>
                </a:cubicBezTo>
                <a:cubicBezTo>
                  <a:pt x="7585" y="18514"/>
                  <a:pt x="7585" y="18514"/>
                  <a:pt x="7585" y="15429"/>
                </a:cubicBezTo>
                <a:cubicBezTo>
                  <a:pt x="7585" y="15429"/>
                  <a:pt x="9985" y="12343"/>
                  <a:pt x="7585" y="12343"/>
                </a:cubicBezTo>
                <a:close/>
                <a:moveTo>
                  <a:pt x="19585" y="6171"/>
                </a:moveTo>
                <a:cubicBezTo>
                  <a:pt x="19585" y="6171"/>
                  <a:pt x="19585" y="6171"/>
                  <a:pt x="19585" y="6171"/>
                </a:cubicBezTo>
                <a:cubicBezTo>
                  <a:pt x="19585" y="6171"/>
                  <a:pt x="19585" y="6171"/>
                  <a:pt x="19585" y="6171"/>
                </a:cubicBezTo>
                <a:close/>
                <a:moveTo>
                  <a:pt x="19585" y="3086"/>
                </a:moveTo>
                <a:cubicBezTo>
                  <a:pt x="19585" y="3086"/>
                  <a:pt x="19585" y="3086"/>
                  <a:pt x="19585" y="3086"/>
                </a:cubicBezTo>
                <a:close/>
                <a:moveTo>
                  <a:pt x="19585" y="3086"/>
                </a:moveTo>
                <a:cubicBezTo>
                  <a:pt x="19585" y="3086"/>
                  <a:pt x="19585" y="3086"/>
                  <a:pt x="19585" y="3086"/>
                </a:cubicBezTo>
                <a:cubicBezTo>
                  <a:pt x="19585" y="3086"/>
                  <a:pt x="19585" y="3086"/>
                  <a:pt x="19585" y="3086"/>
                </a:cubicBezTo>
                <a:close/>
                <a:moveTo>
                  <a:pt x="19585" y="0"/>
                </a:moveTo>
                <a:cubicBezTo>
                  <a:pt x="17185" y="0"/>
                  <a:pt x="9985" y="3086"/>
                  <a:pt x="9985" y="6171"/>
                </a:cubicBezTo>
                <a:cubicBezTo>
                  <a:pt x="9985" y="6171"/>
                  <a:pt x="9985" y="6171"/>
                  <a:pt x="12385" y="6171"/>
                </a:cubicBezTo>
                <a:cubicBezTo>
                  <a:pt x="12385" y="6171"/>
                  <a:pt x="12385" y="6171"/>
                  <a:pt x="12385" y="6171"/>
                </a:cubicBezTo>
                <a:cubicBezTo>
                  <a:pt x="14785" y="6171"/>
                  <a:pt x="17185" y="6171"/>
                  <a:pt x="19585" y="6171"/>
                </a:cubicBezTo>
                <a:cubicBezTo>
                  <a:pt x="19585" y="6171"/>
                  <a:pt x="19585" y="3086"/>
                  <a:pt x="19585" y="3086"/>
                </a:cubicBezTo>
                <a:cubicBezTo>
                  <a:pt x="17185" y="3086"/>
                  <a:pt x="17185" y="6171"/>
                  <a:pt x="17185" y="6171"/>
                </a:cubicBezTo>
                <a:cubicBezTo>
                  <a:pt x="17185" y="3086"/>
                  <a:pt x="19585" y="3086"/>
                  <a:pt x="19585" y="0"/>
                </a:cubicBezTo>
                <a:cubicBezTo>
                  <a:pt x="19585" y="0"/>
                  <a:pt x="19585" y="0"/>
                  <a:pt x="19585" y="0"/>
                </a:cubicBezTo>
                <a:close/>
                <a:moveTo>
                  <a:pt x="19585" y="0"/>
                </a:moveTo>
                <a:cubicBezTo>
                  <a:pt x="19585" y="0"/>
                  <a:pt x="19585" y="0"/>
                  <a:pt x="19585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4" name="Shape 2053"/>
          <p:cNvSpPr/>
          <p:nvPr/>
        </p:nvSpPr>
        <p:spPr bwMode="auto">
          <a:xfrm>
            <a:off x="2755901" y="4326732"/>
            <a:ext cx="69850" cy="31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7200"/>
                </a:moveTo>
                <a:cubicBezTo>
                  <a:pt x="12343" y="0"/>
                  <a:pt x="6171" y="0"/>
                  <a:pt x="6171" y="0"/>
                </a:cubicBezTo>
                <a:cubicBezTo>
                  <a:pt x="3086" y="7200"/>
                  <a:pt x="3086" y="0"/>
                  <a:pt x="0" y="0"/>
                </a:cubicBezTo>
                <a:cubicBezTo>
                  <a:pt x="0" y="7200"/>
                  <a:pt x="3086" y="7200"/>
                  <a:pt x="3086" y="7200"/>
                </a:cubicBezTo>
                <a:cubicBezTo>
                  <a:pt x="3086" y="7200"/>
                  <a:pt x="3086" y="7200"/>
                  <a:pt x="3086" y="7200"/>
                </a:cubicBezTo>
                <a:cubicBezTo>
                  <a:pt x="6171" y="7200"/>
                  <a:pt x="3086" y="14400"/>
                  <a:pt x="0" y="14400"/>
                </a:cubicBezTo>
                <a:cubicBezTo>
                  <a:pt x="3086" y="21600"/>
                  <a:pt x="3086" y="14400"/>
                  <a:pt x="6171" y="14400"/>
                </a:cubicBezTo>
                <a:cubicBezTo>
                  <a:pt x="6171" y="14400"/>
                  <a:pt x="6171" y="14400"/>
                  <a:pt x="6171" y="14400"/>
                </a:cubicBezTo>
                <a:cubicBezTo>
                  <a:pt x="6171" y="14400"/>
                  <a:pt x="6171" y="14400"/>
                  <a:pt x="6171" y="14400"/>
                </a:cubicBezTo>
                <a:cubicBezTo>
                  <a:pt x="9257" y="14400"/>
                  <a:pt x="9257" y="7200"/>
                  <a:pt x="9257" y="7200"/>
                </a:cubicBezTo>
                <a:close/>
                <a:moveTo>
                  <a:pt x="21600" y="7200"/>
                </a:moveTo>
                <a:cubicBezTo>
                  <a:pt x="21600" y="7200"/>
                  <a:pt x="18514" y="7200"/>
                  <a:pt x="18514" y="7200"/>
                </a:cubicBezTo>
                <a:cubicBezTo>
                  <a:pt x="18514" y="7200"/>
                  <a:pt x="18514" y="7200"/>
                  <a:pt x="21600" y="7200"/>
                </a:cubicBezTo>
                <a:cubicBezTo>
                  <a:pt x="18514" y="0"/>
                  <a:pt x="15429" y="0"/>
                  <a:pt x="18514" y="7200"/>
                </a:cubicBezTo>
                <a:cubicBezTo>
                  <a:pt x="15429" y="7200"/>
                  <a:pt x="15429" y="7200"/>
                  <a:pt x="15429" y="0"/>
                </a:cubicBezTo>
                <a:cubicBezTo>
                  <a:pt x="15429" y="0"/>
                  <a:pt x="15429" y="0"/>
                  <a:pt x="15429" y="0"/>
                </a:cubicBezTo>
                <a:cubicBezTo>
                  <a:pt x="15429" y="0"/>
                  <a:pt x="12343" y="0"/>
                  <a:pt x="12343" y="0"/>
                </a:cubicBezTo>
                <a:cubicBezTo>
                  <a:pt x="12343" y="0"/>
                  <a:pt x="12343" y="0"/>
                  <a:pt x="12343" y="0"/>
                </a:cubicBezTo>
                <a:cubicBezTo>
                  <a:pt x="12343" y="0"/>
                  <a:pt x="12343" y="7200"/>
                  <a:pt x="12343" y="7200"/>
                </a:cubicBezTo>
                <a:cubicBezTo>
                  <a:pt x="12343" y="7200"/>
                  <a:pt x="12343" y="7200"/>
                  <a:pt x="9257" y="7200"/>
                </a:cubicBezTo>
                <a:cubicBezTo>
                  <a:pt x="9257" y="14400"/>
                  <a:pt x="9257" y="14400"/>
                  <a:pt x="12343" y="21600"/>
                </a:cubicBezTo>
                <a:cubicBezTo>
                  <a:pt x="12343" y="14400"/>
                  <a:pt x="12343" y="14400"/>
                  <a:pt x="15429" y="14400"/>
                </a:cubicBezTo>
                <a:cubicBezTo>
                  <a:pt x="12343" y="14400"/>
                  <a:pt x="12343" y="14400"/>
                  <a:pt x="12343" y="14400"/>
                </a:cubicBezTo>
                <a:cubicBezTo>
                  <a:pt x="12343" y="14400"/>
                  <a:pt x="15429" y="14400"/>
                  <a:pt x="15429" y="14400"/>
                </a:cubicBezTo>
                <a:cubicBezTo>
                  <a:pt x="15429" y="14400"/>
                  <a:pt x="15429" y="14400"/>
                  <a:pt x="15429" y="14400"/>
                </a:cubicBezTo>
                <a:cubicBezTo>
                  <a:pt x="18514" y="14400"/>
                  <a:pt x="21600" y="7200"/>
                  <a:pt x="21600" y="72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5" name="Shape 2054"/>
          <p:cNvSpPr/>
          <p:nvPr/>
        </p:nvSpPr>
        <p:spPr bwMode="auto">
          <a:xfrm>
            <a:off x="4876801" y="2440782"/>
            <a:ext cx="376238" cy="327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8" y="12706"/>
                </a:moveTo>
                <a:cubicBezTo>
                  <a:pt x="19385" y="12706"/>
                  <a:pt x="18831" y="12071"/>
                  <a:pt x="17723" y="12071"/>
                </a:cubicBezTo>
                <a:cubicBezTo>
                  <a:pt x="17169" y="11435"/>
                  <a:pt x="16062" y="11435"/>
                  <a:pt x="15508" y="10800"/>
                </a:cubicBezTo>
                <a:cubicBezTo>
                  <a:pt x="14954" y="10800"/>
                  <a:pt x="14954" y="9529"/>
                  <a:pt x="14400" y="9529"/>
                </a:cubicBezTo>
                <a:cubicBezTo>
                  <a:pt x="14400" y="8894"/>
                  <a:pt x="13846" y="8259"/>
                  <a:pt x="13846" y="8259"/>
                </a:cubicBezTo>
                <a:cubicBezTo>
                  <a:pt x="13846" y="7624"/>
                  <a:pt x="13846" y="7624"/>
                  <a:pt x="13846" y="6988"/>
                </a:cubicBezTo>
                <a:cubicBezTo>
                  <a:pt x="13846" y="6988"/>
                  <a:pt x="12738" y="7624"/>
                  <a:pt x="12185" y="6988"/>
                </a:cubicBezTo>
                <a:cubicBezTo>
                  <a:pt x="12185" y="6988"/>
                  <a:pt x="12185" y="5718"/>
                  <a:pt x="12738" y="5718"/>
                </a:cubicBezTo>
                <a:cubicBezTo>
                  <a:pt x="12738" y="5082"/>
                  <a:pt x="13292" y="4447"/>
                  <a:pt x="13292" y="4447"/>
                </a:cubicBezTo>
                <a:cubicBezTo>
                  <a:pt x="13292" y="4447"/>
                  <a:pt x="13292" y="4447"/>
                  <a:pt x="12738" y="4447"/>
                </a:cubicBezTo>
                <a:cubicBezTo>
                  <a:pt x="12738" y="3176"/>
                  <a:pt x="11631" y="2541"/>
                  <a:pt x="11077" y="2541"/>
                </a:cubicBezTo>
                <a:cubicBezTo>
                  <a:pt x="11077" y="1906"/>
                  <a:pt x="10523" y="635"/>
                  <a:pt x="9969" y="635"/>
                </a:cubicBezTo>
                <a:cubicBezTo>
                  <a:pt x="9969" y="635"/>
                  <a:pt x="9415" y="635"/>
                  <a:pt x="9415" y="635"/>
                </a:cubicBezTo>
                <a:cubicBezTo>
                  <a:pt x="9415" y="635"/>
                  <a:pt x="9415" y="635"/>
                  <a:pt x="8862" y="635"/>
                </a:cubicBezTo>
                <a:cubicBezTo>
                  <a:pt x="8862" y="635"/>
                  <a:pt x="8862" y="635"/>
                  <a:pt x="8862" y="635"/>
                </a:cubicBezTo>
                <a:cubicBezTo>
                  <a:pt x="8308" y="635"/>
                  <a:pt x="8308" y="0"/>
                  <a:pt x="8308" y="0"/>
                </a:cubicBezTo>
                <a:cubicBezTo>
                  <a:pt x="8308" y="0"/>
                  <a:pt x="8308" y="635"/>
                  <a:pt x="7754" y="635"/>
                </a:cubicBezTo>
                <a:cubicBezTo>
                  <a:pt x="7200" y="635"/>
                  <a:pt x="6646" y="635"/>
                  <a:pt x="6646" y="0"/>
                </a:cubicBezTo>
                <a:cubicBezTo>
                  <a:pt x="6646" y="0"/>
                  <a:pt x="6092" y="1271"/>
                  <a:pt x="6092" y="1271"/>
                </a:cubicBezTo>
                <a:cubicBezTo>
                  <a:pt x="6092" y="1271"/>
                  <a:pt x="6092" y="635"/>
                  <a:pt x="5538" y="635"/>
                </a:cubicBezTo>
                <a:cubicBezTo>
                  <a:pt x="5538" y="635"/>
                  <a:pt x="5538" y="635"/>
                  <a:pt x="5538" y="635"/>
                </a:cubicBezTo>
                <a:cubicBezTo>
                  <a:pt x="5538" y="1271"/>
                  <a:pt x="4985" y="635"/>
                  <a:pt x="4985" y="635"/>
                </a:cubicBezTo>
                <a:cubicBezTo>
                  <a:pt x="4431" y="1271"/>
                  <a:pt x="4431" y="1271"/>
                  <a:pt x="4431" y="1906"/>
                </a:cubicBezTo>
                <a:cubicBezTo>
                  <a:pt x="4431" y="2541"/>
                  <a:pt x="4431" y="2541"/>
                  <a:pt x="4431" y="3176"/>
                </a:cubicBezTo>
                <a:cubicBezTo>
                  <a:pt x="3877" y="4447"/>
                  <a:pt x="3877" y="3812"/>
                  <a:pt x="3323" y="3812"/>
                </a:cubicBezTo>
                <a:cubicBezTo>
                  <a:pt x="2769" y="4447"/>
                  <a:pt x="2769" y="5718"/>
                  <a:pt x="2769" y="6353"/>
                </a:cubicBezTo>
                <a:cubicBezTo>
                  <a:pt x="2769" y="6353"/>
                  <a:pt x="2769" y="7624"/>
                  <a:pt x="2215" y="7624"/>
                </a:cubicBezTo>
                <a:cubicBezTo>
                  <a:pt x="2215" y="7624"/>
                  <a:pt x="2215" y="7624"/>
                  <a:pt x="2215" y="7624"/>
                </a:cubicBezTo>
                <a:cubicBezTo>
                  <a:pt x="1662" y="7624"/>
                  <a:pt x="1662" y="7624"/>
                  <a:pt x="1662" y="8259"/>
                </a:cubicBezTo>
                <a:cubicBezTo>
                  <a:pt x="1108" y="8894"/>
                  <a:pt x="1662" y="10165"/>
                  <a:pt x="1662" y="10800"/>
                </a:cubicBezTo>
                <a:cubicBezTo>
                  <a:pt x="1108" y="10800"/>
                  <a:pt x="1662" y="11435"/>
                  <a:pt x="1108" y="12071"/>
                </a:cubicBezTo>
                <a:cubicBezTo>
                  <a:pt x="1108" y="12071"/>
                  <a:pt x="554" y="12071"/>
                  <a:pt x="0" y="12071"/>
                </a:cubicBezTo>
                <a:cubicBezTo>
                  <a:pt x="0" y="12071"/>
                  <a:pt x="0" y="12706"/>
                  <a:pt x="0" y="12706"/>
                </a:cubicBezTo>
                <a:cubicBezTo>
                  <a:pt x="0" y="13341"/>
                  <a:pt x="554" y="13341"/>
                  <a:pt x="554" y="13341"/>
                </a:cubicBezTo>
                <a:cubicBezTo>
                  <a:pt x="1108" y="13341"/>
                  <a:pt x="1108" y="13976"/>
                  <a:pt x="1108" y="13976"/>
                </a:cubicBezTo>
                <a:cubicBezTo>
                  <a:pt x="1662" y="14612"/>
                  <a:pt x="2215" y="14612"/>
                  <a:pt x="2215" y="15247"/>
                </a:cubicBezTo>
                <a:cubicBezTo>
                  <a:pt x="2769" y="15882"/>
                  <a:pt x="2769" y="17153"/>
                  <a:pt x="3323" y="17788"/>
                </a:cubicBezTo>
                <a:cubicBezTo>
                  <a:pt x="3323" y="17788"/>
                  <a:pt x="3323" y="17788"/>
                  <a:pt x="3877" y="17788"/>
                </a:cubicBezTo>
                <a:cubicBezTo>
                  <a:pt x="3877" y="17788"/>
                  <a:pt x="3877" y="18424"/>
                  <a:pt x="3877" y="19059"/>
                </a:cubicBezTo>
                <a:cubicBezTo>
                  <a:pt x="3877" y="19694"/>
                  <a:pt x="4985" y="19059"/>
                  <a:pt x="5538" y="19694"/>
                </a:cubicBezTo>
                <a:cubicBezTo>
                  <a:pt x="6092" y="20329"/>
                  <a:pt x="6646" y="20965"/>
                  <a:pt x="7754" y="20965"/>
                </a:cubicBezTo>
                <a:cubicBezTo>
                  <a:pt x="7754" y="20965"/>
                  <a:pt x="8308" y="21600"/>
                  <a:pt x="8862" y="21600"/>
                </a:cubicBezTo>
                <a:cubicBezTo>
                  <a:pt x="9415" y="21600"/>
                  <a:pt x="9415" y="20965"/>
                  <a:pt x="9969" y="20965"/>
                </a:cubicBezTo>
                <a:cubicBezTo>
                  <a:pt x="9969" y="20329"/>
                  <a:pt x="10523" y="20329"/>
                  <a:pt x="10523" y="20329"/>
                </a:cubicBezTo>
                <a:cubicBezTo>
                  <a:pt x="11631" y="19694"/>
                  <a:pt x="11077" y="20329"/>
                  <a:pt x="11631" y="20329"/>
                </a:cubicBezTo>
                <a:cubicBezTo>
                  <a:pt x="12185" y="20965"/>
                  <a:pt x="13292" y="20329"/>
                  <a:pt x="13846" y="19694"/>
                </a:cubicBezTo>
                <a:cubicBezTo>
                  <a:pt x="14400" y="19694"/>
                  <a:pt x="14400" y="19694"/>
                  <a:pt x="14400" y="19059"/>
                </a:cubicBezTo>
                <a:cubicBezTo>
                  <a:pt x="14954" y="19059"/>
                  <a:pt x="15508" y="18424"/>
                  <a:pt x="16062" y="18424"/>
                </a:cubicBezTo>
                <a:cubicBezTo>
                  <a:pt x="16062" y="18424"/>
                  <a:pt x="16615" y="19059"/>
                  <a:pt x="17169" y="18424"/>
                </a:cubicBezTo>
                <a:cubicBezTo>
                  <a:pt x="17169" y="18424"/>
                  <a:pt x="17723" y="18424"/>
                  <a:pt x="17723" y="18424"/>
                </a:cubicBezTo>
                <a:cubicBezTo>
                  <a:pt x="18831" y="16518"/>
                  <a:pt x="19938" y="14612"/>
                  <a:pt x="21600" y="12706"/>
                </a:cubicBezTo>
                <a:cubicBezTo>
                  <a:pt x="21046" y="12706"/>
                  <a:pt x="20492" y="12706"/>
                  <a:pt x="19938" y="12706"/>
                </a:cubicBezTo>
                <a:cubicBezTo>
                  <a:pt x="19938" y="12706"/>
                  <a:pt x="19938" y="12706"/>
                  <a:pt x="19938" y="1270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6" name="Shape 2055"/>
          <p:cNvSpPr/>
          <p:nvPr/>
        </p:nvSpPr>
        <p:spPr bwMode="auto">
          <a:xfrm>
            <a:off x="4540251" y="1180307"/>
            <a:ext cx="125413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00" extrusionOk="0">
                <a:moveTo>
                  <a:pt x="3323" y="10800"/>
                </a:moveTo>
                <a:cubicBezTo>
                  <a:pt x="1662" y="10800"/>
                  <a:pt x="1662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1662" y="14400"/>
                  <a:pt x="1662" y="14400"/>
                </a:cubicBezTo>
                <a:cubicBezTo>
                  <a:pt x="1662" y="14400"/>
                  <a:pt x="0" y="18000"/>
                  <a:pt x="1662" y="14400"/>
                </a:cubicBezTo>
                <a:cubicBezTo>
                  <a:pt x="1662" y="14400"/>
                  <a:pt x="1662" y="14400"/>
                  <a:pt x="1662" y="14400"/>
                </a:cubicBezTo>
                <a:cubicBezTo>
                  <a:pt x="1662" y="10800"/>
                  <a:pt x="3323" y="10800"/>
                  <a:pt x="3323" y="10800"/>
                </a:cubicBezTo>
                <a:cubicBezTo>
                  <a:pt x="4985" y="10800"/>
                  <a:pt x="4985" y="10800"/>
                  <a:pt x="4985" y="10800"/>
                </a:cubicBezTo>
                <a:cubicBezTo>
                  <a:pt x="4985" y="10800"/>
                  <a:pt x="4985" y="10800"/>
                  <a:pt x="3323" y="10800"/>
                </a:cubicBezTo>
                <a:close/>
                <a:moveTo>
                  <a:pt x="21600" y="0"/>
                </a:moveTo>
                <a:cubicBezTo>
                  <a:pt x="21600" y="0"/>
                  <a:pt x="19938" y="0"/>
                  <a:pt x="18277" y="0"/>
                </a:cubicBezTo>
                <a:cubicBezTo>
                  <a:pt x="16615" y="0"/>
                  <a:pt x="14954" y="0"/>
                  <a:pt x="11631" y="0"/>
                </a:cubicBezTo>
                <a:cubicBezTo>
                  <a:pt x="13292" y="0"/>
                  <a:pt x="8308" y="0"/>
                  <a:pt x="6646" y="0"/>
                </a:cubicBezTo>
                <a:cubicBezTo>
                  <a:pt x="8308" y="0"/>
                  <a:pt x="8308" y="3600"/>
                  <a:pt x="8308" y="3600"/>
                </a:cubicBezTo>
                <a:cubicBezTo>
                  <a:pt x="6646" y="3600"/>
                  <a:pt x="6646" y="3600"/>
                  <a:pt x="4985" y="3600"/>
                </a:cubicBezTo>
                <a:cubicBezTo>
                  <a:pt x="4985" y="3600"/>
                  <a:pt x="4985" y="7200"/>
                  <a:pt x="6646" y="7200"/>
                </a:cubicBezTo>
                <a:cubicBezTo>
                  <a:pt x="4985" y="7200"/>
                  <a:pt x="6646" y="10800"/>
                  <a:pt x="8308" y="10800"/>
                </a:cubicBezTo>
                <a:cubicBezTo>
                  <a:pt x="8308" y="10800"/>
                  <a:pt x="8308" y="10800"/>
                  <a:pt x="9969" y="10800"/>
                </a:cubicBezTo>
                <a:cubicBezTo>
                  <a:pt x="9969" y="10800"/>
                  <a:pt x="8308" y="14400"/>
                  <a:pt x="8308" y="18000"/>
                </a:cubicBezTo>
                <a:cubicBezTo>
                  <a:pt x="11631" y="14400"/>
                  <a:pt x="11631" y="14400"/>
                  <a:pt x="13292" y="14400"/>
                </a:cubicBezTo>
                <a:cubicBezTo>
                  <a:pt x="14954" y="18000"/>
                  <a:pt x="14954" y="18000"/>
                  <a:pt x="16615" y="18000"/>
                </a:cubicBezTo>
                <a:cubicBezTo>
                  <a:pt x="18277" y="21600"/>
                  <a:pt x="18277" y="18000"/>
                  <a:pt x="19938" y="18000"/>
                </a:cubicBezTo>
                <a:cubicBezTo>
                  <a:pt x="19938" y="18000"/>
                  <a:pt x="21600" y="18000"/>
                  <a:pt x="21600" y="18000"/>
                </a:cubicBezTo>
                <a:cubicBezTo>
                  <a:pt x="21600" y="14400"/>
                  <a:pt x="19938" y="10800"/>
                  <a:pt x="19938" y="10800"/>
                </a:cubicBezTo>
                <a:cubicBezTo>
                  <a:pt x="19938" y="7200"/>
                  <a:pt x="19938" y="3600"/>
                  <a:pt x="2160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7" name="Shape 2056"/>
          <p:cNvSpPr/>
          <p:nvPr/>
        </p:nvSpPr>
        <p:spPr bwMode="auto">
          <a:xfrm>
            <a:off x="4954589" y="2345532"/>
            <a:ext cx="173037" cy="163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29"/>
                </a:moveTo>
                <a:cubicBezTo>
                  <a:pt x="21600" y="20329"/>
                  <a:pt x="21600" y="20329"/>
                  <a:pt x="20400" y="20329"/>
                </a:cubicBezTo>
                <a:cubicBezTo>
                  <a:pt x="20400" y="20329"/>
                  <a:pt x="20400" y="20329"/>
                  <a:pt x="20400" y="20329"/>
                </a:cubicBezTo>
                <a:cubicBezTo>
                  <a:pt x="20400" y="20329"/>
                  <a:pt x="19200" y="17788"/>
                  <a:pt x="19200" y="17788"/>
                </a:cubicBezTo>
                <a:cubicBezTo>
                  <a:pt x="18000" y="16518"/>
                  <a:pt x="16800" y="16518"/>
                  <a:pt x="16800" y="15247"/>
                </a:cubicBezTo>
                <a:cubicBezTo>
                  <a:pt x="15600" y="13976"/>
                  <a:pt x="14400" y="12706"/>
                  <a:pt x="13200" y="12706"/>
                </a:cubicBezTo>
                <a:cubicBezTo>
                  <a:pt x="12000" y="11435"/>
                  <a:pt x="12000" y="11435"/>
                  <a:pt x="12000" y="11435"/>
                </a:cubicBezTo>
                <a:cubicBezTo>
                  <a:pt x="10800" y="11435"/>
                  <a:pt x="12000" y="10165"/>
                  <a:pt x="10800" y="10165"/>
                </a:cubicBezTo>
                <a:cubicBezTo>
                  <a:pt x="10800" y="10165"/>
                  <a:pt x="10800" y="11435"/>
                  <a:pt x="10800" y="11435"/>
                </a:cubicBezTo>
                <a:cubicBezTo>
                  <a:pt x="9600" y="10165"/>
                  <a:pt x="9600" y="8894"/>
                  <a:pt x="8400" y="7624"/>
                </a:cubicBezTo>
                <a:cubicBezTo>
                  <a:pt x="8400" y="5082"/>
                  <a:pt x="7200" y="2541"/>
                  <a:pt x="6000" y="0"/>
                </a:cubicBezTo>
                <a:cubicBezTo>
                  <a:pt x="6000" y="1271"/>
                  <a:pt x="6000" y="1271"/>
                  <a:pt x="4800" y="2541"/>
                </a:cubicBezTo>
                <a:cubicBezTo>
                  <a:pt x="4800" y="2541"/>
                  <a:pt x="3600" y="2541"/>
                  <a:pt x="3600" y="2541"/>
                </a:cubicBezTo>
                <a:cubicBezTo>
                  <a:pt x="3600" y="2541"/>
                  <a:pt x="3600" y="3812"/>
                  <a:pt x="3600" y="3812"/>
                </a:cubicBezTo>
                <a:cubicBezTo>
                  <a:pt x="2400" y="3812"/>
                  <a:pt x="2400" y="3812"/>
                  <a:pt x="1200" y="3812"/>
                </a:cubicBezTo>
                <a:cubicBezTo>
                  <a:pt x="1200" y="5082"/>
                  <a:pt x="1200" y="6353"/>
                  <a:pt x="1200" y="7624"/>
                </a:cubicBezTo>
                <a:cubicBezTo>
                  <a:pt x="1200" y="7624"/>
                  <a:pt x="0" y="8894"/>
                  <a:pt x="0" y="10165"/>
                </a:cubicBezTo>
                <a:cubicBezTo>
                  <a:pt x="0" y="11435"/>
                  <a:pt x="0" y="12706"/>
                  <a:pt x="0" y="15247"/>
                </a:cubicBezTo>
                <a:cubicBezTo>
                  <a:pt x="1200" y="13976"/>
                  <a:pt x="1200" y="15247"/>
                  <a:pt x="2400" y="13976"/>
                </a:cubicBezTo>
                <a:cubicBezTo>
                  <a:pt x="2400" y="13976"/>
                  <a:pt x="2400" y="13976"/>
                  <a:pt x="2400" y="13976"/>
                </a:cubicBezTo>
                <a:cubicBezTo>
                  <a:pt x="3600" y="13976"/>
                  <a:pt x="3600" y="15247"/>
                  <a:pt x="3600" y="15247"/>
                </a:cubicBezTo>
                <a:cubicBezTo>
                  <a:pt x="3600" y="15247"/>
                  <a:pt x="4800" y="12706"/>
                  <a:pt x="4800" y="12706"/>
                </a:cubicBezTo>
                <a:cubicBezTo>
                  <a:pt x="4800" y="12706"/>
                  <a:pt x="6000" y="13976"/>
                  <a:pt x="7200" y="13976"/>
                </a:cubicBezTo>
                <a:cubicBezTo>
                  <a:pt x="7200" y="13976"/>
                  <a:pt x="8400" y="13976"/>
                  <a:pt x="8400" y="13976"/>
                </a:cubicBezTo>
                <a:cubicBezTo>
                  <a:pt x="8400" y="13976"/>
                  <a:pt x="9600" y="13976"/>
                  <a:pt x="9600" y="13976"/>
                </a:cubicBezTo>
                <a:cubicBezTo>
                  <a:pt x="9600" y="13976"/>
                  <a:pt x="10800" y="13976"/>
                  <a:pt x="10800" y="13976"/>
                </a:cubicBezTo>
                <a:cubicBezTo>
                  <a:pt x="12000" y="13976"/>
                  <a:pt x="12000" y="13976"/>
                  <a:pt x="12000" y="15247"/>
                </a:cubicBezTo>
                <a:cubicBezTo>
                  <a:pt x="14400" y="16518"/>
                  <a:pt x="16800" y="19059"/>
                  <a:pt x="18000" y="21600"/>
                </a:cubicBezTo>
                <a:cubicBezTo>
                  <a:pt x="19200" y="21600"/>
                  <a:pt x="20400" y="21600"/>
                  <a:pt x="20400" y="21600"/>
                </a:cubicBezTo>
                <a:cubicBezTo>
                  <a:pt x="20400" y="21600"/>
                  <a:pt x="21600" y="20329"/>
                  <a:pt x="21600" y="20329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8" name="Shape 2057"/>
          <p:cNvSpPr/>
          <p:nvPr/>
        </p:nvSpPr>
        <p:spPr bwMode="auto">
          <a:xfrm>
            <a:off x="4279901" y="2796382"/>
            <a:ext cx="49213" cy="3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16200"/>
                  <a:pt x="21600" y="10800"/>
                  <a:pt x="21600" y="10800"/>
                </a:cubicBezTo>
                <a:cubicBezTo>
                  <a:pt x="21600" y="5400"/>
                  <a:pt x="21600" y="5400"/>
                  <a:pt x="17280" y="5400"/>
                </a:cubicBezTo>
                <a:cubicBezTo>
                  <a:pt x="12960" y="0"/>
                  <a:pt x="4320" y="5400"/>
                  <a:pt x="4320" y="0"/>
                </a:cubicBezTo>
                <a:cubicBezTo>
                  <a:pt x="4320" y="10800"/>
                  <a:pt x="0" y="108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320" y="21600"/>
                  <a:pt x="4320" y="21600"/>
                  <a:pt x="4320" y="21600"/>
                </a:cubicBezTo>
                <a:cubicBezTo>
                  <a:pt x="8640" y="21600"/>
                  <a:pt x="1728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39" name="Shape 2058"/>
          <p:cNvSpPr/>
          <p:nvPr/>
        </p:nvSpPr>
        <p:spPr bwMode="auto">
          <a:xfrm>
            <a:off x="1773239" y="2451895"/>
            <a:ext cx="65087" cy="36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8" h="21600" extrusionOk="0">
                <a:moveTo>
                  <a:pt x="18514" y="16200"/>
                </a:moveTo>
                <a:cubicBezTo>
                  <a:pt x="21600" y="10800"/>
                  <a:pt x="21600" y="10800"/>
                  <a:pt x="18514" y="10800"/>
                </a:cubicBezTo>
                <a:cubicBezTo>
                  <a:pt x="18514" y="10800"/>
                  <a:pt x="18514" y="5400"/>
                  <a:pt x="15429" y="5400"/>
                </a:cubicBezTo>
                <a:cubicBezTo>
                  <a:pt x="15429" y="5400"/>
                  <a:pt x="15429" y="10800"/>
                  <a:pt x="15429" y="10800"/>
                </a:cubicBezTo>
                <a:cubicBezTo>
                  <a:pt x="15429" y="10800"/>
                  <a:pt x="12343" y="5400"/>
                  <a:pt x="9257" y="5400"/>
                </a:cubicBezTo>
                <a:cubicBezTo>
                  <a:pt x="9257" y="0"/>
                  <a:pt x="9257" y="0"/>
                  <a:pt x="6171" y="0"/>
                </a:cubicBezTo>
                <a:cubicBezTo>
                  <a:pt x="6171" y="0"/>
                  <a:pt x="6171" y="5400"/>
                  <a:pt x="3086" y="5400"/>
                </a:cubicBezTo>
                <a:cubicBezTo>
                  <a:pt x="3086" y="5400"/>
                  <a:pt x="0" y="10800"/>
                  <a:pt x="0" y="10800"/>
                </a:cubicBezTo>
                <a:cubicBezTo>
                  <a:pt x="0" y="16200"/>
                  <a:pt x="12343" y="21600"/>
                  <a:pt x="12343" y="21600"/>
                </a:cubicBezTo>
                <a:cubicBezTo>
                  <a:pt x="12343" y="21600"/>
                  <a:pt x="12343" y="21600"/>
                  <a:pt x="12343" y="16200"/>
                </a:cubicBezTo>
                <a:cubicBezTo>
                  <a:pt x="15429" y="21600"/>
                  <a:pt x="18514" y="21600"/>
                  <a:pt x="18514" y="162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0" name="Shape 2059"/>
          <p:cNvSpPr/>
          <p:nvPr/>
        </p:nvSpPr>
        <p:spPr bwMode="auto">
          <a:xfrm>
            <a:off x="4651376" y="1958182"/>
            <a:ext cx="303213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600" extrusionOk="0">
                <a:moveTo>
                  <a:pt x="21225" y="20855"/>
                </a:moveTo>
                <a:cubicBezTo>
                  <a:pt x="21225" y="20110"/>
                  <a:pt x="19875" y="20110"/>
                  <a:pt x="19200" y="19366"/>
                </a:cubicBezTo>
                <a:cubicBezTo>
                  <a:pt x="19200" y="18621"/>
                  <a:pt x="18525" y="16386"/>
                  <a:pt x="19200" y="17131"/>
                </a:cubicBezTo>
                <a:cubicBezTo>
                  <a:pt x="18525" y="14897"/>
                  <a:pt x="17850" y="13407"/>
                  <a:pt x="16500" y="11172"/>
                </a:cubicBezTo>
                <a:cubicBezTo>
                  <a:pt x="16500" y="11172"/>
                  <a:pt x="15825" y="10428"/>
                  <a:pt x="15825" y="9683"/>
                </a:cubicBezTo>
                <a:cubicBezTo>
                  <a:pt x="15150" y="8938"/>
                  <a:pt x="15150" y="8193"/>
                  <a:pt x="15150" y="7448"/>
                </a:cubicBezTo>
                <a:cubicBezTo>
                  <a:pt x="14475" y="7448"/>
                  <a:pt x="13800" y="6703"/>
                  <a:pt x="13800" y="5959"/>
                </a:cubicBezTo>
                <a:cubicBezTo>
                  <a:pt x="13800" y="5959"/>
                  <a:pt x="13800" y="5214"/>
                  <a:pt x="13800" y="5214"/>
                </a:cubicBezTo>
                <a:cubicBezTo>
                  <a:pt x="13125" y="4469"/>
                  <a:pt x="13125" y="4469"/>
                  <a:pt x="13125" y="3724"/>
                </a:cubicBezTo>
                <a:cubicBezTo>
                  <a:pt x="13125" y="3724"/>
                  <a:pt x="13125" y="3724"/>
                  <a:pt x="13125" y="3724"/>
                </a:cubicBezTo>
                <a:cubicBezTo>
                  <a:pt x="13800" y="3724"/>
                  <a:pt x="14475" y="5959"/>
                  <a:pt x="15150" y="5959"/>
                </a:cubicBezTo>
                <a:cubicBezTo>
                  <a:pt x="15150" y="6703"/>
                  <a:pt x="15825" y="8193"/>
                  <a:pt x="16500" y="8193"/>
                </a:cubicBezTo>
                <a:cubicBezTo>
                  <a:pt x="16500" y="7448"/>
                  <a:pt x="17175" y="5959"/>
                  <a:pt x="17175" y="4469"/>
                </a:cubicBezTo>
                <a:cubicBezTo>
                  <a:pt x="17175" y="3724"/>
                  <a:pt x="17175" y="2979"/>
                  <a:pt x="16500" y="2979"/>
                </a:cubicBezTo>
                <a:cubicBezTo>
                  <a:pt x="16500" y="2234"/>
                  <a:pt x="16500" y="1490"/>
                  <a:pt x="15825" y="745"/>
                </a:cubicBezTo>
                <a:cubicBezTo>
                  <a:pt x="15150" y="745"/>
                  <a:pt x="14475" y="745"/>
                  <a:pt x="14475" y="745"/>
                </a:cubicBezTo>
                <a:cubicBezTo>
                  <a:pt x="13800" y="745"/>
                  <a:pt x="13800" y="1490"/>
                  <a:pt x="13125" y="1490"/>
                </a:cubicBezTo>
                <a:cubicBezTo>
                  <a:pt x="13125" y="745"/>
                  <a:pt x="13125" y="745"/>
                  <a:pt x="12450" y="745"/>
                </a:cubicBezTo>
                <a:cubicBezTo>
                  <a:pt x="13125" y="1490"/>
                  <a:pt x="11775" y="745"/>
                  <a:pt x="11775" y="745"/>
                </a:cubicBezTo>
                <a:cubicBezTo>
                  <a:pt x="11775" y="745"/>
                  <a:pt x="11775" y="0"/>
                  <a:pt x="11775" y="0"/>
                </a:cubicBezTo>
                <a:cubicBezTo>
                  <a:pt x="12450" y="745"/>
                  <a:pt x="12450" y="745"/>
                  <a:pt x="12450" y="745"/>
                </a:cubicBezTo>
                <a:cubicBezTo>
                  <a:pt x="12450" y="0"/>
                  <a:pt x="11775" y="0"/>
                  <a:pt x="11775" y="0"/>
                </a:cubicBezTo>
                <a:cubicBezTo>
                  <a:pt x="11775" y="0"/>
                  <a:pt x="11775" y="0"/>
                  <a:pt x="11775" y="0"/>
                </a:cubicBezTo>
                <a:cubicBezTo>
                  <a:pt x="11100" y="0"/>
                  <a:pt x="11100" y="0"/>
                  <a:pt x="11100" y="0"/>
                </a:cubicBezTo>
                <a:cubicBezTo>
                  <a:pt x="10425" y="0"/>
                  <a:pt x="10425" y="0"/>
                  <a:pt x="9750" y="745"/>
                </a:cubicBezTo>
                <a:cubicBezTo>
                  <a:pt x="9750" y="0"/>
                  <a:pt x="10425" y="0"/>
                  <a:pt x="10425" y="0"/>
                </a:cubicBezTo>
                <a:cubicBezTo>
                  <a:pt x="9075" y="0"/>
                  <a:pt x="9075" y="745"/>
                  <a:pt x="7725" y="1490"/>
                </a:cubicBezTo>
                <a:cubicBezTo>
                  <a:pt x="7050" y="2234"/>
                  <a:pt x="6375" y="1490"/>
                  <a:pt x="5700" y="745"/>
                </a:cubicBezTo>
                <a:cubicBezTo>
                  <a:pt x="4350" y="745"/>
                  <a:pt x="3675" y="745"/>
                  <a:pt x="3000" y="0"/>
                </a:cubicBezTo>
                <a:cubicBezTo>
                  <a:pt x="2325" y="0"/>
                  <a:pt x="2325" y="0"/>
                  <a:pt x="1650" y="0"/>
                </a:cubicBezTo>
                <a:cubicBezTo>
                  <a:pt x="1650" y="0"/>
                  <a:pt x="975" y="745"/>
                  <a:pt x="300" y="0"/>
                </a:cubicBezTo>
                <a:cubicBezTo>
                  <a:pt x="300" y="745"/>
                  <a:pt x="300" y="745"/>
                  <a:pt x="300" y="1490"/>
                </a:cubicBezTo>
                <a:cubicBezTo>
                  <a:pt x="300" y="2234"/>
                  <a:pt x="300" y="2234"/>
                  <a:pt x="300" y="2979"/>
                </a:cubicBezTo>
                <a:cubicBezTo>
                  <a:pt x="-375" y="3724"/>
                  <a:pt x="300" y="4469"/>
                  <a:pt x="300" y="4469"/>
                </a:cubicBezTo>
                <a:cubicBezTo>
                  <a:pt x="300" y="7448"/>
                  <a:pt x="300" y="11172"/>
                  <a:pt x="300" y="14152"/>
                </a:cubicBezTo>
                <a:cubicBezTo>
                  <a:pt x="300" y="15641"/>
                  <a:pt x="975" y="17131"/>
                  <a:pt x="975" y="18621"/>
                </a:cubicBezTo>
                <a:cubicBezTo>
                  <a:pt x="975" y="19366"/>
                  <a:pt x="300" y="20855"/>
                  <a:pt x="975" y="20855"/>
                </a:cubicBezTo>
                <a:cubicBezTo>
                  <a:pt x="975" y="21600"/>
                  <a:pt x="1650" y="21600"/>
                  <a:pt x="2325" y="21600"/>
                </a:cubicBezTo>
                <a:cubicBezTo>
                  <a:pt x="3675" y="21600"/>
                  <a:pt x="5025" y="21600"/>
                  <a:pt x="6375" y="21600"/>
                </a:cubicBezTo>
                <a:cubicBezTo>
                  <a:pt x="7725" y="21600"/>
                  <a:pt x="9075" y="21600"/>
                  <a:pt x="11100" y="21600"/>
                </a:cubicBezTo>
                <a:cubicBezTo>
                  <a:pt x="11100" y="21600"/>
                  <a:pt x="11775" y="21600"/>
                  <a:pt x="11775" y="21600"/>
                </a:cubicBezTo>
                <a:cubicBezTo>
                  <a:pt x="11775" y="20855"/>
                  <a:pt x="12450" y="20110"/>
                  <a:pt x="12450" y="21600"/>
                </a:cubicBezTo>
                <a:cubicBezTo>
                  <a:pt x="13800" y="21600"/>
                  <a:pt x="15150" y="21600"/>
                  <a:pt x="17175" y="21600"/>
                </a:cubicBezTo>
                <a:cubicBezTo>
                  <a:pt x="18525" y="21600"/>
                  <a:pt x="20550" y="21600"/>
                  <a:pt x="21225" y="20855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1" name="Shape 2060"/>
          <p:cNvSpPr/>
          <p:nvPr/>
        </p:nvSpPr>
        <p:spPr bwMode="auto">
          <a:xfrm>
            <a:off x="1985963" y="2824957"/>
            <a:ext cx="144462" cy="184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0"/>
                </a:moveTo>
                <a:cubicBezTo>
                  <a:pt x="8640" y="0"/>
                  <a:pt x="8640" y="0"/>
                  <a:pt x="8640" y="0"/>
                </a:cubicBezTo>
                <a:cubicBezTo>
                  <a:pt x="7200" y="0"/>
                  <a:pt x="7200" y="0"/>
                  <a:pt x="8640" y="0"/>
                </a:cubicBezTo>
                <a:close/>
                <a:moveTo>
                  <a:pt x="21600" y="6821"/>
                </a:moveTo>
                <a:cubicBezTo>
                  <a:pt x="21600" y="6821"/>
                  <a:pt x="20160" y="5684"/>
                  <a:pt x="20160" y="4547"/>
                </a:cubicBezTo>
                <a:cubicBezTo>
                  <a:pt x="20160" y="5684"/>
                  <a:pt x="21600" y="4547"/>
                  <a:pt x="21600" y="4547"/>
                </a:cubicBezTo>
                <a:cubicBezTo>
                  <a:pt x="20160" y="4547"/>
                  <a:pt x="18720" y="3411"/>
                  <a:pt x="17280" y="3411"/>
                </a:cubicBezTo>
                <a:cubicBezTo>
                  <a:pt x="17280" y="3411"/>
                  <a:pt x="17280" y="3411"/>
                  <a:pt x="17280" y="3411"/>
                </a:cubicBezTo>
                <a:cubicBezTo>
                  <a:pt x="17280" y="3411"/>
                  <a:pt x="17280" y="3411"/>
                  <a:pt x="15840" y="3411"/>
                </a:cubicBezTo>
                <a:cubicBezTo>
                  <a:pt x="15840" y="3411"/>
                  <a:pt x="15840" y="3411"/>
                  <a:pt x="14400" y="3411"/>
                </a:cubicBezTo>
                <a:cubicBezTo>
                  <a:pt x="12960" y="3411"/>
                  <a:pt x="14400" y="3411"/>
                  <a:pt x="12960" y="2274"/>
                </a:cubicBezTo>
                <a:cubicBezTo>
                  <a:pt x="12960" y="2274"/>
                  <a:pt x="12960" y="2274"/>
                  <a:pt x="11520" y="2274"/>
                </a:cubicBezTo>
                <a:cubicBezTo>
                  <a:pt x="10080" y="1137"/>
                  <a:pt x="10080" y="0"/>
                  <a:pt x="8640" y="0"/>
                </a:cubicBezTo>
                <a:cubicBezTo>
                  <a:pt x="8640" y="1137"/>
                  <a:pt x="4320" y="1137"/>
                  <a:pt x="2880" y="2274"/>
                </a:cubicBezTo>
                <a:cubicBezTo>
                  <a:pt x="2880" y="2274"/>
                  <a:pt x="4320" y="3411"/>
                  <a:pt x="2880" y="4547"/>
                </a:cubicBezTo>
                <a:cubicBezTo>
                  <a:pt x="2880" y="4547"/>
                  <a:pt x="1440" y="5684"/>
                  <a:pt x="2880" y="6821"/>
                </a:cubicBezTo>
                <a:cubicBezTo>
                  <a:pt x="2880" y="6821"/>
                  <a:pt x="2880" y="6821"/>
                  <a:pt x="1440" y="6821"/>
                </a:cubicBezTo>
                <a:cubicBezTo>
                  <a:pt x="1440" y="7958"/>
                  <a:pt x="1440" y="6821"/>
                  <a:pt x="0" y="7958"/>
                </a:cubicBezTo>
                <a:cubicBezTo>
                  <a:pt x="0" y="9095"/>
                  <a:pt x="1440" y="10232"/>
                  <a:pt x="1440" y="11368"/>
                </a:cubicBezTo>
                <a:cubicBezTo>
                  <a:pt x="1440" y="11368"/>
                  <a:pt x="1440" y="11368"/>
                  <a:pt x="1440" y="11368"/>
                </a:cubicBezTo>
                <a:cubicBezTo>
                  <a:pt x="1440" y="12505"/>
                  <a:pt x="0" y="11368"/>
                  <a:pt x="0" y="12505"/>
                </a:cubicBezTo>
                <a:cubicBezTo>
                  <a:pt x="0" y="12505"/>
                  <a:pt x="2880" y="13642"/>
                  <a:pt x="2880" y="13642"/>
                </a:cubicBezTo>
                <a:cubicBezTo>
                  <a:pt x="2880" y="13642"/>
                  <a:pt x="2880" y="12505"/>
                  <a:pt x="4320" y="12505"/>
                </a:cubicBezTo>
                <a:cubicBezTo>
                  <a:pt x="4320" y="12505"/>
                  <a:pt x="4320" y="13642"/>
                  <a:pt x="4320" y="13642"/>
                </a:cubicBezTo>
                <a:cubicBezTo>
                  <a:pt x="4320" y="12505"/>
                  <a:pt x="4320" y="12505"/>
                  <a:pt x="4320" y="11368"/>
                </a:cubicBezTo>
                <a:cubicBezTo>
                  <a:pt x="4320" y="13642"/>
                  <a:pt x="4320" y="14779"/>
                  <a:pt x="2880" y="15916"/>
                </a:cubicBezTo>
                <a:cubicBezTo>
                  <a:pt x="2880" y="15916"/>
                  <a:pt x="2880" y="17053"/>
                  <a:pt x="2880" y="18189"/>
                </a:cubicBezTo>
                <a:cubicBezTo>
                  <a:pt x="2880" y="18189"/>
                  <a:pt x="1440" y="18189"/>
                  <a:pt x="2880" y="19326"/>
                </a:cubicBezTo>
                <a:cubicBezTo>
                  <a:pt x="1440" y="19326"/>
                  <a:pt x="2880" y="19326"/>
                  <a:pt x="2880" y="19326"/>
                </a:cubicBezTo>
                <a:cubicBezTo>
                  <a:pt x="2880" y="19326"/>
                  <a:pt x="2880" y="19326"/>
                  <a:pt x="2880" y="19326"/>
                </a:cubicBezTo>
                <a:cubicBezTo>
                  <a:pt x="4320" y="19326"/>
                  <a:pt x="4320" y="19326"/>
                  <a:pt x="4320" y="19326"/>
                </a:cubicBezTo>
                <a:cubicBezTo>
                  <a:pt x="4320" y="19326"/>
                  <a:pt x="5760" y="19326"/>
                  <a:pt x="5760" y="20463"/>
                </a:cubicBezTo>
                <a:cubicBezTo>
                  <a:pt x="7200" y="20463"/>
                  <a:pt x="5760" y="21600"/>
                  <a:pt x="7200" y="21600"/>
                </a:cubicBezTo>
                <a:cubicBezTo>
                  <a:pt x="8640" y="21600"/>
                  <a:pt x="8640" y="20463"/>
                  <a:pt x="8640" y="19326"/>
                </a:cubicBezTo>
                <a:cubicBezTo>
                  <a:pt x="10080" y="18189"/>
                  <a:pt x="10080" y="18189"/>
                  <a:pt x="10080" y="17053"/>
                </a:cubicBezTo>
                <a:cubicBezTo>
                  <a:pt x="10080" y="17053"/>
                  <a:pt x="10080" y="15916"/>
                  <a:pt x="10080" y="15916"/>
                </a:cubicBezTo>
                <a:cubicBezTo>
                  <a:pt x="10080" y="15916"/>
                  <a:pt x="10080" y="15916"/>
                  <a:pt x="10080" y="15916"/>
                </a:cubicBezTo>
                <a:cubicBezTo>
                  <a:pt x="10080" y="17053"/>
                  <a:pt x="11520" y="15916"/>
                  <a:pt x="11520" y="15916"/>
                </a:cubicBezTo>
                <a:cubicBezTo>
                  <a:pt x="11520" y="15916"/>
                  <a:pt x="11520" y="14779"/>
                  <a:pt x="11520" y="14779"/>
                </a:cubicBezTo>
                <a:cubicBezTo>
                  <a:pt x="12960" y="13642"/>
                  <a:pt x="14400" y="13642"/>
                  <a:pt x="14400" y="13642"/>
                </a:cubicBezTo>
                <a:cubicBezTo>
                  <a:pt x="17280" y="12505"/>
                  <a:pt x="17280" y="12505"/>
                  <a:pt x="18720" y="11368"/>
                </a:cubicBezTo>
                <a:cubicBezTo>
                  <a:pt x="20160" y="10232"/>
                  <a:pt x="20160" y="9095"/>
                  <a:pt x="21600" y="7958"/>
                </a:cubicBezTo>
                <a:cubicBezTo>
                  <a:pt x="21600" y="7958"/>
                  <a:pt x="21600" y="7958"/>
                  <a:pt x="21600" y="6821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2" name="Shape 2061"/>
          <p:cNvSpPr/>
          <p:nvPr/>
        </p:nvSpPr>
        <p:spPr bwMode="auto">
          <a:xfrm>
            <a:off x="7191375" y="3105945"/>
            <a:ext cx="68263" cy="2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4" y="0"/>
                  <a:pt x="15429" y="0"/>
                  <a:pt x="12343" y="0"/>
                </a:cubicBezTo>
                <a:cubicBezTo>
                  <a:pt x="9257" y="0"/>
                  <a:pt x="6171" y="0"/>
                  <a:pt x="3086" y="7200"/>
                </a:cubicBezTo>
                <a:cubicBezTo>
                  <a:pt x="3086" y="7200"/>
                  <a:pt x="0" y="14400"/>
                  <a:pt x="0" y="14400"/>
                </a:cubicBezTo>
                <a:cubicBezTo>
                  <a:pt x="0" y="14400"/>
                  <a:pt x="3086" y="14400"/>
                  <a:pt x="3086" y="14400"/>
                </a:cubicBezTo>
                <a:cubicBezTo>
                  <a:pt x="3086" y="14400"/>
                  <a:pt x="0" y="14400"/>
                  <a:pt x="0" y="14400"/>
                </a:cubicBezTo>
                <a:cubicBezTo>
                  <a:pt x="0" y="21600"/>
                  <a:pt x="3086" y="21600"/>
                  <a:pt x="3086" y="21600"/>
                </a:cubicBezTo>
                <a:cubicBezTo>
                  <a:pt x="6171" y="21600"/>
                  <a:pt x="21600" y="7200"/>
                  <a:pt x="2160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3" name="Shape 2062"/>
          <p:cNvSpPr/>
          <p:nvPr/>
        </p:nvSpPr>
        <p:spPr bwMode="auto">
          <a:xfrm>
            <a:off x="2246313" y="2296320"/>
            <a:ext cx="87312" cy="61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92" extrusionOk="0">
                <a:moveTo>
                  <a:pt x="21600" y="9257"/>
                </a:moveTo>
                <a:cubicBezTo>
                  <a:pt x="21600" y="9257"/>
                  <a:pt x="19200" y="6171"/>
                  <a:pt x="14400" y="6171"/>
                </a:cubicBezTo>
                <a:cubicBezTo>
                  <a:pt x="14400" y="6171"/>
                  <a:pt x="16800" y="6171"/>
                  <a:pt x="16800" y="6171"/>
                </a:cubicBezTo>
                <a:cubicBezTo>
                  <a:pt x="16800" y="3086"/>
                  <a:pt x="14400" y="6171"/>
                  <a:pt x="14400" y="3086"/>
                </a:cubicBezTo>
                <a:cubicBezTo>
                  <a:pt x="14400" y="3086"/>
                  <a:pt x="14400" y="3086"/>
                  <a:pt x="14400" y="3086"/>
                </a:cubicBezTo>
                <a:cubicBezTo>
                  <a:pt x="14400" y="0"/>
                  <a:pt x="12000" y="3086"/>
                  <a:pt x="12000" y="3086"/>
                </a:cubicBezTo>
                <a:cubicBezTo>
                  <a:pt x="9600" y="0"/>
                  <a:pt x="7200" y="0"/>
                  <a:pt x="4800" y="0"/>
                </a:cubicBezTo>
                <a:cubicBezTo>
                  <a:pt x="4800" y="0"/>
                  <a:pt x="2400" y="0"/>
                  <a:pt x="2400" y="0"/>
                </a:cubicBezTo>
                <a:cubicBezTo>
                  <a:pt x="2400" y="3086"/>
                  <a:pt x="2400" y="3086"/>
                  <a:pt x="2400" y="6171"/>
                </a:cubicBezTo>
                <a:cubicBezTo>
                  <a:pt x="2400" y="6171"/>
                  <a:pt x="2400" y="12343"/>
                  <a:pt x="0" y="12343"/>
                </a:cubicBezTo>
                <a:cubicBezTo>
                  <a:pt x="0" y="12343"/>
                  <a:pt x="0" y="12343"/>
                  <a:pt x="2400" y="12343"/>
                </a:cubicBezTo>
                <a:cubicBezTo>
                  <a:pt x="2400" y="15429"/>
                  <a:pt x="0" y="15429"/>
                  <a:pt x="0" y="15429"/>
                </a:cubicBezTo>
                <a:cubicBezTo>
                  <a:pt x="0" y="15429"/>
                  <a:pt x="2400" y="18514"/>
                  <a:pt x="2400" y="18514"/>
                </a:cubicBezTo>
                <a:cubicBezTo>
                  <a:pt x="4800" y="21600"/>
                  <a:pt x="4800" y="18514"/>
                  <a:pt x="4800" y="15429"/>
                </a:cubicBezTo>
                <a:cubicBezTo>
                  <a:pt x="7200" y="15429"/>
                  <a:pt x="7200" y="12343"/>
                  <a:pt x="7200" y="12343"/>
                </a:cubicBezTo>
                <a:cubicBezTo>
                  <a:pt x="9600" y="12343"/>
                  <a:pt x="9600" y="15429"/>
                  <a:pt x="9600" y="15429"/>
                </a:cubicBezTo>
                <a:cubicBezTo>
                  <a:pt x="9600" y="15429"/>
                  <a:pt x="12000" y="15429"/>
                  <a:pt x="12000" y="12343"/>
                </a:cubicBezTo>
                <a:cubicBezTo>
                  <a:pt x="14400" y="12343"/>
                  <a:pt x="16800" y="12343"/>
                  <a:pt x="16800" y="12343"/>
                </a:cubicBezTo>
                <a:cubicBezTo>
                  <a:pt x="19200" y="12343"/>
                  <a:pt x="19200" y="15429"/>
                  <a:pt x="19200" y="15429"/>
                </a:cubicBezTo>
                <a:cubicBezTo>
                  <a:pt x="21600" y="15429"/>
                  <a:pt x="21600" y="12343"/>
                  <a:pt x="21600" y="925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4" name="Shape 2063"/>
          <p:cNvSpPr/>
          <p:nvPr/>
        </p:nvSpPr>
        <p:spPr bwMode="auto">
          <a:xfrm>
            <a:off x="5089526" y="2497932"/>
            <a:ext cx="42863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0" h="19600" extrusionOk="0">
                <a:moveTo>
                  <a:pt x="17280" y="3600"/>
                </a:moveTo>
                <a:cubicBezTo>
                  <a:pt x="17280" y="3600"/>
                  <a:pt x="17280" y="0"/>
                  <a:pt x="12960" y="0"/>
                </a:cubicBezTo>
                <a:cubicBezTo>
                  <a:pt x="12960" y="3600"/>
                  <a:pt x="12960" y="3600"/>
                  <a:pt x="12960" y="3600"/>
                </a:cubicBezTo>
                <a:cubicBezTo>
                  <a:pt x="8640" y="3600"/>
                  <a:pt x="8640" y="3600"/>
                  <a:pt x="8640" y="3600"/>
                </a:cubicBezTo>
                <a:cubicBezTo>
                  <a:pt x="8640" y="3600"/>
                  <a:pt x="4320" y="7200"/>
                  <a:pt x="4320" y="10800"/>
                </a:cubicBezTo>
                <a:cubicBezTo>
                  <a:pt x="0" y="10800"/>
                  <a:pt x="0" y="14400"/>
                  <a:pt x="0" y="18000"/>
                </a:cubicBezTo>
                <a:cubicBezTo>
                  <a:pt x="4320" y="21600"/>
                  <a:pt x="4320" y="18000"/>
                  <a:pt x="8640" y="18000"/>
                </a:cubicBezTo>
                <a:cubicBezTo>
                  <a:pt x="8640" y="18000"/>
                  <a:pt x="8640" y="18000"/>
                  <a:pt x="12960" y="18000"/>
                </a:cubicBezTo>
                <a:cubicBezTo>
                  <a:pt x="12960" y="18000"/>
                  <a:pt x="12960" y="18000"/>
                  <a:pt x="12960" y="18000"/>
                </a:cubicBezTo>
                <a:cubicBezTo>
                  <a:pt x="17280" y="18000"/>
                  <a:pt x="17280" y="14400"/>
                  <a:pt x="17280" y="14400"/>
                </a:cubicBezTo>
                <a:cubicBezTo>
                  <a:pt x="12960" y="10800"/>
                  <a:pt x="12960" y="14400"/>
                  <a:pt x="8640" y="14400"/>
                </a:cubicBezTo>
                <a:cubicBezTo>
                  <a:pt x="12960" y="14400"/>
                  <a:pt x="17280" y="10800"/>
                  <a:pt x="17280" y="10800"/>
                </a:cubicBezTo>
                <a:cubicBezTo>
                  <a:pt x="17280" y="7200"/>
                  <a:pt x="21600" y="7200"/>
                  <a:pt x="17280" y="36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5" name="Shape 2064"/>
          <p:cNvSpPr/>
          <p:nvPr/>
        </p:nvSpPr>
        <p:spPr bwMode="auto">
          <a:xfrm>
            <a:off x="4260851" y="1227932"/>
            <a:ext cx="87313" cy="84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00" extrusionOk="0">
                <a:moveTo>
                  <a:pt x="19200" y="19200"/>
                </a:moveTo>
                <a:cubicBezTo>
                  <a:pt x="16800" y="19200"/>
                  <a:pt x="14400" y="16800"/>
                  <a:pt x="14400" y="19200"/>
                </a:cubicBezTo>
                <a:cubicBezTo>
                  <a:pt x="14400" y="21600"/>
                  <a:pt x="19200" y="21600"/>
                  <a:pt x="19200" y="19200"/>
                </a:cubicBezTo>
                <a:close/>
                <a:moveTo>
                  <a:pt x="12000" y="14400"/>
                </a:moveTo>
                <a:cubicBezTo>
                  <a:pt x="12000" y="14400"/>
                  <a:pt x="7200" y="14400"/>
                  <a:pt x="9600" y="16800"/>
                </a:cubicBezTo>
                <a:cubicBezTo>
                  <a:pt x="9600" y="19200"/>
                  <a:pt x="14400" y="19200"/>
                  <a:pt x="12000" y="14400"/>
                </a:cubicBezTo>
                <a:close/>
                <a:moveTo>
                  <a:pt x="21600" y="16800"/>
                </a:moveTo>
                <a:cubicBezTo>
                  <a:pt x="21600" y="14400"/>
                  <a:pt x="21600" y="14400"/>
                  <a:pt x="21600" y="14400"/>
                </a:cubicBezTo>
                <a:cubicBezTo>
                  <a:pt x="21600" y="14400"/>
                  <a:pt x="21600" y="14400"/>
                  <a:pt x="21600" y="14400"/>
                </a:cubicBezTo>
                <a:cubicBezTo>
                  <a:pt x="21600" y="12000"/>
                  <a:pt x="21600" y="12000"/>
                  <a:pt x="21600" y="12000"/>
                </a:cubicBezTo>
                <a:cubicBezTo>
                  <a:pt x="21600" y="9600"/>
                  <a:pt x="19200" y="12000"/>
                  <a:pt x="19200" y="12000"/>
                </a:cubicBezTo>
                <a:cubicBezTo>
                  <a:pt x="19200" y="12000"/>
                  <a:pt x="19200" y="12000"/>
                  <a:pt x="19200" y="12000"/>
                </a:cubicBezTo>
                <a:cubicBezTo>
                  <a:pt x="16800" y="14400"/>
                  <a:pt x="19200" y="12000"/>
                  <a:pt x="16800" y="12000"/>
                </a:cubicBezTo>
                <a:cubicBezTo>
                  <a:pt x="16800" y="12000"/>
                  <a:pt x="16800" y="12000"/>
                  <a:pt x="16800" y="12000"/>
                </a:cubicBezTo>
                <a:cubicBezTo>
                  <a:pt x="16800" y="12000"/>
                  <a:pt x="16800" y="14400"/>
                  <a:pt x="14400" y="144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14400" y="14400"/>
                  <a:pt x="14400" y="16800"/>
                  <a:pt x="16800" y="16800"/>
                </a:cubicBezTo>
                <a:cubicBezTo>
                  <a:pt x="16800" y="16800"/>
                  <a:pt x="16800" y="16800"/>
                  <a:pt x="16800" y="16800"/>
                </a:cubicBezTo>
                <a:cubicBezTo>
                  <a:pt x="19200" y="16800"/>
                  <a:pt x="19200" y="21600"/>
                  <a:pt x="19200" y="19200"/>
                </a:cubicBezTo>
                <a:cubicBezTo>
                  <a:pt x="21600" y="19200"/>
                  <a:pt x="19200" y="16800"/>
                  <a:pt x="21600" y="16800"/>
                </a:cubicBezTo>
                <a:close/>
                <a:moveTo>
                  <a:pt x="7200" y="19200"/>
                </a:moveTo>
                <a:cubicBezTo>
                  <a:pt x="7200" y="19200"/>
                  <a:pt x="7200" y="16800"/>
                  <a:pt x="7200" y="16800"/>
                </a:cubicBezTo>
                <a:cubicBezTo>
                  <a:pt x="7200" y="16800"/>
                  <a:pt x="7200" y="16800"/>
                  <a:pt x="7200" y="14400"/>
                </a:cubicBezTo>
                <a:cubicBezTo>
                  <a:pt x="7200" y="14400"/>
                  <a:pt x="7200" y="14400"/>
                  <a:pt x="9600" y="12000"/>
                </a:cubicBezTo>
                <a:cubicBezTo>
                  <a:pt x="9600" y="12000"/>
                  <a:pt x="9600" y="12000"/>
                  <a:pt x="9600" y="12000"/>
                </a:cubicBezTo>
                <a:cubicBezTo>
                  <a:pt x="9600" y="12000"/>
                  <a:pt x="9600" y="12000"/>
                  <a:pt x="9600" y="9600"/>
                </a:cubicBezTo>
                <a:cubicBezTo>
                  <a:pt x="12000" y="9600"/>
                  <a:pt x="14400" y="9600"/>
                  <a:pt x="12000" y="7200"/>
                </a:cubicBezTo>
                <a:cubicBezTo>
                  <a:pt x="12000" y="7200"/>
                  <a:pt x="12000" y="7200"/>
                  <a:pt x="9600" y="7200"/>
                </a:cubicBezTo>
                <a:cubicBezTo>
                  <a:pt x="9600" y="7200"/>
                  <a:pt x="9600" y="4800"/>
                  <a:pt x="9600" y="4800"/>
                </a:cubicBezTo>
                <a:cubicBezTo>
                  <a:pt x="12000" y="4800"/>
                  <a:pt x="12000" y="2400"/>
                  <a:pt x="12000" y="2400"/>
                </a:cubicBezTo>
                <a:cubicBezTo>
                  <a:pt x="12000" y="0"/>
                  <a:pt x="9600" y="0"/>
                  <a:pt x="12000" y="0"/>
                </a:cubicBezTo>
                <a:cubicBezTo>
                  <a:pt x="9600" y="0"/>
                  <a:pt x="9600" y="2400"/>
                  <a:pt x="7200" y="2400"/>
                </a:cubicBezTo>
                <a:cubicBezTo>
                  <a:pt x="4800" y="4800"/>
                  <a:pt x="2400" y="2400"/>
                  <a:pt x="2400" y="4800"/>
                </a:cubicBezTo>
                <a:cubicBezTo>
                  <a:pt x="0" y="4800"/>
                  <a:pt x="0" y="7200"/>
                  <a:pt x="2400" y="7200"/>
                </a:cubicBezTo>
                <a:cubicBezTo>
                  <a:pt x="2400" y="7200"/>
                  <a:pt x="2400" y="4800"/>
                  <a:pt x="4800" y="4800"/>
                </a:cubicBezTo>
                <a:cubicBezTo>
                  <a:pt x="4800" y="4800"/>
                  <a:pt x="4800" y="4800"/>
                  <a:pt x="4800" y="7200"/>
                </a:cubicBezTo>
                <a:cubicBezTo>
                  <a:pt x="2400" y="4800"/>
                  <a:pt x="2400" y="7200"/>
                  <a:pt x="2400" y="7200"/>
                </a:cubicBezTo>
                <a:cubicBezTo>
                  <a:pt x="2400" y="7200"/>
                  <a:pt x="2400" y="7200"/>
                  <a:pt x="0" y="7200"/>
                </a:cubicBezTo>
                <a:cubicBezTo>
                  <a:pt x="0" y="7200"/>
                  <a:pt x="0" y="7200"/>
                  <a:pt x="0" y="9600"/>
                </a:cubicBezTo>
                <a:cubicBezTo>
                  <a:pt x="0" y="9600"/>
                  <a:pt x="0" y="12000"/>
                  <a:pt x="0" y="12000"/>
                </a:cubicBezTo>
                <a:cubicBezTo>
                  <a:pt x="0" y="14400"/>
                  <a:pt x="0" y="12000"/>
                  <a:pt x="0" y="14400"/>
                </a:cubicBezTo>
                <a:cubicBezTo>
                  <a:pt x="0" y="14400"/>
                  <a:pt x="2400" y="14400"/>
                  <a:pt x="2400" y="14400"/>
                </a:cubicBezTo>
                <a:cubicBezTo>
                  <a:pt x="2400" y="16800"/>
                  <a:pt x="0" y="16800"/>
                  <a:pt x="2400" y="19200"/>
                </a:cubicBezTo>
                <a:cubicBezTo>
                  <a:pt x="2400" y="19200"/>
                  <a:pt x="7200" y="19200"/>
                  <a:pt x="7200" y="19200"/>
                </a:cubicBezTo>
                <a:cubicBezTo>
                  <a:pt x="7200" y="19200"/>
                  <a:pt x="7200" y="19200"/>
                  <a:pt x="7200" y="192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6" name="Shape 2065"/>
          <p:cNvSpPr/>
          <p:nvPr/>
        </p:nvSpPr>
        <p:spPr bwMode="auto">
          <a:xfrm>
            <a:off x="4348164" y="2715420"/>
            <a:ext cx="484187" cy="534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3" h="21386" extrusionOk="0">
                <a:moveTo>
                  <a:pt x="21176" y="3257"/>
                </a:moveTo>
                <a:cubicBezTo>
                  <a:pt x="21176" y="3257"/>
                  <a:pt x="20753" y="3257"/>
                  <a:pt x="20753" y="3257"/>
                </a:cubicBezTo>
                <a:cubicBezTo>
                  <a:pt x="20753" y="2872"/>
                  <a:pt x="20753" y="3257"/>
                  <a:pt x="20753" y="2872"/>
                </a:cubicBezTo>
                <a:cubicBezTo>
                  <a:pt x="20753" y="2872"/>
                  <a:pt x="20753" y="2486"/>
                  <a:pt x="20753" y="2486"/>
                </a:cubicBezTo>
                <a:cubicBezTo>
                  <a:pt x="20753" y="2486"/>
                  <a:pt x="20753" y="2100"/>
                  <a:pt x="20753" y="2100"/>
                </a:cubicBezTo>
                <a:cubicBezTo>
                  <a:pt x="20753" y="1715"/>
                  <a:pt x="20753" y="1715"/>
                  <a:pt x="20753" y="1715"/>
                </a:cubicBezTo>
                <a:cubicBezTo>
                  <a:pt x="20753" y="1715"/>
                  <a:pt x="20329" y="1715"/>
                  <a:pt x="20329" y="1715"/>
                </a:cubicBezTo>
                <a:cubicBezTo>
                  <a:pt x="20329" y="1715"/>
                  <a:pt x="20329" y="1715"/>
                  <a:pt x="20329" y="1715"/>
                </a:cubicBezTo>
                <a:cubicBezTo>
                  <a:pt x="19906" y="1329"/>
                  <a:pt x="19906" y="1329"/>
                  <a:pt x="19482" y="943"/>
                </a:cubicBezTo>
                <a:cubicBezTo>
                  <a:pt x="19482" y="557"/>
                  <a:pt x="19482" y="557"/>
                  <a:pt x="19059" y="943"/>
                </a:cubicBezTo>
                <a:cubicBezTo>
                  <a:pt x="19059" y="943"/>
                  <a:pt x="19059" y="943"/>
                  <a:pt x="18635" y="943"/>
                </a:cubicBezTo>
                <a:cubicBezTo>
                  <a:pt x="18635" y="943"/>
                  <a:pt x="18635" y="943"/>
                  <a:pt x="18635" y="943"/>
                </a:cubicBezTo>
                <a:cubicBezTo>
                  <a:pt x="18212" y="943"/>
                  <a:pt x="18212" y="943"/>
                  <a:pt x="17788" y="943"/>
                </a:cubicBezTo>
                <a:cubicBezTo>
                  <a:pt x="17365" y="557"/>
                  <a:pt x="17365" y="172"/>
                  <a:pt x="16941" y="172"/>
                </a:cubicBezTo>
                <a:cubicBezTo>
                  <a:pt x="16518" y="-214"/>
                  <a:pt x="16518" y="172"/>
                  <a:pt x="16518" y="172"/>
                </a:cubicBezTo>
                <a:cubicBezTo>
                  <a:pt x="15671" y="172"/>
                  <a:pt x="15247" y="-214"/>
                  <a:pt x="14824" y="172"/>
                </a:cubicBezTo>
                <a:cubicBezTo>
                  <a:pt x="14400" y="172"/>
                  <a:pt x="14400" y="172"/>
                  <a:pt x="13976" y="172"/>
                </a:cubicBezTo>
                <a:cubicBezTo>
                  <a:pt x="13553" y="172"/>
                  <a:pt x="13553" y="172"/>
                  <a:pt x="13129" y="557"/>
                </a:cubicBezTo>
                <a:cubicBezTo>
                  <a:pt x="12706" y="557"/>
                  <a:pt x="12706" y="557"/>
                  <a:pt x="12282" y="557"/>
                </a:cubicBezTo>
                <a:cubicBezTo>
                  <a:pt x="11859" y="557"/>
                  <a:pt x="11859" y="557"/>
                  <a:pt x="11435" y="943"/>
                </a:cubicBezTo>
                <a:cubicBezTo>
                  <a:pt x="11435" y="1329"/>
                  <a:pt x="11435" y="1329"/>
                  <a:pt x="11012" y="943"/>
                </a:cubicBezTo>
                <a:cubicBezTo>
                  <a:pt x="10588" y="943"/>
                  <a:pt x="10165" y="943"/>
                  <a:pt x="10165" y="943"/>
                </a:cubicBezTo>
                <a:cubicBezTo>
                  <a:pt x="9741" y="943"/>
                  <a:pt x="9318" y="943"/>
                  <a:pt x="9318" y="557"/>
                </a:cubicBezTo>
                <a:cubicBezTo>
                  <a:pt x="8894" y="557"/>
                  <a:pt x="8471" y="172"/>
                  <a:pt x="8471" y="172"/>
                </a:cubicBezTo>
                <a:cubicBezTo>
                  <a:pt x="8047" y="172"/>
                  <a:pt x="7200" y="557"/>
                  <a:pt x="7200" y="943"/>
                </a:cubicBezTo>
                <a:cubicBezTo>
                  <a:pt x="6776" y="1329"/>
                  <a:pt x="6776" y="2100"/>
                  <a:pt x="6776" y="2872"/>
                </a:cubicBezTo>
                <a:cubicBezTo>
                  <a:pt x="6776" y="3643"/>
                  <a:pt x="6353" y="4415"/>
                  <a:pt x="6353" y="5186"/>
                </a:cubicBezTo>
                <a:cubicBezTo>
                  <a:pt x="6353" y="5572"/>
                  <a:pt x="6353" y="6343"/>
                  <a:pt x="6353" y="6729"/>
                </a:cubicBezTo>
                <a:cubicBezTo>
                  <a:pt x="5929" y="7115"/>
                  <a:pt x="5082" y="7886"/>
                  <a:pt x="4659" y="8272"/>
                </a:cubicBezTo>
                <a:cubicBezTo>
                  <a:pt x="4235" y="8657"/>
                  <a:pt x="4235" y="9429"/>
                  <a:pt x="4235" y="10200"/>
                </a:cubicBezTo>
                <a:cubicBezTo>
                  <a:pt x="4235" y="10586"/>
                  <a:pt x="4235" y="10200"/>
                  <a:pt x="3812" y="10586"/>
                </a:cubicBezTo>
                <a:cubicBezTo>
                  <a:pt x="3388" y="10972"/>
                  <a:pt x="3388" y="11357"/>
                  <a:pt x="2965" y="11357"/>
                </a:cubicBezTo>
                <a:cubicBezTo>
                  <a:pt x="2541" y="11743"/>
                  <a:pt x="2541" y="11357"/>
                  <a:pt x="2541" y="11357"/>
                </a:cubicBezTo>
                <a:cubicBezTo>
                  <a:pt x="2541" y="10972"/>
                  <a:pt x="2541" y="10972"/>
                  <a:pt x="2541" y="10972"/>
                </a:cubicBezTo>
                <a:cubicBezTo>
                  <a:pt x="2541" y="10972"/>
                  <a:pt x="2118" y="10972"/>
                  <a:pt x="2118" y="10972"/>
                </a:cubicBezTo>
                <a:cubicBezTo>
                  <a:pt x="1694" y="10972"/>
                  <a:pt x="1694" y="10972"/>
                  <a:pt x="1694" y="10972"/>
                </a:cubicBezTo>
                <a:cubicBezTo>
                  <a:pt x="1694" y="10972"/>
                  <a:pt x="1694" y="11357"/>
                  <a:pt x="1694" y="11357"/>
                </a:cubicBezTo>
                <a:cubicBezTo>
                  <a:pt x="1271" y="11743"/>
                  <a:pt x="1271" y="11357"/>
                  <a:pt x="847" y="11357"/>
                </a:cubicBezTo>
                <a:cubicBezTo>
                  <a:pt x="847" y="11357"/>
                  <a:pt x="424" y="11743"/>
                  <a:pt x="424" y="11743"/>
                </a:cubicBezTo>
                <a:cubicBezTo>
                  <a:pt x="424" y="12129"/>
                  <a:pt x="424" y="12515"/>
                  <a:pt x="0" y="12515"/>
                </a:cubicBezTo>
                <a:cubicBezTo>
                  <a:pt x="424" y="12900"/>
                  <a:pt x="424" y="12900"/>
                  <a:pt x="847" y="12515"/>
                </a:cubicBezTo>
                <a:cubicBezTo>
                  <a:pt x="1271" y="12515"/>
                  <a:pt x="1271" y="12515"/>
                  <a:pt x="1694" y="12515"/>
                </a:cubicBezTo>
                <a:cubicBezTo>
                  <a:pt x="2118" y="12515"/>
                  <a:pt x="2965" y="12515"/>
                  <a:pt x="3388" y="12515"/>
                </a:cubicBezTo>
                <a:cubicBezTo>
                  <a:pt x="3812" y="12515"/>
                  <a:pt x="4235" y="12515"/>
                  <a:pt x="4659" y="12515"/>
                </a:cubicBezTo>
                <a:cubicBezTo>
                  <a:pt x="5506" y="12900"/>
                  <a:pt x="5082" y="14057"/>
                  <a:pt x="5506" y="14443"/>
                </a:cubicBezTo>
                <a:cubicBezTo>
                  <a:pt x="5929" y="14829"/>
                  <a:pt x="5929" y="15215"/>
                  <a:pt x="6353" y="15215"/>
                </a:cubicBezTo>
                <a:cubicBezTo>
                  <a:pt x="6776" y="15215"/>
                  <a:pt x="6776" y="15215"/>
                  <a:pt x="7200" y="15215"/>
                </a:cubicBezTo>
                <a:cubicBezTo>
                  <a:pt x="7624" y="15215"/>
                  <a:pt x="8047" y="15215"/>
                  <a:pt x="8047" y="15215"/>
                </a:cubicBezTo>
                <a:cubicBezTo>
                  <a:pt x="8047" y="14829"/>
                  <a:pt x="8047" y="14443"/>
                  <a:pt x="8047" y="14443"/>
                </a:cubicBezTo>
                <a:cubicBezTo>
                  <a:pt x="8047" y="14057"/>
                  <a:pt x="8047" y="14057"/>
                  <a:pt x="8471" y="14057"/>
                </a:cubicBezTo>
                <a:cubicBezTo>
                  <a:pt x="8894" y="14057"/>
                  <a:pt x="8894" y="14057"/>
                  <a:pt x="9318" y="14057"/>
                </a:cubicBezTo>
                <a:cubicBezTo>
                  <a:pt x="9318" y="14057"/>
                  <a:pt x="9318" y="14057"/>
                  <a:pt x="9318" y="14443"/>
                </a:cubicBezTo>
                <a:cubicBezTo>
                  <a:pt x="9741" y="14443"/>
                  <a:pt x="10588" y="14057"/>
                  <a:pt x="10588" y="14443"/>
                </a:cubicBezTo>
                <a:cubicBezTo>
                  <a:pt x="10588" y="14443"/>
                  <a:pt x="10588" y="15215"/>
                  <a:pt x="10588" y="15215"/>
                </a:cubicBezTo>
                <a:cubicBezTo>
                  <a:pt x="10588" y="15600"/>
                  <a:pt x="10588" y="16372"/>
                  <a:pt x="10588" y="16757"/>
                </a:cubicBezTo>
                <a:cubicBezTo>
                  <a:pt x="10588" y="17143"/>
                  <a:pt x="11435" y="17529"/>
                  <a:pt x="11012" y="18300"/>
                </a:cubicBezTo>
                <a:cubicBezTo>
                  <a:pt x="11012" y="18686"/>
                  <a:pt x="11012" y="18686"/>
                  <a:pt x="11435" y="18686"/>
                </a:cubicBezTo>
                <a:cubicBezTo>
                  <a:pt x="11435" y="18686"/>
                  <a:pt x="11859" y="18686"/>
                  <a:pt x="11859" y="18686"/>
                </a:cubicBezTo>
                <a:cubicBezTo>
                  <a:pt x="11859" y="18686"/>
                  <a:pt x="12282" y="18686"/>
                  <a:pt x="12282" y="18686"/>
                </a:cubicBezTo>
                <a:cubicBezTo>
                  <a:pt x="12706" y="18686"/>
                  <a:pt x="12706" y="18686"/>
                  <a:pt x="12706" y="18686"/>
                </a:cubicBezTo>
                <a:cubicBezTo>
                  <a:pt x="13129" y="18686"/>
                  <a:pt x="13129" y="18300"/>
                  <a:pt x="13129" y="18300"/>
                </a:cubicBezTo>
                <a:cubicBezTo>
                  <a:pt x="13129" y="18300"/>
                  <a:pt x="13129" y="18686"/>
                  <a:pt x="13129" y="18686"/>
                </a:cubicBezTo>
                <a:cubicBezTo>
                  <a:pt x="13553" y="18686"/>
                  <a:pt x="13553" y="19072"/>
                  <a:pt x="13553" y="19072"/>
                </a:cubicBezTo>
                <a:cubicBezTo>
                  <a:pt x="13553" y="19072"/>
                  <a:pt x="13553" y="19072"/>
                  <a:pt x="13553" y="19072"/>
                </a:cubicBezTo>
                <a:cubicBezTo>
                  <a:pt x="13553" y="19072"/>
                  <a:pt x="13976" y="19072"/>
                  <a:pt x="13976" y="19072"/>
                </a:cubicBezTo>
                <a:cubicBezTo>
                  <a:pt x="14824" y="18686"/>
                  <a:pt x="14400" y="18686"/>
                  <a:pt x="14400" y="19072"/>
                </a:cubicBezTo>
                <a:cubicBezTo>
                  <a:pt x="14824" y="19457"/>
                  <a:pt x="16094" y="19843"/>
                  <a:pt x="16518" y="19457"/>
                </a:cubicBezTo>
                <a:cubicBezTo>
                  <a:pt x="16518" y="19457"/>
                  <a:pt x="16518" y="19072"/>
                  <a:pt x="16518" y="19457"/>
                </a:cubicBezTo>
                <a:cubicBezTo>
                  <a:pt x="16518" y="19072"/>
                  <a:pt x="16941" y="19457"/>
                  <a:pt x="16941" y="19457"/>
                </a:cubicBezTo>
                <a:cubicBezTo>
                  <a:pt x="16941" y="20229"/>
                  <a:pt x="17365" y="19843"/>
                  <a:pt x="17788" y="20229"/>
                </a:cubicBezTo>
                <a:cubicBezTo>
                  <a:pt x="17788" y="20229"/>
                  <a:pt x="18212" y="20615"/>
                  <a:pt x="18212" y="21000"/>
                </a:cubicBezTo>
                <a:cubicBezTo>
                  <a:pt x="18212" y="21000"/>
                  <a:pt x="18635" y="21386"/>
                  <a:pt x="18635" y="21386"/>
                </a:cubicBezTo>
                <a:cubicBezTo>
                  <a:pt x="18635" y="21386"/>
                  <a:pt x="19059" y="21000"/>
                  <a:pt x="19059" y="21000"/>
                </a:cubicBezTo>
                <a:cubicBezTo>
                  <a:pt x="19482" y="21386"/>
                  <a:pt x="19482" y="21386"/>
                  <a:pt x="19482" y="21386"/>
                </a:cubicBezTo>
                <a:cubicBezTo>
                  <a:pt x="19482" y="21000"/>
                  <a:pt x="19482" y="20229"/>
                  <a:pt x="19482" y="19843"/>
                </a:cubicBezTo>
                <a:cubicBezTo>
                  <a:pt x="19059" y="19843"/>
                  <a:pt x="19059" y="20615"/>
                  <a:pt x="18635" y="20229"/>
                </a:cubicBezTo>
                <a:cubicBezTo>
                  <a:pt x="17788" y="19843"/>
                  <a:pt x="17788" y="19072"/>
                  <a:pt x="18212" y="18686"/>
                </a:cubicBezTo>
                <a:cubicBezTo>
                  <a:pt x="18212" y="17915"/>
                  <a:pt x="18212" y="17529"/>
                  <a:pt x="18212" y="16757"/>
                </a:cubicBezTo>
                <a:cubicBezTo>
                  <a:pt x="18212" y="16372"/>
                  <a:pt x="17788" y="16757"/>
                  <a:pt x="18212" y="16372"/>
                </a:cubicBezTo>
                <a:cubicBezTo>
                  <a:pt x="18212" y="15986"/>
                  <a:pt x="18635" y="15986"/>
                  <a:pt x="18635" y="15600"/>
                </a:cubicBezTo>
                <a:cubicBezTo>
                  <a:pt x="19059" y="15600"/>
                  <a:pt x="19906" y="15600"/>
                  <a:pt x="20753" y="15215"/>
                </a:cubicBezTo>
                <a:cubicBezTo>
                  <a:pt x="20329" y="14829"/>
                  <a:pt x="20329" y="14443"/>
                  <a:pt x="19906" y="14057"/>
                </a:cubicBezTo>
                <a:cubicBezTo>
                  <a:pt x="19906" y="13672"/>
                  <a:pt x="19059" y="13286"/>
                  <a:pt x="19059" y="12900"/>
                </a:cubicBezTo>
                <a:cubicBezTo>
                  <a:pt x="19059" y="12900"/>
                  <a:pt x="19482" y="12515"/>
                  <a:pt x="19482" y="12515"/>
                </a:cubicBezTo>
                <a:cubicBezTo>
                  <a:pt x="19482" y="12129"/>
                  <a:pt x="19482" y="12129"/>
                  <a:pt x="19059" y="11743"/>
                </a:cubicBezTo>
                <a:cubicBezTo>
                  <a:pt x="19059" y="10972"/>
                  <a:pt x="19059" y="10586"/>
                  <a:pt x="19059" y="9815"/>
                </a:cubicBezTo>
                <a:cubicBezTo>
                  <a:pt x="19059" y="9429"/>
                  <a:pt x="18635" y="9043"/>
                  <a:pt x="18635" y="9043"/>
                </a:cubicBezTo>
                <a:cubicBezTo>
                  <a:pt x="18635" y="8657"/>
                  <a:pt x="18635" y="8657"/>
                  <a:pt x="18635" y="8657"/>
                </a:cubicBezTo>
                <a:cubicBezTo>
                  <a:pt x="19059" y="8272"/>
                  <a:pt x="19059" y="8272"/>
                  <a:pt x="19059" y="7886"/>
                </a:cubicBezTo>
                <a:cubicBezTo>
                  <a:pt x="19059" y="7886"/>
                  <a:pt x="19059" y="7886"/>
                  <a:pt x="19482" y="7500"/>
                </a:cubicBezTo>
                <a:cubicBezTo>
                  <a:pt x="19482" y="7500"/>
                  <a:pt x="19482" y="7115"/>
                  <a:pt x="19482" y="7115"/>
                </a:cubicBezTo>
                <a:cubicBezTo>
                  <a:pt x="19482" y="6729"/>
                  <a:pt x="19482" y="5957"/>
                  <a:pt x="19482" y="5572"/>
                </a:cubicBezTo>
                <a:cubicBezTo>
                  <a:pt x="19906" y="5572"/>
                  <a:pt x="19906" y="5186"/>
                  <a:pt x="19906" y="5186"/>
                </a:cubicBezTo>
                <a:cubicBezTo>
                  <a:pt x="19906" y="4800"/>
                  <a:pt x="20329" y="4800"/>
                  <a:pt x="20329" y="4415"/>
                </a:cubicBezTo>
                <a:cubicBezTo>
                  <a:pt x="20329" y="4415"/>
                  <a:pt x="21600" y="3643"/>
                  <a:pt x="21176" y="325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7" name="Shape 2066"/>
          <p:cNvSpPr/>
          <p:nvPr/>
        </p:nvSpPr>
        <p:spPr bwMode="auto">
          <a:xfrm>
            <a:off x="4337051" y="1410494"/>
            <a:ext cx="155575" cy="68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43"/>
                </a:moveTo>
                <a:cubicBezTo>
                  <a:pt x="21600" y="12343"/>
                  <a:pt x="20250" y="9257"/>
                  <a:pt x="20250" y="9257"/>
                </a:cubicBezTo>
                <a:cubicBezTo>
                  <a:pt x="18900" y="9257"/>
                  <a:pt x="17550" y="9257"/>
                  <a:pt x="17550" y="6171"/>
                </a:cubicBezTo>
                <a:cubicBezTo>
                  <a:pt x="18900" y="6171"/>
                  <a:pt x="17550" y="6171"/>
                  <a:pt x="17550" y="6171"/>
                </a:cubicBezTo>
                <a:cubicBezTo>
                  <a:pt x="17550" y="6171"/>
                  <a:pt x="16200" y="6171"/>
                  <a:pt x="14850" y="6171"/>
                </a:cubicBezTo>
                <a:cubicBezTo>
                  <a:pt x="16200" y="6171"/>
                  <a:pt x="16200" y="9257"/>
                  <a:pt x="14850" y="6171"/>
                </a:cubicBezTo>
                <a:cubicBezTo>
                  <a:pt x="14850" y="6171"/>
                  <a:pt x="13500" y="6171"/>
                  <a:pt x="13500" y="6171"/>
                </a:cubicBezTo>
                <a:cubicBezTo>
                  <a:pt x="14850" y="3086"/>
                  <a:pt x="13500" y="3086"/>
                  <a:pt x="12150" y="3086"/>
                </a:cubicBezTo>
                <a:cubicBezTo>
                  <a:pt x="12150" y="3086"/>
                  <a:pt x="10800" y="3086"/>
                  <a:pt x="10800" y="0"/>
                </a:cubicBezTo>
                <a:cubicBezTo>
                  <a:pt x="9450" y="0"/>
                  <a:pt x="10800" y="0"/>
                  <a:pt x="9450" y="0"/>
                </a:cubicBezTo>
                <a:cubicBezTo>
                  <a:pt x="9450" y="3086"/>
                  <a:pt x="8100" y="0"/>
                  <a:pt x="6750" y="0"/>
                </a:cubicBezTo>
                <a:cubicBezTo>
                  <a:pt x="6750" y="0"/>
                  <a:pt x="6750" y="0"/>
                  <a:pt x="8100" y="0"/>
                </a:cubicBezTo>
                <a:cubicBezTo>
                  <a:pt x="6750" y="3086"/>
                  <a:pt x="5400" y="3086"/>
                  <a:pt x="4050" y="3086"/>
                </a:cubicBezTo>
                <a:cubicBezTo>
                  <a:pt x="2700" y="6171"/>
                  <a:pt x="1350" y="3086"/>
                  <a:pt x="1350" y="6171"/>
                </a:cubicBezTo>
                <a:cubicBezTo>
                  <a:pt x="1350" y="6171"/>
                  <a:pt x="0" y="6171"/>
                  <a:pt x="0" y="6171"/>
                </a:cubicBezTo>
                <a:cubicBezTo>
                  <a:pt x="0" y="6171"/>
                  <a:pt x="1350" y="9257"/>
                  <a:pt x="1350" y="9257"/>
                </a:cubicBezTo>
                <a:cubicBezTo>
                  <a:pt x="1350" y="9257"/>
                  <a:pt x="1350" y="9257"/>
                  <a:pt x="1350" y="12343"/>
                </a:cubicBezTo>
                <a:cubicBezTo>
                  <a:pt x="1350" y="12343"/>
                  <a:pt x="2700" y="12343"/>
                  <a:pt x="2700" y="12343"/>
                </a:cubicBezTo>
                <a:cubicBezTo>
                  <a:pt x="2700" y="12343"/>
                  <a:pt x="2700" y="15429"/>
                  <a:pt x="2700" y="15429"/>
                </a:cubicBezTo>
                <a:cubicBezTo>
                  <a:pt x="4050" y="15429"/>
                  <a:pt x="6750" y="21600"/>
                  <a:pt x="8100" y="21600"/>
                </a:cubicBezTo>
                <a:cubicBezTo>
                  <a:pt x="8100" y="21600"/>
                  <a:pt x="8100" y="21600"/>
                  <a:pt x="9450" y="18514"/>
                </a:cubicBezTo>
                <a:cubicBezTo>
                  <a:pt x="9450" y="18514"/>
                  <a:pt x="9450" y="18514"/>
                  <a:pt x="10800" y="18514"/>
                </a:cubicBezTo>
                <a:cubicBezTo>
                  <a:pt x="10800" y="18514"/>
                  <a:pt x="12150" y="18514"/>
                  <a:pt x="13500" y="18514"/>
                </a:cubicBezTo>
                <a:cubicBezTo>
                  <a:pt x="13500" y="18514"/>
                  <a:pt x="14850" y="18514"/>
                  <a:pt x="16200" y="21600"/>
                </a:cubicBezTo>
                <a:cubicBezTo>
                  <a:pt x="16200" y="18514"/>
                  <a:pt x="17550" y="18514"/>
                  <a:pt x="18900" y="18514"/>
                </a:cubicBezTo>
                <a:cubicBezTo>
                  <a:pt x="18900" y="15429"/>
                  <a:pt x="20250" y="12343"/>
                  <a:pt x="21600" y="1234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8" name="Shape 2067"/>
          <p:cNvSpPr/>
          <p:nvPr/>
        </p:nvSpPr>
        <p:spPr bwMode="auto">
          <a:xfrm>
            <a:off x="4829176" y="1843882"/>
            <a:ext cx="47625" cy="2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17280" y="0"/>
                  <a:pt x="17280" y="0"/>
                  <a:pt x="12960" y="7200"/>
                </a:cubicBezTo>
                <a:cubicBezTo>
                  <a:pt x="12960" y="7200"/>
                  <a:pt x="8640" y="7200"/>
                  <a:pt x="8640" y="7200"/>
                </a:cubicBezTo>
                <a:cubicBezTo>
                  <a:pt x="4320" y="7200"/>
                  <a:pt x="4320" y="7200"/>
                  <a:pt x="4320" y="7200"/>
                </a:cubicBezTo>
                <a:cubicBezTo>
                  <a:pt x="4320" y="7200"/>
                  <a:pt x="4320" y="7200"/>
                  <a:pt x="4320" y="7200"/>
                </a:cubicBezTo>
                <a:cubicBezTo>
                  <a:pt x="0" y="7200"/>
                  <a:pt x="0" y="14400"/>
                  <a:pt x="0" y="14400"/>
                </a:cubicBezTo>
                <a:cubicBezTo>
                  <a:pt x="0" y="14400"/>
                  <a:pt x="0" y="21600"/>
                  <a:pt x="4320" y="21600"/>
                </a:cubicBezTo>
                <a:cubicBezTo>
                  <a:pt x="4320" y="21600"/>
                  <a:pt x="8640" y="21600"/>
                  <a:pt x="8640" y="21600"/>
                </a:cubicBezTo>
                <a:cubicBezTo>
                  <a:pt x="4320" y="21600"/>
                  <a:pt x="12960" y="21600"/>
                  <a:pt x="12960" y="14400"/>
                </a:cubicBezTo>
                <a:cubicBezTo>
                  <a:pt x="12960" y="14400"/>
                  <a:pt x="12960" y="14400"/>
                  <a:pt x="17280" y="14400"/>
                </a:cubicBezTo>
                <a:cubicBezTo>
                  <a:pt x="12960" y="7200"/>
                  <a:pt x="17280" y="7200"/>
                  <a:pt x="2160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49" name="Shape 2068"/>
          <p:cNvSpPr/>
          <p:nvPr/>
        </p:nvSpPr>
        <p:spPr bwMode="auto">
          <a:xfrm>
            <a:off x="1936750" y="2199482"/>
            <a:ext cx="261938" cy="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40"/>
                </a:moveTo>
                <a:cubicBezTo>
                  <a:pt x="20800" y="17280"/>
                  <a:pt x="20800" y="17280"/>
                  <a:pt x="20000" y="15120"/>
                </a:cubicBezTo>
                <a:cubicBezTo>
                  <a:pt x="20000" y="15120"/>
                  <a:pt x="17600" y="15120"/>
                  <a:pt x="19200" y="15120"/>
                </a:cubicBezTo>
                <a:cubicBezTo>
                  <a:pt x="19200" y="12960"/>
                  <a:pt x="18400" y="12960"/>
                  <a:pt x="18400" y="12960"/>
                </a:cubicBezTo>
                <a:cubicBezTo>
                  <a:pt x="17600" y="12960"/>
                  <a:pt x="16800" y="10800"/>
                  <a:pt x="16000" y="12960"/>
                </a:cubicBezTo>
                <a:cubicBezTo>
                  <a:pt x="16800" y="10800"/>
                  <a:pt x="16000" y="10800"/>
                  <a:pt x="15200" y="10800"/>
                </a:cubicBezTo>
                <a:cubicBezTo>
                  <a:pt x="16000" y="10800"/>
                  <a:pt x="16000" y="10800"/>
                  <a:pt x="16000" y="10800"/>
                </a:cubicBezTo>
                <a:cubicBezTo>
                  <a:pt x="16000" y="8640"/>
                  <a:pt x="15200" y="8640"/>
                  <a:pt x="15200" y="8640"/>
                </a:cubicBezTo>
                <a:cubicBezTo>
                  <a:pt x="15200" y="8640"/>
                  <a:pt x="15200" y="8640"/>
                  <a:pt x="15200" y="8640"/>
                </a:cubicBezTo>
                <a:cubicBezTo>
                  <a:pt x="14400" y="8640"/>
                  <a:pt x="13600" y="6480"/>
                  <a:pt x="12800" y="4320"/>
                </a:cubicBezTo>
                <a:cubicBezTo>
                  <a:pt x="12000" y="4320"/>
                  <a:pt x="11200" y="4320"/>
                  <a:pt x="11200" y="2160"/>
                </a:cubicBezTo>
                <a:cubicBezTo>
                  <a:pt x="10400" y="2160"/>
                  <a:pt x="9600" y="2160"/>
                  <a:pt x="9600" y="0"/>
                </a:cubicBezTo>
                <a:cubicBezTo>
                  <a:pt x="8800" y="0"/>
                  <a:pt x="8000" y="2160"/>
                  <a:pt x="8000" y="0"/>
                </a:cubicBezTo>
                <a:cubicBezTo>
                  <a:pt x="6400" y="0"/>
                  <a:pt x="4800" y="0"/>
                  <a:pt x="3200" y="2160"/>
                </a:cubicBezTo>
                <a:cubicBezTo>
                  <a:pt x="2400" y="4320"/>
                  <a:pt x="1600" y="4320"/>
                  <a:pt x="1600" y="6480"/>
                </a:cubicBezTo>
                <a:cubicBezTo>
                  <a:pt x="800" y="6480"/>
                  <a:pt x="1600" y="6480"/>
                  <a:pt x="800" y="6480"/>
                </a:cubicBezTo>
                <a:cubicBezTo>
                  <a:pt x="800" y="8640"/>
                  <a:pt x="0" y="8640"/>
                  <a:pt x="0" y="8640"/>
                </a:cubicBezTo>
                <a:cubicBezTo>
                  <a:pt x="0" y="8640"/>
                  <a:pt x="800" y="8640"/>
                  <a:pt x="800" y="8640"/>
                </a:cubicBezTo>
                <a:cubicBezTo>
                  <a:pt x="800" y="8640"/>
                  <a:pt x="800" y="8640"/>
                  <a:pt x="800" y="8640"/>
                </a:cubicBezTo>
                <a:cubicBezTo>
                  <a:pt x="800" y="8640"/>
                  <a:pt x="1600" y="8640"/>
                  <a:pt x="1600" y="8640"/>
                </a:cubicBezTo>
                <a:cubicBezTo>
                  <a:pt x="2400" y="6480"/>
                  <a:pt x="2400" y="6480"/>
                  <a:pt x="2400" y="6480"/>
                </a:cubicBezTo>
                <a:cubicBezTo>
                  <a:pt x="2400" y="6480"/>
                  <a:pt x="2400" y="6480"/>
                  <a:pt x="2400" y="6480"/>
                </a:cubicBezTo>
                <a:cubicBezTo>
                  <a:pt x="3200" y="6480"/>
                  <a:pt x="4000" y="4320"/>
                  <a:pt x="4000" y="4320"/>
                </a:cubicBezTo>
                <a:cubicBezTo>
                  <a:pt x="4800" y="4320"/>
                  <a:pt x="5600" y="2160"/>
                  <a:pt x="6400" y="4320"/>
                </a:cubicBezTo>
                <a:cubicBezTo>
                  <a:pt x="7200" y="4320"/>
                  <a:pt x="6400" y="4320"/>
                  <a:pt x="6400" y="4320"/>
                </a:cubicBezTo>
                <a:cubicBezTo>
                  <a:pt x="6400" y="6480"/>
                  <a:pt x="8000" y="8640"/>
                  <a:pt x="8000" y="6480"/>
                </a:cubicBezTo>
                <a:cubicBezTo>
                  <a:pt x="8000" y="6480"/>
                  <a:pt x="8800" y="8640"/>
                  <a:pt x="8800" y="6480"/>
                </a:cubicBezTo>
                <a:cubicBezTo>
                  <a:pt x="9600" y="8640"/>
                  <a:pt x="10400" y="10800"/>
                  <a:pt x="12000" y="10800"/>
                </a:cubicBezTo>
                <a:cubicBezTo>
                  <a:pt x="12000" y="10800"/>
                  <a:pt x="12800" y="8640"/>
                  <a:pt x="12800" y="10800"/>
                </a:cubicBezTo>
                <a:cubicBezTo>
                  <a:pt x="12800" y="10800"/>
                  <a:pt x="12800" y="12960"/>
                  <a:pt x="12800" y="12960"/>
                </a:cubicBezTo>
                <a:cubicBezTo>
                  <a:pt x="13600" y="17280"/>
                  <a:pt x="15200" y="15120"/>
                  <a:pt x="15200" y="17280"/>
                </a:cubicBezTo>
                <a:cubicBezTo>
                  <a:pt x="16000" y="17280"/>
                  <a:pt x="14400" y="19440"/>
                  <a:pt x="14400" y="21600"/>
                </a:cubicBezTo>
                <a:cubicBezTo>
                  <a:pt x="15200" y="21600"/>
                  <a:pt x="16000" y="21600"/>
                  <a:pt x="17600" y="21600"/>
                </a:cubicBezTo>
                <a:cubicBezTo>
                  <a:pt x="17600" y="21600"/>
                  <a:pt x="19200" y="21600"/>
                  <a:pt x="19200" y="19440"/>
                </a:cubicBezTo>
                <a:cubicBezTo>
                  <a:pt x="19200" y="21600"/>
                  <a:pt x="19200" y="21600"/>
                  <a:pt x="19200" y="21600"/>
                </a:cubicBezTo>
                <a:cubicBezTo>
                  <a:pt x="20000" y="21600"/>
                  <a:pt x="21600" y="21600"/>
                  <a:pt x="21600" y="1944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0" name="Shape 2069"/>
          <p:cNvSpPr/>
          <p:nvPr/>
        </p:nvSpPr>
        <p:spPr bwMode="auto">
          <a:xfrm>
            <a:off x="4376738" y="1535906"/>
            <a:ext cx="134937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14" y="21600"/>
                </a:moveTo>
                <a:cubicBezTo>
                  <a:pt x="16971" y="19800"/>
                  <a:pt x="15429" y="19800"/>
                  <a:pt x="15429" y="19800"/>
                </a:cubicBezTo>
                <a:cubicBezTo>
                  <a:pt x="15429" y="19800"/>
                  <a:pt x="15429" y="19800"/>
                  <a:pt x="15429" y="19800"/>
                </a:cubicBezTo>
                <a:cubicBezTo>
                  <a:pt x="13886" y="19800"/>
                  <a:pt x="13886" y="18000"/>
                  <a:pt x="12343" y="18000"/>
                </a:cubicBezTo>
                <a:cubicBezTo>
                  <a:pt x="15429" y="19800"/>
                  <a:pt x="16971" y="19800"/>
                  <a:pt x="18514" y="21600"/>
                </a:cubicBezTo>
                <a:cubicBezTo>
                  <a:pt x="18514" y="21600"/>
                  <a:pt x="18514" y="21600"/>
                  <a:pt x="18514" y="21600"/>
                </a:cubicBezTo>
                <a:close/>
                <a:moveTo>
                  <a:pt x="21600" y="7200"/>
                </a:moveTo>
                <a:cubicBezTo>
                  <a:pt x="20057" y="5400"/>
                  <a:pt x="18514" y="5400"/>
                  <a:pt x="20057" y="5400"/>
                </a:cubicBezTo>
                <a:cubicBezTo>
                  <a:pt x="18514" y="5400"/>
                  <a:pt x="18514" y="3600"/>
                  <a:pt x="18514" y="3600"/>
                </a:cubicBezTo>
                <a:cubicBezTo>
                  <a:pt x="18514" y="3600"/>
                  <a:pt x="18514" y="3600"/>
                  <a:pt x="16971" y="3600"/>
                </a:cubicBezTo>
                <a:cubicBezTo>
                  <a:pt x="16971" y="3600"/>
                  <a:pt x="15429" y="3600"/>
                  <a:pt x="13886" y="3600"/>
                </a:cubicBezTo>
                <a:cubicBezTo>
                  <a:pt x="13886" y="1800"/>
                  <a:pt x="12343" y="0"/>
                  <a:pt x="10800" y="0"/>
                </a:cubicBezTo>
                <a:cubicBezTo>
                  <a:pt x="9257" y="0"/>
                  <a:pt x="10800" y="0"/>
                  <a:pt x="9257" y="0"/>
                </a:cubicBezTo>
                <a:cubicBezTo>
                  <a:pt x="9257" y="0"/>
                  <a:pt x="7714" y="0"/>
                  <a:pt x="7714" y="1800"/>
                </a:cubicBezTo>
                <a:cubicBezTo>
                  <a:pt x="6171" y="1800"/>
                  <a:pt x="7714" y="1800"/>
                  <a:pt x="7714" y="1800"/>
                </a:cubicBezTo>
                <a:cubicBezTo>
                  <a:pt x="7714" y="3600"/>
                  <a:pt x="7714" y="3600"/>
                  <a:pt x="6171" y="3600"/>
                </a:cubicBezTo>
                <a:cubicBezTo>
                  <a:pt x="6171" y="3600"/>
                  <a:pt x="6171" y="5400"/>
                  <a:pt x="6171" y="5400"/>
                </a:cubicBezTo>
                <a:cubicBezTo>
                  <a:pt x="6171" y="5400"/>
                  <a:pt x="4629" y="5400"/>
                  <a:pt x="4629" y="5400"/>
                </a:cubicBezTo>
                <a:cubicBezTo>
                  <a:pt x="4629" y="5400"/>
                  <a:pt x="3086" y="3600"/>
                  <a:pt x="3086" y="3600"/>
                </a:cubicBezTo>
                <a:cubicBezTo>
                  <a:pt x="3086" y="3600"/>
                  <a:pt x="3086" y="5400"/>
                  <a:pt x="3086" y="5400"/>
                </a:cubicBezTo>
                <a:cubicBezTo>
                  <a:pt x="3086" y="5400"/>
                  <a:pt x="1543" y="5400"/>
                  <a:pt x="1543" y="5400"/>
                </a:cubicBezTo>
                <a:cubicBezTo>
                  <a:pt x="0" y="5400"/>
                  <a:pt x="0" y="5400"/>
                  <a:pt x="0" y="5400"/>
                </a:cubicBezTo>
                <a:cubicBezTo>
                  <a:pt x="0" y="7200"/>
                  <a:pt x="0" y="9000"/>
                  <a:pt x="1543" y="9000"/>
                </a:cubicBezTo>
                <a:cubicBezTo>
                  <a:pt x="1543" y="9000"/>
                  <a:pt x="1543" y="5400"/>
                  <a:pt x="3086" y="5400"/>
                </a:cubicBezTo>
                <a:cubicBezTo>
                  <a:pt x="4629" y="5400"/>
                  <a:pt x="4629" y="7200"/>
                  <a:pt x="4629" y="9000"/>
                </a:cubicBezTo>
                <a:cubicBezTo>
                  <a:pt x="4629" y="10800"/>
                  <a:pt x="6171" y="10800"/>
                  <a:pt x="6171" y="12600"/>
                </a:cubicBezTo>
                <a:cubicBezTo>
                  <a:pt x="6171" y="12600"/>
                  <a:pt x="6171" y="12600"/>
                  <a:pt x="6171" y="12600"/>
                </a:cubicBezTo>
                <a:cubicBezTo>
                  <a:pt x="6171" y="12600"/>
                  <a:pt x="7714" y="12600"/>
                  <a:pt x="7714" y="14400"/>
                </a:cubicBezTo>
                <a:cubicBezTo>
                  <a:pt x="7714" y="14400"/>
                  <a:pt x="9257" y="16200"/>
                  <a:pt x="9257" y="16200"/>
                </a:cubicBezTo>
                <a:cubicBezTo>
                  <a:pt x="9257" y="16200"/>
                  <a:pt x="10800" y="16200"/>
                  <a:pt x="10800" y="16200"/>
                </a:cubicBezTo>
                <a:cubicBezTo>
                  <a:pt x="12343" y="16200"/>
                  <a:pt x="12343" y="18000"/>
                  <a:pt x="13886" y="18000"/>
                </a:cubicBezTo>
                <a:cubicBezTo>
                  <a:pt x="15429" y="19800"/>
                  <a:pt x="13886" y="18000"/>
                  <a:pt x="13886" y="16200"/>
                </a:cubicBezTo>
                <a:cubicBezTo>
                  <a:pt x="13886" y="16200"/>
                  <a:pt x="13886" y="16200"/>
                  <a:pt x="12343" y="16200"/>
                </a:cubicBezTo>
                <a:cubicBezTo>
                  <a:pt x="12343" y="14400"/>
                  <a:pt x="10800" y="14400"/>
                  <a:pt x="10800" y="12600"/>
                </a:cubicBezTo>
                <a:cubicBezTo>
                  <a:pt x="9257" y="12600"/>
                  <a:pt x="9257" y="10800"/>
                  <a:pt x="9257" y="10800"/>
                </a:cubicBezTo>
                <a:cubicBezTo>
                  <a:pt x="9257" y="10800"/>
                  <a:pt x="7714" y="10800"/>
                  <a:pt x="7714" y="9000"/>
                </a:cubicBezTo>
                <a:cubicBezTo>
                  <a:pt x="7714" y="9000"/>
                  <a:pt x="7714" y="7200"/>
                  <a:pt x="7714" y="7200"/>
                </a:cubicBezTo>
                <a:cubicBezTo>
                  <a:pt x="9257" y="7200"/>
                  <a:pt x="9257" y="7200"/>
                  <a:pt x="9257" y="72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2343" y="7200"/>
                  <a:pt x="12343" y="7200"/>
                  <a:pt x="13886" y="7200"/>
                </a:cubicBezTo>
                <a:cubicBezTo>
                  <a:pt x="13886" y="7200"/>
                  <a:pt x="15429" y="7200"/>
                  <a:pt x="16971" y="7200"/>
                </a:cubicBezTo>
                <a:cubicBezTo>
                  <a:pt x="16971" y="7200"/>
                  <a:pt x="18514" y="7200"/>
                  <a:pt x="18514" y="7200"/>
                </a:cubicBezTo>
                <a:cubicBezTo>
                  <a:pt x="18514" y="9000"/>
                  <a:pt x="18514" y="9000"/>
                  <a:pt x="20057" y="9000"/>
                </a:cubicBezTo>
                <a:cubicBezTo>
                  <a:pt x="20057" y="9000"/>
                  <a:pt x="20057" y="7200"/>
                  <a:pt x="20057" y="7200"/>
                </a:cubicBezTo>
                <a:cubicBezTo>
                  <a:pt x="20057" y="7200"/>
                  <a:pt x="21600" y="7200"/>
                  <a:pt x="21600" y="72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1" name="Shape 2070"/>
          <p:cNvSpPr/>
          <p:nvPr/>
        </p:nvSpPr>
        <p:spPr bwMode="auto">
          <a:xfrm>
            <a:off x="1870076" y="2547145"/>
            <a:ext cx="87313" cy="85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600"/>
                </a:moveTo>
                <a:cubicBezTo>
                  <a:pt x="19200" y="9600"/>
                  <a:pt x="16800" y="4800"/>
                  <a:pt x="14400" y="2400"/>
                </a:cubicBezTo>
                <a:cubicBezTo>
                  <a:pt x="14400" y="2400"/>
                  <a:pt x="12000" y="2400"/>
                  <a:pt x="12000" y="2400"/>
                </a:cubicBezTo>
                <a:cubicBezTo>
                  <a:pt x="12000" y="2400"/>
                  <a:pt x="12000" y="0"/>
                  <a:pt x="12000" y="0"/>
                </a:cubicBezTo>
                <a:cubicBezTo>
                  <a:pt x="9600" y="0"/>
                  <a:pt x="9600" y="0"/>
                  <a:pt x="7200" y="0"/>
                </a:cubicBezTo>
                <a:cubicBezTo>
                  <a:pt x="7200" y="0"/>
                  <a:pt x="7200" y="0"/>
                  <a:pt x="7200" y="0"/>
                </a:cubicBezTo>
                <a:cubicBezTo>
                  <a:pt x="4800" y="0"/>
                  <a:pt x="4800" y="0"/>
                  <a:pt x="2400" y="0"/>
                </a:cubicBezTo>
                <a:cubicBezTo>
                  <a:pt x="2400" y="0"/>
                  <a:pt x="2400" y="0"/>
                  <a:pt x="0" y="2400"/>
                </a:cubicBezTo>
                <a:cubicBezTo>
                  <a:pt x="4800" y="2400"/>
                  <a:pt x="0" y="4800"/>
                  <a:pt x="0" y="4800"/>
                </a:cubicBezTo>
                <a:cubicBezTo>
                  <a:pt x="2400" y="9600"/>
                  <a:pt x="4800" y="9600"/>
                  <a:pt x="4800" y="9600"/>
                </a:cubicBezTo>
                <a:cubicBezTo>
                  <a:pt x="4800" y="9600"/>
                  <a:pt x="7200" y="9600"/>
                  <a:pt x="7200" y="9600"/>
                </a:cubicBezTo>
                <a:cubicBezTo>
                  <a:pt x="7200" y="7200"/>
                  <a:pt x="4800" y="7200"/>
                  <a:pt x="4800" y="4800"/>
                </a:cubicBezTo>
                <a:cubicBezTo>
                  <a:pt x="4800" y="7200"/>
                  <a:pt x="7200" y="7200"/>
                  <a:pt x="7200" y="9600"/>
                </a:cubicBezTo>
                <a:cubicBezTo>
                  <a:pt x="9600" y="9600"/>
                  <a:pt x="7200" y="9600"/>
                  <a:pt x="9600" y="12000"/>
                </a:cubicBezTo>
                <a:cubicBezTo>
                  <a:pt x="12000" y="12000"/>
                  <a:pt x="14400" y="14400"/>
                  <a:pt x="14400" y="14400"/>
                </a:cubicBezTo>
                <a:cubicBezTo>
                  <a:pt x="14400" y="16800"/>
                  <a:pt x="14400" y="16800"/>
                  <a:pt x="14400" y="16800"/>
                </a:cubicBezTo>
                <a:cubicBezTo>
                  <a:pt x="14400" y="19200"/>
                  <a:pt x="14400" y="19200"/>
                  <a:pt x="16800" y="19200"/>
                </a:cubicBezTo>
                <a:cubicBezTo>
                  <a:pt x="16800" y="19200"/>
                  <a:pt x="16800" y="16800"/>
                  <a:pt x="14400" y="16800"/>
                </a:cubicBezTo>
                <a:cubicBezTo>
                  <a:pt x="16800" y="16800"/>
                  <a:pt x="16800" y="19200"/>
                  <a:pt x="19200" y="21600"/>
                </a:cubicBezTo>
                <a:cubicBezTo>
                  <a:pt x="16800" y="19200"/>
                  <a:pt x="19200" y="19200"/>
                  <a:pt x="19200" y="19200"/>
                </a:cubicBezTo>
                <a:cubicBezTo>
                  <a:pt x="19200" y="16800"/>
                  <a:pt x="19200" y="16800"/>
                  <a:pt x="19200" y="16800"/>
                </a:cubicBezTo>
                <a:cubicBezTo>
                  <a:pt x="19200" y="16800"/>
                  <a:pt x="19200" y="16800"/>
                  <a:pt x="19200" y="14400"/>
                </a:cubicBezTo>
                <a:cubicBezTo>
                  <a:pt x="19200" y="14400"/>
                  <a:pt x="19200" y="14400"/>
                  <a:pt x="19200" y="14400"/>
                </a:cubicBezTo>
                <a:cubicBezTo>
                  <a:pt x="19200" y="14400"/>
                  <a:pt x="19200" y="12000"/>
                  <a:pt x="19200" y="12000"/>
                </a:cubicBezTo>
                <a:cubicBezTo>
                  <a:pt x="19200" y="9600"/>
                  <a:pt x="21600" y="12000"/>
                  <a:pt x="21600" y="96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2" name="Shape 2071"/>
          <p:cNvSpPr/>
          <p:nvPr/>
        </p:nvSpPr>
        <p:spPr bwMode="auto">
          <a:xfrm>
            <a:off x="4324351" y="2758282"/>
            <a:ext cx="187325" cy="25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0" h="21600" extrusionOk="0">
                <a:moveTo>
                  <a:pt x="21000" y="831"/>
                </a:moveTo>
                <a:cubicBezTo>
                  <a:pt x="21000" y="0"/>
                  <a:pt x="19920" y="831"/>
                  <a:pt x="18840" y="0"/>
                </a:cubicBezTo>
                <a:cubicBezTo>
                  <a:pt x="17760" y="0"/>
                  <a:pt x="16680" y="0"/>
                  <a:pt x="15600" y="831"/>
                </a:cubicBezTo>
                <a:cubicBezTo>
                  <a:pt x="14520" y="831"/>
                  <a:pt x="14520" y="2492"/>
                  <a:pt x="14520" y="3323"/>
                </a:cubicBezTo>
                <a:cubicBezTo>
                  <a:pt x="14520" y="3323"/>
                  <a:pt x="13440" y="4985"/>
                  <a:pt x="13440" y="4985"/>
                </a:cubicBezTo>
                <a:cubicBezTo>
                  <a:pt x="13440" y="4985"/>
                  <a:pt x="13440" y="4154"/>
                  <a:pt x="12360" y="4154"/>
                </a:cubicBezTo>
                <a:cubicBezTo>
                  <a:pt x="12360" y="4154"/>
                  <a:pt x="11280" y="4154"/>
                  <a:pt x="11280" y="4154"/>
                </a:cubicBezTo>
                <a:cubicBezTo>
                  <a:pt x="11280" y="4154"/>
                  <a:pt x="10200" y="4154"/>
                  <a:pt x="10200" y="4154"/>
                </a:cubicBezTo>
                <a:cubicBezTo>
                  <a:pt x="10200" y="4154"/>
                  <a:pt x="9120" y="3323"/>
                  <a:pt x="9120" y="3323"/>
                </a:cubicBezTo>
                <a:cubicBezTo>
                  <a:pt x="9120" y="3323"/>
                  <a:pt x="5880" y="3323"/>
                  <a:pt x="5880" y="4154"/>
                </a:cubicBezTo>
                <a:cubicBezTo>
                  <a:pt x="4800" y="4154"/>
                  <a:pt x="5880" y="5815"/>
                  <a:pt x="5880" y="5815"/>
                </a:cubicBezTo>
                <a:cubicBezTo>
                  <a:pt x="6960" y="6646"/>
                  <a:pt x="8040" y="4985"/>
                  <a:pt x="9120" y="6646"/>
                </a:cubicBezTo>
                <a:cubicBezTo>
                  <a:pt x="9120" y="8308"/>
                  <a:pt x="6960" y="8308"/>
                  <a:pt x="6960" y="9969"/>
                </a:cubicBezTo>
                <a:cubicBezTo>
                  <a:pt x="8040" y="9969"/>
                  <a:pt x="8040" y="9969"/>
                  <a:pt x="9120" y="9969"/>
                </a:cubicBezTo>
                <a:cubicBezTo>
                  <a:pt x="9120" y="10800"/>
                  <a:pt x="9120" y="11631"/>
                  <a:pt x="9120" y="12462"/>
                </a:cubicBezTo>
                <a:cubicBezTo>
                  <a:pt x="9120" y="13292"/>
                  <a:pt x="9120" y="14123"/>
                  <a:pt x="8040" y="14954"/>
                </a:cubicBezTo>
                <a:cubicBezTo>
                  <a:pt x="8040" y="14954"/>
                  <a:pt x="8040" y="14954"/>
                  <a:pt x="8040" y="14954"/>
                </a:cubicBezTo>
                <a:cubicBezTo>
                  <a:pt x="6960" y="14954"/>
                  <a:pt x="8040" y="14123"/>
                  <a:pt x="6960" y="14123"/>
                </a:cubicBezTo>
                <a:cubicBezTo>
                  <a:pt x="6960" y="14123"/>
                  <a:pt x="6960" y="15785"/>
                  <a:pt x="4800" y="14954"/>
                </a:cubicBezTo>
                <a:cubicBezTo>
                  <a:pt x="4800" y="14954"/>
                  <a:pt x="4800" y="14123"/>
                  <a:pt x="3720" y="13292"/>
                </a:cubicBezTo>
                <a:cubicBezTo>
                  <a:pt x="2640" y="13292"/>
                  <a:pt x="3720" y="14123"/>
                  <a:pt x="3720" y="14123"/>
                </a:cubicBezTo>
                <a:cubicBezTo>
                  <a:pt x="2640" y="14954"/>
                  <a:pt x="3720" y="14954"/>
                  <a:pt x="2640" y="14954"/>
                </a:cubicBezTo>
                <a:cubicBezTo>
                  <a:pt x="2640" y="14954"/>
                  <a:pt x="2640" y="14954"/>
                  <a:pt x="1560" y="14954"/>
                </a:cubicBezTo>
                <a:cubicBezTo>
                  <a:pt x="1560" y="14954"/>
                  <a:pt x="480" y="14954"/>
                  <a:pt x="480" y="14954"/>
                </a:cubicBezTo>
                <a:cubicBezTo>
                  <a:pt x="480" y="14954"/>
                  <a:pt x="480" y="15785"/>
                  <a:pt x="480" y="15785"/>
                </a:cubicBezTo>
                <a:cubicBezTo>
                  <a:pt x="480" y="16615"/>
                  <a:pt x="1560" y="16615"/>
                  <a:pt x="1560" y="16615"/>
                </a:cubicBezTo>
                <a:cubicBezTo>
                  <a:pt x="1560" y="16615"/>
                  <a:pt x="1560" y="16615"/>
                  <a:pt x="1560" y="16615"/>
                </a:cubicBezTo>
                <a:cubicBezTo>
                  <a:pt x="1560" y="17446"/>
                  <a:pt x="1560" y="17446"/>
                  <a:pt x="1560" y="17446"/>
                </a:cubicBezTo>
                <a:cubicBezTo>
                  <a:pt x="1560" y="17446"/>
                  <a:pt x="1560" y="18277"/>
                  <a:pt x="1560" y="18277"/>
                </a:cubicBezTo>
                <a:cubicBezTo>
                  <a:pt x="1560" y="18277"/>
                  <a:pt x="480" y="17446"/>
                  <a:pt x="480" y="18277"/>
                </a:cubicBezTo>
                <a:cubicBezTo>
                  <a:pt x="-600" y="19108"/>
                  <a:pt x="480" y="19108"/>
                  <a:pt x="480" y="19938"/>
                </a:cubicBezTo>
                <a:cubicBezTo>
                  <a:pt x="1560" y="19938"/>
                  <a:pt x="1560" y="20769"/>
                  <a:pt x="2640" y="21600"/>
                </a:cubicBezTo>
                <a:cubicBezTo>
                  <a:pt x="2640" y="20769"/>
                  <a:pt x="3720" y="19938"/>
                  <a:pt x="4800" y="20769"/>
                </a:cubicBezTo>
                <a:cubicBezTo>
                  <a:pt x="5880" y="20769"/>
                  <a:pt x="5880" y="20769"/>
                  <a:pt x="5880" y="20769"/>
                </a:cubicBezTo>
                <a:cubicBezTo>
                  <a:pt x="6960" y="21600"/>
                  <a:pt x="6960" y="20769"/>
                  <a:pt x="6960" y="19938"/>
                </a:cubicBezTo>
                <a:cubicBezTo>
                  <a:pt x="6960" y="19938"/>
                  <a:pt x="8040" y="19938"/>
                  <a:pt x="8040" y="19938"/>
                </a:cubicBezTo>
                <a:cubicBezTo>
                  <a:pt x="8040" y="19938"/>
                  <a:pt x="9120" y="19938"/>
                  <a:pt x="9120" y="19938"/>
                </a:cubicBezTo>
                <a:cubicBezTo>
                  <a:pt x="9120" y="19938"/>
                  <a:pt x="8040" y="20769"/>
                  <a:pt x="9120" y="20769"/>
                </a:cubicBezTo>
                <a:cubicBezTo>
                  <a:pt x="9120" y="21600"/>
                  <a:pt x="10200" y="20769"/>
                  <a:pt x="10200" y="20769"/>
                </a:cubicBezTo>
                <a:cubicBezTo>
                  <a:pt x="11280" y="20769"/>
                  <a:pt x="11280" y="19938"/>
                  <a:pt x="12360" y="19108"/>
                </a:cubicBezTo>
                <a:cubicBezTo>
                  <a:pt x="12360" y="19108"/>
                  <a:pt x="13440" y="19108"/>
                  <a:pt x="13440" y="19108"/>
                </a:cubicBezTo>
                <a:cubicBezTo>
                  <a:pt x="13440" y="18277"/>
                  <a:pt x="13440" y="15785"/>
                  <a:pt x="13440" y="14954"/>
                </a:cubicBezTo>
                <a:cubicBezTo>
                  <a:pt x="14520" y="14123"/>
                  <a:pt x="14520" y="14123"/>
                  <a:pt x="15600" y="13292"/>
                </a:cubicBezTo>
                <a:cubicBezTo>
                  <a:pt x="16680" y="12462"/>
                  <a:pt x="17760" y="11631"/>
                  <a:pt x="18840" y="10800"/>
                </a:cubicBezTo>
                <a:cubicBezTo>
                  <a:pt x="18840" y="9969"/>
                  <a:pt x="18840" y="9138"/>
                  <a:pt x="18840" y="8308"/>
                </a:cubicBezTo>
                <a:cubicBezTo>
                  <a:pt x="19920" y="5815"/>
                  <a:pt x="19920" y="3323"/>
                  <a:pt x="21000" y="831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3" name="Shape 2072"/>
          <p:cNvSpPr/>
          <p:nvPr/>
        </p:nvSpPr>
        <p:spPr bwMode="auto">
          <a:xfrm>
            <a:off x="2036764" y="2509045"/>
            <a:ext cx="306387" cy="47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1600" extrusionOk="0">
                <a:moveTo>
                  <a:pt x="1856" y="12960"/>
                </a:moveTo>
                <a:cubicBezTo>
                  <a:pt x="1856" y="12528"/>
                  <a:pt x="1856" y="12528"/>
                  <a:pt x="1856" y="12528"/>
                </a:cubicBezTo>
                <a:cubicBezTo>
                  <a:pt x="1181" y="12528"/>
                  <a:pt x="1856" y="12528"/>
                  <a:pt x="1856" y="12960"/>
                </a:cubicBezTo>
                <a:close/>
                <a:moveTo>
                  <a:pt x="21431" y="14256"/>
                </a:moveTo>
                <a:cubicBezTo>
                  <a:pt x="21431" y="13824"/>
                  <a:pt x="20756" y="12096"/>
                  <a:pt x="20081" y="12528"/>
                </a:cubicBezTo>
                <a:cubicBezTo>
                  <a:pt x="20081" y="12096"/>
                  <a:pt x="20756" y="12096"/>
                  <a:pt x="20756" y="11232"/>
                </a:cubicBezTo>
                <a:cubicBezTo>
                  <a:pt x="20756" y="10800"/>
                  <a:pt x="20081" y="10368"/>
                  <a:pt x="20081" y="9936"/>
                </a:cubicBezTo>
                <a:cubicBezTo>
                  <a:pt x="20081" y="9504"/>
                  <a:pt x="20081" y="9072"/>
                  <a:pt x="20756" y="8640"/>
                </a:cubicBezTo>
                <a:cubicBezTo>
                  <a:pt x="20756" y="7776"/>
                  <a:pt x="20081" y="7776"/>
                  <a:pt x="19406" y="8208"/>
                </a:cubicBezTo>
                <a:cubicBezTo>
                  <a:pt x="18731" y="8208"/>
                  <a:pt x="17381" y="8208"/>
                  <a:pt x="17381" y="8208"/>
                </a:cubicBezTo>
                <a:cubicBezTo>
                  <a:pt x="16706" y="8208"/>
                  <a:pt x="16706" y="7776"/>
                  <a:pt x="16706" y="7344"/>
                </a:cubicBezTo>
                <a:cubicBezTo>
                  <a:pt x="16031" y="7344"/>
                  <a:pt x="16031" y="7344"/>
                  <a:pt x="16031" y="6912"/>
                </a:cubicBezTo>
                <a:cubicBezTo>
                  <a:pt x="14681" y="6912"/>
                  <a:pt x="14006" y="6912"/>
                  <a:pt x="13331" y="6912"/>
                </a:cubicBezTo>
                <a:cubicBezTo>
                  <a:pt x="12656" y="6912"/>
                  <a:pt x="12656" y="6912"/>
                  <a:pt x="12656" y="6912"/>
                </a:cubicBezTo>
                <a:cubicBezTo>
                  <a:pt x="12656" y="6912"/>
                  <a:pt x="12656" y="6480"/>
                  <a:pt x="12656" y="6480"/>
                </a:cubicBezTo>
                <a:cubicBezTo>
                  <a:pt x="12656" y="6480"/>
                  <a:pt x="11981" y="6480"/>
                  <a:pt x="11981" y="6480"/>
                </a:cubicBezTo>
                <a:cubicBezTo>
                  <a:pt x="11981" y="6048"/>
                  <a:pt x="11981" y="5616"/>
                  <a:pt x="11981" y="5616"/>
                </a:cubicBezTo>
                <a:cubicBezTo>
                  <a:pt x="11981" y="5184"/>
                  <a:pt x="11981" y="5184"/>
                  <a:pt x="11981" y="4752"/>
                </a:cubicBezTo>
                <a:cubicBezTo>
                  <a:pt x="11306" y="4320"/>
                  <a:pt x="11306" y="3888"/>
                  <a:pt x="10631" y="4320"/>
                </a:cubicBezTo>
                <a:cubicBezTo>
                  <a:pt x="10631" y="3888"/>
                  <a:pt x="11306" y="3024"/>
                  <a:pt x="11306" y="2592"/>
                </a:cubicBezTo>
                <a:cubicBezTo>
                  <a:pt x="11981" y="2592"/>
                  <a:pt x="11981" y="2160"/>
                  <a:pt x="11981" y="1728"/>
                </a:cubicBezTo>
                <a:cubicBezTo>
                  <a:pt x="12656" y="1728"/>
                  <a:pt x="12656" y="1728"/>
                  <a:pt x="12656" y="1728"/>
                </a:cubicBezTo>
                <a:cubicBezTo>
                  <a:pt x="12656" y="1296"/>
                  <a:pt x="13331" y="1296"/>
                  <a:pt x="13331" y="864"/>
                </a:cubicBezTo>
                <a:cubicBezTo>
                  <a:pt x="14006" y="864"/>
                  <a:pt x="14006" y="864"/>
                  <a:pt x="14681" y="864"/>
                </a:cubicBezTo>
                <a:cubicBezTo>
                  <a:pt x="15356" y="432"/>
                  <a:pt x="14681" y="0"/>
                  <a:pt x="14006" y="0"/>
                </a:cubicBezTo>
                <a:cubicBezTo>
                  <a:pt x="13331" y="0"/>
                  <a:pt x="13331" y="432"/>
                  <a:pt x="13331" y="432"/>
                </a:cubicBezTo>
                <a:cubicBezTo>
                  <a:pt x="12656" y="864"/>
                  <a:pt x="11981" y="1296"/>
                  <a:pt x="11306" y="1296"/>
                </a:cubicBezTo>
                <a:cubicBezTo>
                  <a:pt x="10631" y="1728"/>
                  <a:pt x="9956" y="1296"/>
                  <a:pt x="9281" y="1728"/>
                </a:cubicBezTo>
                <a:cubicBezTo>
                  <a:pt x="9281" y="1728"/>
                  <a:pt x="9281" y="2160"/>
                  <a:pt x="8606" y="2160"/>
                </a:cubicBezTo>
                <a:cubicBezTo>
                  <a:pt x="8606" y="2160"/>
                  <a:pt x="8606" y="1728"/>
                  <a:pt x="9281" y="1728"/>
                </a:cubicBezTo>
                <a:cubicBezTo>
                  <a:pt x="8606" y="1728"/>
                  <a:pt x="8606" y="1728"/>
                  <a:pt x="8606" y="1728"/>
                </a:cubicBezTo>
                <a:cubicBezTo>
                  <a:pt x="7931" y="1728"/>
                  <a:pt x="7931" y="1728"/>
                  <a:pt x="7931" y="2160"/>
                </a:cubicBezTo>
                <a:cubicBezTo>
                  <a:pt x="7256" y="2160"/>
                  <a:pt x="7256" y="2592"/>
                  <a:pt x="6581" y="3024"/>
                </a:cubicBezTo>
                <a:cubicBezTo>
                  <a:pt x="6581" y="3024"/>
                  <a:pt x="6581" y="3024"/>
                  <a:pt x="6581" y="3024"/>
                </a:cubicBezTo>
                <a:cubicBezTo>
                  <a:pt x="6581" y="3024"/>
                  <a:pt x="6581" y="3456"/>
                  <a:pt x="6581" y="3456"/>
                </a:cubicBezTo>
                <a:cubicBezTo>
                  <a:pt x="6581" y="3888"/>
                  <a:pt x="6581" y="3456"/>
                  <a:pt x="5906" y="3888"/>
                </a:cubicBezTo>
                <a:cubicBezTo>
                  <a:pt x="5906" y="3888"/>
                  <a:pt x="5906" y="4320"/>
                  <a:pt x="5231" y="4320"/>
                </a:cubicBezTo>
                <a:cubicBezTo>
                  <a:pt x="5231" y="4752"/>
                  <a:pt x="4556" y="4752"/>
                  <a:pt x="4556" y="4752"/>
                </a:cubicBezTo>
                <a:cubicBezTo>
                  <a:pt x="4556" y="5184"/>
                  <a:pt x="4556" y="6048"/>
                  <a:pt x="3881" y="5616"/>
                </a:cubicBezTo>
                <a:cubicBezTo>
                  <a:pt x="3881" y="5616"/>
                  <a:pt x="4556" y="5616"/>
                  <a:pt x="3881" y="5616"/>
                </a:cubicBezTo>
                <a:cubicBezTo>
                  <a:pt x="3881" y="5184"/>
                  <a:pt x="3881" y="5184"/>
                  <a:pt x="3206" y="4752"/>
                </a:cubicBezTo>
                <a:cubicBezTo>
                  <a:pt x="3206" y="5184"/>
                  <a:pt x="3881" y="5616"/>
                  <a:pt x="3881" y="5616"/>
                </a:cubicBezTo>
                <a:cubicBezTo>
                  <a:pt x="3881" y="6048"/>
                  <a:pt x="3206" y="6048"/>
                  <a:pt x="3206" y="6480"/>
                </a:cubicBezTo>
                <a:cubicBezTo>
                  <a:pt x="3206" y="6048"/>
                  <a:pt x="2531" y="6048"/>
                  <a:pt x="2531" y="6048"/>
                </a:cubicBezTo>
                <a:cubicBezTo>
                  <a:pt x="2531" y="6480"/>
                  <a:pt x="2531" y="6480"/>
                  <a:pt x="2531" y="6912"/>
                </a:cubicBezTo>
                <a:cubicBezTo>
                  <a:pt x="2531" y="6912"/>
                  <a:pt x="3881" y="7776"/>
                  <a:pt x="3206" y="7776"/>
                </a:cubicBezTo>
                <a:cubicBezTo>
                  <a:pt x="3206" y="8208"/>
                  <a:pt x="3206" y="8208"/>
                  <a:pt x="3206" y="8640"/>
                </a:cubicBezTo>
                <a:cubicBezTo>
                  <a:pt x="3206" y="8640"/>
                  <a:pt x="3206" y="8640"/>
                  <a:pt x="3206" y="8640"/>
                </a:cubicBezTo>
                <a:cubicBezTo>
                  <a:pt x="2531" y="9072"/>
                  <a:pt x="3206" y="9072"/>
                  <a:pt x="3206" y="9072"/>
                </a:cubicBezTo>
                <a:cubicBezTo>
                  <a:pt x="3206" y="9504"/>
                  <a:pt x="3206" y="10368"/>
                  <a:pt x="2531" y="10368"/>
                </a:cubicBezTo>
                <a:cubicBezTo>
                  <a:pt x="2531" y="10368"/>
                  <a:pt x="3206" y="10368"/>
                  <a:pt x="3206" y="10368"/>
                </a:cubicBezTo>
                <a:cubicBezTo>
                  <a:pt x="3206" y="10800"/>
                  <a:pt x="3206" y="10800"/>
                  <a:pt x="3206" y="10800"/>
                </a:cubicBezTo>
                <a:cubicBezTo>
                  <a:pt x="3206" y="10800"/>
                  <a:pt x="3206" y="10800"/>
                  <a:pt x="3206" y="10800"/>
                </a:cubicBezTo>
                <a:cubicBezTo>
                  <a:pt x="3206" y="10800"/>
                  <a:pt x="3206" y="11232"/>
                  <a:pt x="3881" y="10800"/>
                </a:cubicBezTo>
                <a:cubicBezTo>
                  <a:pt x="3206" y="11664"/>
                  <a:pt x="2531" y="12096"/>
                  <a:pt x="1856" y="12528"/>
                </a:cubicBezTo>
                <a:cubicBezTo>
                  <a:pt x="1856" y="12960"/>
                  <a:pt x="1856" y="12528"/>
                  <a:pt x="1181" y="12960"/>
                </a:cubicBezTo>
                <a:cubicBezTo>
                  <a:pt x="506" y="12960"/>
                  <a:pt x="1181" y="13392"/>
                  <a:pt x="506" y="13824"/>
                </a:cubicBezTo>
                <a:cubicBezTo>
                  <a:pt x="506" y="13392"/>
                  <a:pt x="506" y="13392"/>
                  <a:pt x="506" y="13824"/>
                </a:cubicBezTo>
                <a:cubicBezTo>
                  <a:pt x="-169" y="13824"/>
                  <a:pt x="-169" y="13824"/>
                  <a:pt x="506" y="13824"/>
                </a:cubicBezTo>
                <a:cubicBezTo>
                  <a:pt x="506" y="14256"/>
                  <a:pt x="1181" y="14256"/>
                  <a:pt x="1181" y="14688"/>
                </a:cubicBezTo>
                <a:cubicBezTo>
                  <a:pt x="1856" y="14688"/>
                  <a:pt x="1856" y="14688"/>
                  <a:pt x="2531" y="15120"/>
                </a:cubicBezTo>
                <a:cubicBezTo>
                  <a:pt x="2531" y="15120"/>
                  <a:pt x="2531" y="15552"/>
                  <a:pt x="3206" y="15552"/>
                </a:cubicBezTo>
                <a:cubicBezTo>
                  <a:pt x="3206" y="15552"/>
                  <a:pt x="3881" y="15552"/>
                  <a:pt x="3881" y="15552"/>
                </a:cubicBezTo>
                <a:cubicBezTo>
                  <a:pt x="4556" y="15552"/>
                  <a:pt x="4556" y="15552"/>
                  <a:pt x="5231" y="15552"/>
                </a:cubicBezTo>
                <a:cubicBezTo>
                  <a:pt x="5231" y="15552"/>
                  <a:pt x="5906" y="15984"/>
                  <a:pt x="6581" y="15984"/>
                </a:cubicBezTo>
                <a:cubicBezTo>
                  <a:pt x="6581" y="15984"/>
                  <a:pt x="7256" y="15984"/>
                  <a:pt x="7256" y="16416"/>
                </a:cubicBezTo>
                <a:cubicBezTo>
                  <a:pt x="7931" y="16416"/>
                  <a:pt x="7931" y="17280"/>
                  <a:pt x="8606" y="17280"/>
                </a:cubicBezTo>
                <a:cubicBezTo>
                  <a:pt x="9281" y="17712"/>
                  <a:pt x="9956" y="18144"/>
                  <a:pt x="9956" y="18144"/>
                </a:cubicBezTo>
                <a:cubicBezTo>
                  <a:pt x="9956" y="18144"/>
                  <a:pt x="9956" y="18144"/>
                  <a:pt x="10631" y="18576"/>
                </a:cubicBezTo>
                <a:cubicBezTo>
                  <a:pt x="10631" y="18576"/>
                  <a:pt x="10631" y="18576"/>
                  <a:pt x="10631" y="19008"/>
                </a:cubicBezTo>
                <a:cubicBezTo>
                  <a:pt x="10631" y="19008"/>
                  <a:pt x="10631" y="19008"/>
                  <a:pt x="11306" y="19008"/>
                </a:cubicBezTo>
                <a:cubicBezTo>
                  <a:pt x="11981" y="19008"/>
                  <a:pt x="11981" y="19008"/>
                  <a:pt x="12656" y="19008"/>
                </a:cubicBezTo>
                <a:cubicBezTo>
                  <a:pt x="13331" y="18576"/>
                  <a:pt x="12656" y="19008"/>
                  <a:pt x="13331" y="19008"/>
                </a:cubicBezTo>
                <a:cubicBezTo>
                  <a:pt x="13331" y="19008"/>
                  <a:pt x="13331" y="19008"/>
                  <a:pt x="13331" y="19008"/>
                </a:cubicBezTo>
                <a:cubicBezTo>
                  <a:pt x="14006" y="19008"/>
                  <a:pt x="14006" y="19008"/>
                  <a:pt x="14006" y="19008"/>
                </a:cubicBezTo>
                <a:cubicBezTo>
                  <a:pt x="14681" y="19008"/>
                  <a:pt x="15356" y="19008"/>
                  <a:pt x="15356" y="19440"/>
                </a:cubicBezTo>
                <a:cubicBezTo>
                  <a:pt x="16031" y="19440"/>
                  <a:pt x="16031" y="19440"/>
                  <a:pt x="16031" y="19872"/>
                </a:cubicBezTo>
                <a:cubicBezTo>
                  <a:pt x="15356" y="19872"/>
                  <a:pt x="15356" y="20304"/>
                  <a:pt x="14681" y="20736"/>
                </a:cubicBezTo>
                <a:cubicBezTo>
                  <a:pt x="15356" y="21168"/>
                  <a:pt x="15356" y="20736"/>
                  <a:pt x="15356" y="20736"/>
                </a:cubicBezTo>
                <a:cubicBezTo>
                  <a:pt x="16031" y="21168"/>
                  <a:pt x="16031" y="21168"/>
                  <a:pt x="16031" y="21600"/>
                </a:cubicBezTo>
                <a:cubicBezTo>
                  <a:pt x="16706" y="20304"/>
                  <a:pt x="16706" y="19440"/>
                  <a:pt x="16706" y="18144"/>
                </a:cubicBezTo>
                <a:cubicBezTo>
                  <a:pt x="16706" y="18144"/>
                  <a:pt x="17381" y="17712"/>
                  <a:pt x="16706" y="17280"/>
                </a:cubicBezTo>
                <a:cubicBezTo>
                  <a:pt x="16706" y="17280"/>
                  <a:pt x="16706" y="16848"/>
                  <a:pt x="16706" y="16848"/>
                </a:cubicBezTo>
                <a:cubicBezTo>
                  <a:pt x="16031" y="15984"/>
                  <a:pt x="15356" y="16416"/>
                  <a:pt x="16031" y="15552"/>
                </a:cubicBezTo>
                <a:cubicBezTo>
                  <a:pt x="16031" y="15120"/>
                  <a:pt x="16031" y="15552"/>
                  <a:pt x="16031" y="15120"/>
                </a:cubicBezTo>
                <a:cubicBezTo>
                  <a:pt x="16706" y="15120"/>
                  <a:pt x="16706" y="15120"/>
                  <a:pt x="17381" y="15120"/>
                </a:cubicBezTo>
                <a:cubicBezTo>
                  <a:pt x="17381" y="15120"/>
                  <a:pt x="18056" y="15120"/>
                  <a:pt x="17381" y="14688"/>
                </a:cubicBezTo>
                <a:cubicBezTo>
                  <a:pt x="17381" y="14688"/>
                  <a:pt x="16706" y="14688"/>
                  <a:pt x="16031" y="14688"/>
                </a:cubicBezTo>
                <a:cubicBezTo>
                  <a:pt x="16031" y="14256"/>
                  <a:pt x="16031" y="13824"/>
                  <a:pt x="16706" y="13824"/>
                </a:cubicBezTo>
                <a:cubicBezTo>
                  <a:pt x="17381" y="13392"/>
                  <a:pt x="18731" y="13824"/>
                  <a:pt x="19406" y="13824"/>
                </a:cubicBezTo>
                <a:cubicBezTo>
                  <a:pt x="19406" y="13824"/>
                  <a:pt x="19406" y="13392"/>
                  <a:pt x="19406" y="13392"/>
                </a:cubicBezTo>
                <a:cubicBezTo>
                  <a:pt x="19406" y="13392"/>
                  <a:pt x="19406" y="13824"/>
                  <a:pt x="20081" y="13824"/>
                </a:cubicBezTo>
                <a:cubicBezTo>
                  <a:pt x="20081" y="13824"/>
                  <a:pt x="20081" y="12960"/>
                  <a:pt x="20756" y="13392"/>
                </a:cubicBezTo>
                <a:cubicBezTo>
                  <a:pt x="20756" y="13392"/>
                  <a:pt x="21431" y="13824"/>
                  <a:pt x="21431" y="14256"/>
                </a:cubicBezTo>
                <a:cubicBezTo>
                  <a:pt x="21431" y="14256"/>
                  <a:pt x="21431" y="14688"/>
                  <a:pt x="21431" y="1425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4" name="Shape 2073"/>
          <p:cNvSpPr/>
          <p:nvPr/>
        </p:nvSpPr>
        <p:spPr bwMode="auto">
          <a:xfrm>
            <a:off x="5783264" y="1343821"/>
            <a:ext cx="1304925" cy="998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6" h="21343" extrusionOk="0">
                <a:moveTo>
                  <a:pt x="16835" y="20365"/>
                </a:moveTo>
                <a:cubicBezTo>
                  <a:pt x="16835" y="20160"/>
                  <a:pt x="16676" y="20160"/>
                  <a:pt x="16676" y="20365"/>
                </a:cubicBezTo>
                <a:cubicBezTo>
                  <a:pt x="16676" y="20160"/>
                  <a:pt x="16676" y="20160"/>
                  <a:pt x="16676" y="20160"/>
                </a:cubicBezTo>
                <a:cubicBezTo>
                  <a:pt x="16676" y="20160"/>
                  <a:pt x="16676" y="20160"/>
                  <a:pt x="16676" y="20365"/>
                </a:cubicBezTo>
                <a:cubicBezTo>
                  <a:pt x="16518" y="20160"/>
                  <a:pt x="16200" y="20365"/>
                  <a:pt x="16200" y="20365"/>
                </a:cubicBezTo>
                <a:cubicBezTo>
                  <a:pt x="16200" y="20365"/>
                  <a:pt x="16200" y="20365"/>
                  <a:pt x="16200" y="20365"/>
                </a:cubicBezTo>
                <a:cubicBezTo>
                  <a:pt x="16041" y="20571"/>
                  <a:pt x="15882" y="20777"/>
                  <a:pt x="16041" y="21188"/>
                </a:cubicBezTo>
                <a:cubicBezTo>
                  <a:pt x="16041" y="21394"/>
                  <a:pt x="16359" y="21394"/>
                  <a:pt x="16518" y="21188"/>
                </a:cubicBezTo>
                <a:cubicBezTo>
                  <a:pt x="16518" y="21188"/>
                  <a:pt x="16676" y="21188"/>
                  <a:pt x="16676" y="20983"/>
                </a:cubicBezTo>
                <a:cubicBezTo>
                  <a:pt x="16835" y="20983"/>
                  <a:pt x="16835" y="20365"/>
                  <a:pt x="16835" y="20365"/>
                </a:cubicBezTo>
                <a:close/>
                <a:moveTo>
                  <a:pt x="19376" y="17485"/>
                </a:moveTo>
                <a:cubicBezTo>
                  <a:pt x="19376" y="17485"/>
                  <a:pt x="19376" y="17485"/>
                  <a:pt x="19376" y="17485"/>
                </a:cubicBezTo>
                <a:cubicBezTo>
                  <a:pt x="19535" y="17485"/>
                  <a:pt x="19376" y="17485"/>
                  <a:pt x="19376" y="17485"/>
                </a:cubicBezTo>
                <a:close/>
                <a:moveTo>
                  <a:pt x="20488" y="14194"/>
                </a:moveTo>
                <a:cubicBezTo>
                  <a:pt x="20488" y="14194"/>
                  <a:pt x="20329" y="14194"/>
                  <a:pt x="20329" y="14400"/>
                </a:cubicBezTo>
                <a:cubicBezTo>
                  <a:pt x="20488" y="14400"/>
                  <a:pt x="20488" y="14400"/>
                  <a:pt x="20488" y="14400"/>
                </a:cubicBezTo>
                <a:cubicBezTo>
                  <a:pt x="20488" y="14400"/>
                  <a:pt x="20488" y="14400"/>
                  <a:pt x="20488" y="14194"/>
                </a:cubicBezTo>
                <a:close/>
                <a:moveTo>
                  <a:pt x="20488" y="14194"/>
                </a:moveTo>
                <a:cubicBezTo>
                  <a:pt x="20488" y="14194"/>
                  <a:pt x="20488" y="14194"/>
                  <a:pt x="20488" y="14194"/>
                </a:cubicBezTo>
                <a:cubicBezTo>
                  <a:pt x="20488" y="14194"/>
                  <a:pt x="20488" y="14194"/>
                  <a:pt x="20488" y="14194"/>
                </a:cubicBezTo>
                <a:close/>
                <a:moveTo>
                  <a:pt x="20012" y="13165"/>
                </a:moveTo>
                <a:cubicBezTo>
                  <a:pt x="19853" y="13165"/>
                  <a:pt x="19853" y="12960"/>
                  <a:pt x="19694" y="12960"/>
                </a:cubicBezTo>
                <a:cubicBezTo>
                  <a:pt x="19853" y="13165"/>
                  <a:pt x="20012" y="13165"/>
                  <a:pt x="20012" y="13165"/>
                </a:cubicBezTo>
                <a:cubicBezTo>
                  <a:pt x="20012" y="13165"/>
                  <a:pt x="20012" y="13165"/>
                  <a:pt x="20012" y="13165"/>
                </a:cubicBezTo>
                <a:close/>
                <a:moveTo>
                  <a:pt x="21441" y="4937"/>
                </a:moveTo>
                <a:cubicBezTo>
                  <a:pt x="21441" y="4731"/>
                  <a:pt x="21441" y="4731"/>
                  <a:pt x="21441" y="4525"/>
                </a:cubicBezTo>
                <a:cubicBezTo>
                  <a:pt x="21441" y="4525"/>
                  <a:pt x="21441" y="4320"/>
                  <a:pt x="21441" y="4320"/>
                </a:cubicBezTo>
                <a:cubicBezTo>
                  <a:pt x="21441" y="4114"/>
                  <a:pt x="21441" y="4114"/>
                  <a:pt x="21441" y="3908"/>
                </a:cubicBezTo>
                <a:cubicBezTo>
                  <a:pt x="21441" y="3908"/>
                  <a:pt x="21282" y="3703"/>
                  <a:pt x="21282" y="3703"/>
                </a:cubicBezTo>
                <a:cubicBezTo>
                  <a:pt x="21282" y="3497"/>
                  <a:pt x="21441" y="3497"/>
                  <a:pt x="21441" y="3497"/>
                </a:cubicBezTo>
                <a:cubicBezTo>
                  <a:pt x="21441" y="3291"/>
                  <a:pt x="21441" y="3291"/>
                  <a:pt x="21282" y="3291"/>
                </a:cubicBezTo>
                <a:cubicBezTo>
                  <a:pt x="21282" y="3291"/>
                  <a:pt x="21282" y="3085"/>
                  <a:pt x="21282" y="3085"/>
                </a:cubicBezTo>
                <a:cubicBezTo>
                  <a:pt x="21124" y="2880"/>
                  <a:pt x="20965" y="3085"/>
                  <a:pt x="20806" y="3085"/>
                </a:cubicBezTo>
                <a:cubicBezTo>
                  <a:pt x="20806" y="3085"/>
                  <a:pt x="20647" y="3085"/>
                  <a:pt x="20647" y="3291"/>
                </a:cubicBezTo>
                <a:cubicBezTo>
                  <a:pt x="20488" y="3291"/>
                  <a:pt x="20647" y="3291"/>
                  <a:pt x="20488" y="3291"/>
                </a:cubicBezTo>
                <a:cubicBezTo>
                  <a:pt x="20171" y="3497"/>
                  <a:pt x="20012" y="3497"/>
                  <a:pt x="19853" y="3291"/>
                </a:cubicBezTo>
                <a:cubicBezTo>
                  <a:pt x="19853" y="3291"/>
                  <a:pt x="19853" y="3085"/>
                  <a:pt x="19694" y="3085"/>
                </a:cubicBezTo>
                <a:cubicBezTo>
                  <a:pt x="19694" y="2880"/>
                  <a:pt x="19694" y="2880"/>
                  <a:pt x="19535" y="2880"/>
                </a:cubicBezTo>
                <a:cubicBezTo>
                  <a:pt x="19535" y="2880"/>
                  <a:pt x="19535" y="2674"/>
                  <a:pt x="19535" y="2674"/>
                </a:cubicBezTo>
                <a:cubicBezTo>
                  <a:pt x="19376" y="2674"/>
                  <a:pt x="19376" y="2674"/>
                  <a:pt x="19218" y="2674"/>
                </a:cubicBezTo>
                <a:cubicBezTo>
                  <a:pt x="19218" y="2468"/>
                  <a:pt x="19059" y="2468"/>
                  <a:pt x="18900" y="2468"/>
                </a:cubicBezTo>
                <a:cubicBezTo>
                  <a:pt x="18900" y="2468"/>
                  <a:pt x="18741" y="2263"/>
                  <a:pt x="18741" y="2263"/>
                </a:cubicBezTo>
                <a:cubicBezTo>
                  <a:pt x="18582" y="2263"/>
                  <a:pt x="18424" y="2263"/>
                  <a:pt x="18265" y="2263"/>
                </a:cubicBezTo>
                <a:cubicBezTo>
                  <a:pt x="18106" y="2057"/>
                  <a:pt x="18106" y="2057"/>
                  <a:pt x="18106" y="2057"/>
                </a:cubicBezTo>
                <a:cubicBezTo>
                  <a:pt x="17947" y="1851"/>
                  <a:pt x="17947" y="1851"/>
                  <a:pt x="17947" y="1851"/>
                </a:cubicBezTo>
                <a:cubicBezTo>
                  <a:pt x="17788" y="1645"/>
                  <a:pt x="17788" y="1645"/>
                  <a:pt x="17788" y="1645"/>
                </a:cubicBezTo>
                <a:cubicBezTo>
                  <a:pt x="17629" y="1440"/>
                  <a:pt x="16200" y="-206"/>
                  <a:pt x="16200" y="205"/>
                </a:cubicBezTo>
                <a:cubicBezTo>
                  <a:pt x="16041" y="205"/>
                  <a:pt x="15882" y="0"/>
                  <a:pt x="15724" y="0"/>
                </a:cubicBezTo>
                <a:cubicBezTo>
                  <a:pt x="15565" y="0"/>
                  <a:pt x="15406" y="0"/>
                  <a:pt x="15247" y="0"/>
                </a:cubicBezTo>
                <a:cubicBezTo>
                  <a:pt x="15088" y="0"/>
                  <a:pt x="14929" y="0"/>
                  <a:pt x="14771" y="0"/>
                </a:cubicBezTo>
                <a:cubicBezTo>
                  <a:pt x="14771" y="205"/>
                  <a:pt x="14612" y="411"/>
                  <a:pt x="14612" y="411"/>
                </a:cubicBezTo>
                <a:cubicBezTo>
                  <a:pt x="14612" y="617"/>
                  <a:pt x="14771" y="411"/>
                  <a:pt x="14771" y="411"/>
                </a:cubicBezTo>
                <a:cubicBezTo>
                  <a:pt x="14929" y="617"/>
                  <a:pt x="14929" y="617"/>
                  <a:pt x="14929" y="617"/>
                </a:cubicBezTo>
                <a:cubicBezTo>
                  <a:pt x="15088" y="823"/>
                  <a:pt x="14929" y="823"/>
                  <a:pt x="14929" y="1234"/>
                </a:cubicBezTo>
                <a:cubicBezTo>
                  <a:pt x="14929" y="1234"/>
                  <a:pt x="14929" y="1440"/>
                  <a:pt x="14929" y="1645"/>
                </a:cubicBezTo>
                <a:cubicBezTo>
                  <a:pt x="14929" y="1645"/>
                  <a:pt x="14929" y="1645"/>
                  <a:pt x="14929" y="1851"/>
                </a:cubicBezTo>
                <a:cubicBezTo>
                  <a:pt x="14929" y="1851"/>
                  <a:pt x="15088" y="1851"/>
                  <a:pt x="15088" y="1851"/>
                </a:cubicBezTo>
                <a:cubicBezTo>
                  <a:pt x="15088" y="2057"/>
                  <a:pt x="15088" y="2057"/>
                  <a:pt x="14929" y="2057"/>
                </a:cubicBezTo>
                <a:cubicBezTo>
                  <a:pt x="14929" y="2057"/>
                  <a:pt x="14771" y="2263"/>
                  <a:pt x="14771" y="2263"/>
                </a:cubicBezTo>
                <a:cubicBezTo>
                  <a:pt x="14612" y="2263"/>
                  <a:pt x="14294" y="2263"/>
                  <a:pt x="14135" y="2057"/>
                </a:cubicBezTo>
                <a:cubicBezTo>
                  <a:pt x="14135" y="2263"/>
                  <a:pt x="14294" y="2468"/>
                  <a:pt x="14294" y="2674"/>
                </a:cubicBezTo>
                <a:cubicBezTo>
                  <a:pt x="14294" y="2880"/>
                  <a:pt x="14294" y="3085"/>
                  <a:pt x="14135" y="3085"/>
                </a:cubicBezTo>
                <a:cubicBezTo>
                  <a:pt x="14294" y="3085"/>
                  <a:pt x="14294" y="3291"/>
                  <a:pt x="14453" y="3291"/>
                </a:cubicBezTo>
                <a:cubicBezTo>
                  <a:pt x="14453" y="3291"/>
                  <a:pt x="14453" y="3291"/>
                  <a:pt x="14453" y="3291"/>
                </a:cubicBezTo>
                <a:cubicBezTo>
                  <a:pt x="14771" y="3291"/>
                  <a:pt x="14929" y="3291"/>
                  <a:pt x="14929" y="3497"/>
                </a:cubicBezTo>
                <a:cubicBezTo>
                  <a:pt x="15088" y="3291"/>
                  <a:pt x="15088" y="3085"/>
                  <a:pt x="15247" y="3291"/>
                </a:cubicBezTo>
                <a:cubicBezTo>
                  <a:pt x="15406" y="3291"/>
                  <a:pt x="15406" y="3291"/>
                  <a:pt x="15565" y="3291"/>
                </a:cubicBezTo>
                <a:cubicBezTo>
                  <a:pt x="15565" y="3497"/>
                  <a:pt x="16200" y="3908"/>
                  <a:pt x="16200" y="3908"/>
                </a:cubicBezTo>
                <a:cubicBezTo>
                  <a:pt x="16200" y="4114"/>
                  <a:pt x="15724" y="3908"/>
                  <a:pt x="15565" y="3908"/>
                </a:cubicBezTo>
                <a:cubicBezTo>
                  <a:pt x="15565" y="3908"/>
                  <a:pt x="15406" y="4114"/>
                  <a:pt x="15406" y="4114"/>
                </a:cubicBezTo>
                <a:cubicBezTo>
                  <a:pt x="15406" y="4114"/>
                  <a:pt x="15247" y="3908"/>
                  <a:pt x="15247" y="4114"/>
                </a:cubicBezTo>
                <a:cubicBezTo>
                  <a:pt x="15247" y="4114"/>
                  <a:pt x="15088" y="4114"/>
                  <a:pt x="15088" y="4320"/>
                </a:cubicBezTo>
                <a:cubicBezTo>
                  <a:pt x="14929" y="4525"/>
                  <a:pt x="15088" y="4525"/>
                  <a:pt x="14929" y="4731"/>
                </a:cubicBezTo>
                <a:cubicBezTo>
                  <a:pt x="14929" y="4731"/>
                  <a:pt x="14771" y="4731"/>
                  <a:pt x="14612" y="4731"/>
                </a:cubicBezTo>
                <a:cubicBezTo>
                  <a:pt x="14453" y="4731"/>
                  <a:pt x="14612" y="4731"/>
                  <a:pt x="14453" y="4937"/>
                </a:cubicBezTo>
                <a:cubicBezTo>
                  <a:pt x="14453" y="4937"/>
                  <a:pt x="14453" y="5143"/>
                  <a:pt x="14294" y="5143"/>
                </a:cubicBezTo>
                <a:cubicBezTo>
                  <a:pt x="14294" y="5143"/>
                  <a:pt x="13976" y="5143"/>
                  <a:pt x="13976" y="5143"/>
                </a:cubicBezTo>
                <a:cubicBezTo>
                  <a:pt x="13818" y="5143"/>
                  <a:pt x="13818" y="4937"/>
                  <a:pt x="13818" y="4937"/>
                </a:cubicBezTo>
                <a:cubicBezTo>
                  <a:pt x="13659" y="4937"/>
                  <a:pt x="13500" y="5143"/>
                  <a:pt x="13500" y="5348"/>
                </a:cubicBezTo>
                <a:cubicBezTo>
                  <a:pt x="13659" y="5554"/>
                  <a:pt x="13976" y="5554"/>
                  <a:pt x="13976" y="5760"/>
                </a:cubicBezTo>
                <a:cubicBezTo>
                  <a:pt x="13976" y="5965"/>
                  <a:pt x="13659" y="5965"/>
                  <a:pt x="13659" y="6171"/>
                </a:cubicBezTo>
                <a:cubicBezTo>
                  <a:pt x="13500" y="6377"/>
                  <a:pt x="13500" y="6377"/>
                  <a:pt x="13341" y="6377"/>
                </a:cubicBezTo>
                <a:cubicBezTo>
                  <a:pt x="13182" y="6583"/>
                  <a:pt x="12865" y="6583"/>
                  <a:pt x="12547" y="6583"/>
                </a:cubicBezTo>
                <a:cubicBezTo>
                  <a:pt x="12388" y="6788"/>
                  <a:pt x="12229" y="6788"/>
                  <a:pt x="11912" y="6994"/>
                </a:cubicBezTo>
                <a:cubicBezTo>
                  <a:pt x="11753" y="6994"/>
                  <a:pt x="11753" y="6994"/>
                  <a:pt x="11594" y="6994"/>
                </a:cubicBezTo>
                <a:cubicBezTo>
                  <a:pt x="11435" y="6994"/>
                  <a:pt x="11594" y="6994"/>
                  <a:pt x="11435" y="6994"/>
                </a:cubicBezTo>
                <a:cubicBezTo>
                  <a:pt x="11435" y="6788"/>
                  <a:pt x="11276" y="6994"/>
                  <a:pt x="11276" y="6994"/>
                </a:cubicBezTo>
                <a:cubicBezTo>
                  <a:pt x="10959" y="6994"/>
                  <a:pt x="10800" y="6788"/>
                  <a:pt x="10641" y="6788"/>
                </a:cubicBezTo>
                <a:cubicBezTo>
                  <a:pt x="10482" y="6583"/>
                  <a:pt x="10324" y="6583"/>
                  <a:pt x="10324" y="6583"/>
                </a:cubicBezTo>
                <a:cubicBezTo>
                  <a:pt x="10165" y="6377"/>
                  <a:pt x="9847" y="6583"/>
                  <a:pt x="9688" y="6583"/>
                </a:cubicBezTo>
                <a:cubicBezTo>
                  <a:pt x="9371" y="6377"/>
                  <a:pt x="9212" y="6377"/>
                  <a:pt x="8894" y="6377"/>
                </a:cubicBezTo>
                <a:cubicBezTo>
                  <a:pt x="8735" y="6377"/>
                  <a:pt x="8418" y="6377"/>
                  <a:pt x="8259" y="6377"/>
                </a:cubicBezTo>
                <a:cubicBezTo>
                  <a:pt x="8100" y="6377"/>
                  <a:pt x="8100" y="6171"/>
                  <a:pt x="7941" y="5965"/>
                </a:cubicBezTo>
                <a:cubicBezTo>
                  <a:pt x="7782" y="5965"/>
                  <a:pt x="7624" y="5760"/>
                  <a:pt x="7624" y="5554"/>
                </a:cubicBezTo>
                <a:cubicBezTo>
                  <a:pt x="7624" y="5554"/>
                  <a:pt x="7624" y="5554"/>
                  <a:pt x="7465" y="5554"/>
                </a:cubicBezTo>
                <a:cubicBezTo>
                  <a:pt x="7465" y="5348"/>
                  <a:pt x="7306" y="5348"/>
                  <a:pt x="7306" y="5348"/>
                </a:cubicBezTo>
                <a:cubicBezTo>
                  <a:pt x="7147" y="5348"/>
                  <a:pt x="6829" y="5143"/>
                  <a:pt x="6512" y="5143"/>
                </a:cubicBezTo>
                <a:cubicBezTo>
                  <a:pt x="6353" y="5143"/>
                  <a:pt x="6035" y="4937"/>
                  <a:pt x="5876" y="4937"/>
                </a:cubicBezTo>
                <a:cubicBezTo>
                  <a:pt x="5718" y="4937"/>
                  <a:pt x="5718" y="4937"/>
                  <a:pt x="5559" y="4731"/>
                </a:cubicBezTo>
                <a:cubicBezTo>
                  <a:pt x="5559" y="4731"/>
                  <a:pt x="5559" y="4525"/>
                  <a:pt x="5559" y="4525"/>
                </a:cubicBezTo>
                <a:cubicBezTo>
                  <a:pt x="5559" y="4525"/>
                  <a:pt x="5559" y="4320"/>
                  <a:pt x="5559" y="4320"/>
                </a:cubicBezTo>
                <a:cubicBezTo>
                  <a:pt x="5559" y="4320"/>
                  <a:pt x="5559" y="4320"/>
                  <a:pt x="5559" y="4114"/>
                </a:cubicBezTo>
                <a:cubicBezTo>
                  <a:pt x="5559" y="4114"/>
                  <a:pt x="5559" y="4114"/>
                  <a:pt x="5400" y="3908"/>
                </a:cubicBezTo>
                <a:cubicBezTo>
                  <a:pt x="5400" y="3908"/>
                  <a:pt x="5400" y="3703"/>
                  <a:pt x="5241" y="3703"/>
                </a:cubicBezTo>
                <a:cubicBezTo>
                  <a:pt x="5082" y="3497"/>
                  <a:pt x="5082" y="3291"/>
                  <a:pt x="4924" y="3291"/>
                </a:cubicBezTo>
                <a:cubicBezTo>
                  <a:pt x="4924" y="3291"/>
                  <a:pt x="4924" y="3291"/>
                  <a:pt x="4765" y="3291"/>
                </a:cubicBezTo>
                <a:cubicBezTo>
                  <a:pt x="4765" y="3291"/>
                  <a:pt x="4765" y="3291"/>
                  <a:pt x="4606" y="3291"/>
                </a:cubicBezTo>
                <a:cubicBezTo>
                  <a:pt x="4447" y="3085"/>
                  <a:pt x="4288" y="3085"/>
                  <a:pt x="4129" y="2880"/>
                </a:cubicBezTo>
                <a:cubicBezTo>
                  <a:pt x="4129" y="2880"/>
                  <a:pt x="4129" y="2880"/>
                  <a:pt x="3971" y="2880"/>
                </a:cubicBezTo>
                <a:cubicBezTo>
                  <a:pt x="3971" y="2880"/>
                  <a:pt x="3971" y="2880"/>
                  <a:pt x="3971" y="2880"/>
                </a:cubicBezTo>
                <a:cubicBezTo>
                  <a:pt x="3971" y="2674"/>
                  <a:pt x="3971" y="2674"/>
                  <a:pt x="3812" y="2674"/>
                </a:cubicBezTo>
                <a:cubicBezTo>
                  <a:pt x="3812" y="2674"/>
                  <a:pt x="3971" y="2674"/>
                  <a:pt x="3812" y="2468"/>
                </a:cubicBezTo>
                <a:cubicBezTo>
                  <a:pt x="3812" y="2468"/>
                  <a:pt x="3812" y="2468"/>
                  <a:pt x="3653" y="2468"/>
                </a:cubicBezTo>
                <a:cubicBezTo>
                  <a:pt x="3653" y="2468"/>
                  <a:pt x="3494" y="2468"/>
                  <a:pt x="3494" y="2674"/>
                </a:cubicBezTo>
                <a:cubicBezTo>
                  <a:pt x="3494" y="2674"/>
                  <a:pt x="3494" y="2674"/>
                  <a:pt x="3494" y="2880"/>
                </a:cubicBezTo>
                <a:cubicBezTo>
                  <a:pt x="3335" y="3085"/>
                  <a:pt x="3176" y="2880"/>
                  <a:pt x="3176" y="3291"/>
                </a:cubicBezTo>
                <a:cubicBezTo>
                  <a:pt x="3335" y="3497"/>
                  <a:pt x="3494" y="3703"/>
                  <a:pt x="3335" y="3703"/>
                </a:cubicBezTo>
                <a:cubicBezTo>
                  <a:pt x="3335" y="3703"/>
                  <a:pt x="3176" y="3908"/>
                  <a:pt x="3176" y="3908"/>
                </a:cubicBezTo>
                <a:cubicBezTo>
                  <a:pt x="3176" y="3908"/>
                  <a:pt x="3018" y="3908"/>
                  <a:pt x="3018" y="3908"/>
                </a:cubicBezTo>
                <a:cubicBezTo>
                  <a:pt x="3018" y="3703"/>
                  <a:pt x="2541" y="3703"/>
                  <a:pt x="2382" y="3703"/>
                </a:cubicBezTo>
                <a:cubicBezTo>
                  <a:pt x="2382" y="3703"/>
                  <a:pt x="2382" y="4320"/>
                  <a:pt x="2382" y="4525"/>
                </a:cubicBezTo>
                <a:cubicBezTo>
                  <a:pt x="2382" y="4525"/>
                  <a:pt x="2382" y="4731"/>
                  <a:pt x="2541" y="4731"/>
                </a:cubicBezTo>
                <a:cubicBezTo>
                  <a:pt x="2541" y="4731"/>
                  <a:pt x="2700" y="4731"/>
                  <a:pt x="2541" y="4937"/>
                </a:cubicBezTo>
                <a:cubicBezTo>
                  <a:pt x="2541" y="4937"/>
                  <a:pt x="2382" y="4731"/>
                  <a:pt x="2224" y="4731"/>
                </a:cubicBezTo>
                <a:cubicBezTo>
                  <a:pt x="2224" y="4731"/>
                  <a:pt x="1747" y="4937"/>
                  <a:pt x="1747" y="4937"/>
                </a:cubicBezTo>
                <a:cubicBezTo>
                  <a:pt x="1588" y="5143"/>
                  <a:pt x="1747" y="5143"/>
                  <a:pt x="1906" y="5143"/>
                </a:cubicBezTo>
                <a:cubicBezTo>
                  <a:pt x="1747" y="5348"/>
                  <a:pt x="2065" y="5965"/>
                  <a:pt x="2224" y="5965"/>
                </a:cubicBezTo>
                <a:cubicBezTo>
                  <a:pt x="2224" y="5965"/>
                  <a:pt x="2224" y="6171"/>
                  <a:pt x="2224" y="6171"/>
                </a:cubicBezTo>
                <a:cubicBezTo>
                  <a:pt x="2224" y="6171"/>
                  <a:pt x="2065" y="6171"/>
                  <a:pt x="2224" y="6377"/>
                </a:cubicBezTo>
                <a:cubicBezTo>
                  <a:pt x="1906" y="6377"/>
                  <a:pt x="2224" y="6788"/>
                  <a:pt x="2224" y="6788"/>
                </a:cubicBezTo>
                <a:cubicBezTo>
                  <a:pt x="2224" y="6788"/>
                  <a:pt x="2065" y="6994"/>
                  <a:pt x="2065" y="6994"/>
                </a:cubicBezTo>
                <a:cubicBezTo>
                  <a:pt x="1906" y="6994"/>
                  <a:pt x="1906" y="6994"/>
                  <a:pt x="1747" y="6994"/>
                </a:cubicBezTo>
                <a:cubicBezTo>
                  <a:pt x="1747" y="6994"/>
                  <a:pt x="1588" y="7200"/>
                  <a:pt x="1588" y="7200"/>
                </a:cubicBezTo>
                <a:cubicBezTo>
                  <a:pt x="1588" y="7200"/>
                  <a:pt x="1588" y="7200"/>
                  <a:pt x="1588" y="7200"/>
                </a:cubicBezTo>
                <a:cubicBezTo>
                  <a:pt x="1429" y="7405"/>
                  <a:pt x="1429" y="7405"/>
                  <a:pt x="1271" y="7405"/>
                </a:cubicBezTo>
                <a:cubicBezTo>
                  <a:pt x="1271" y="7405"/>
                  <a:pt x="1112" y="7405"/>
                  <a:pt x="1112" y="7405"/>
                </a:cubicBezTo>
                <a:cubicBezTo>
                  <a:pt x="953" y="7611"/>
                  <a:pt x="1112" y="7817"/>
                  <a:pt x="953" y="7817"/>
                </a:cubicBezTo>
                <a:cubicBezTo>
                  <a:pt x="794" y="7817"/>
                  <a:pt x="794" y="7817"/>
                  <a:pt x="794" y="7817"/>
                </a:cubicBezTo>
                <a:cubicBezTo>
                  <a:pt x="635" y="7817"/>
                  <a:pt x="635" y="7611"/>
                  <a:pt x="635" y="7611"/>
                </a:cubicBezTo>
                <a:cubicBezTo>
                  <a:pt x="635" y="7611"/>
                  <a:pt x="476" y="7817"/>
                  <a:pt x="476" y="7817"/>
                </a:cubicBezTo>
                <a:cubicBezTo>
                  <a:pt x="318" y="7817"/>
                  <a:pt x="318" y="7611"/>
                  <a:pt x="318" y="7817"/>
                </a:cubicBezTo>
                <a:cubicBezTo>
                  <a:pt x="318" y="7817"/>
                  <a:pt x="0" y="8023"/>
                  <a:pt x="0" y="8023"/>
                </a:cubicBezTo>
                <a:cubicBezTo>
                  <a:pt x="0" y="8023"/>
                  <a:pt x="159" y="8228"/>
                  <a:pt x="159" y="8228"/>
                </a:cubicBezTo>
                <a:cubicBezTo>
                  <a:pt x="159" y="8228"/>
                  <a:pt x="0" y="8228"/>
                  <a:pt x="0" y="8228"/>
                </a:cubicBezTo>
                <a:cubicBezTo>
                  <a:pt x="0" y="8434"/>
                  <a:pt x="159" y="8434"/>
                  <a:pt x="159" y="8640"/>
                </a:cubicBezTo>
                <a:cubicBezTo>
                  <a:pt x="159" y="8640"/>
                  <a:pt x="159" y="8640"/>
                  <a:pt x="159" y="8640"/>
                </a:cubicBezTo>
                <a:cubicBezTo>
                  <a:pt x="159" y="8845"/>
                  <a:pt x="159" y="8845"/>
                  <a:pt x="318" y="8845"/>
                </a:cubicBezTo>
                <a:cubicBezTo>
                  <a:pt x="318" y="8845"/>
                  <a:pt x="318" y="8845"/>
                  <a:pt x="318" y="8845"/>
                </a:cubicBezTo>
                <a:cubicBezTo>
                  <a:pt x="476" y="8845"/>
                  <a:pt x="476" y="8845"/>
                  <a:pt x="635" y="8845"/>
                </a:cubicBezTo>
                <a:cubicBezTo>
                  <a:pt x="635" y="9051"/>
                  <a:pt x="635" y="9257"/>
                  <a:pt x="635" y="9257"/>
                </a:cubicBezTo>
                <a:cubicBezTo>
                  <a:pt x="794" y="9463"/>
                  <a:pt x="794" y="9463"/>
                  <a:pt x="794" y="9463"/>
                </a:cubicBezTo>
                <a:cubicBezTo>
                  <a:pt x="794" y="9668"/>
                  <a:pt x="794" y="9463"/>
                  <a:pt x="794" y="9668"/>
                </a:cubicBezTo>
                <a:cubicBezTo>
                  <a:pt x="794" y="9668"/>
                  <a:pt x="635" y="9668"/>
                  <a:pt x="635" y="9668"/>
                </a:cubicBezTo>
                <a:cubicBezTo>
                  <a:pt x="635" y="9874"/>
                  <a:pt x="794" y="9874"/>
                  <a:pt x="953" y="9874"/>
                </a:cubicBezTo>
                <a:cubicBezTo>
                  <a:pt x="953" y="9874"/>
                  <a:pt x="953" y="10080"/>
                  <a:pt x="1112" y="10080"/>
                </a:cubicBezTo>
                <a:cubicBezTo>
                  <a:pt x="1112" y="10080"/>
                  <a:pt x="1112" y="10080"/>
                  <a:pt x="1112" y="10080"/>
                </a:cubicBezTo>
                <a:cubicBezTo>
                  <a:pt x="1271" y="10080"/>
                  <a:pt x="1271" y="10080"/>
                  <a:pt x="1271" y="10285"/>
                </a:cubicBezTo>
                <a:cubicBezTo>
                  <a:pt x="1271" y="10285"/>
                  <a:pt x="1271" y="10285"/>
                  <a:pt x="1271" y="10491"/>
                </a:cubicBezTo>
                <a:cubicBezTo>
                  <a:pt x="1429" y="10491"/>
                  <a:pt x="1429" y="10491"/>
                  <a:pt x="1429" y="10491"/>
                </a:cubicBezTo>
                <a:cubicBezTo>
                  <a:pt x="1429" y="10491"/>
                  <a:pt x="1588" y="10491"/>
                  <a:pt x="1588" y="10491"/>
                </a:cubicBezTo>
                <a:cubicBezTo>
                  <a:pt x="1588" y="10491"/>
                  <a:pt x="1588" y="10697"/>
                  <a:pt x="1588" y="10697"/>
                </a:cubicBezTo>
                <a:cubicBezTo>
                  <a:pt x="1747" y="10697"/>
                  <a:pt x="1906" y="10697"/>
                  <a:pt x="1906" y="10697"/>
                </a:cubicBezTo>
                <a:cubicBezTo>
                  <a:pt x="2065" y="10697"/>
                  <a:pt x="2224" y="10697"/>
                  <a:pt x="2224" y="10697"/>
                </a:cubicBezTo>
                <a:cubicBezTo>
                  <a:pt x="2224" y="10697"/>
                  <a:pt x="2224" y="11108"/>
                  <a:pt x="2224" y="11108"/>
                </a:cubicBezTo>
                <a:cubicBezTo>
                  <a:pt x="2382" y="11108"/>
                  <a:pt x="2382" y="11314"/>
                  <a:pt x="2382" y="11314"/>
                </a:cubicBezTo>
                <a:cubicBezTo>
                  <a:pt x="2541" y="11314"/>
                  <a:pt x="2700" y="11314"/>
                  <a:pt x="2700" y="11520"/>
                </a:cubicBezTo>
                <a:cubicBezTo>
                  <a:pt x="2700" y="11520"/>
                  <a:pt x="2541" y="11520"/>
                  <a:pt x="2541" y="11725"/>
                </a:cubicBezTo>
                <a:cubicBezTo>
                  <a:pt x="2541" y="11725"/>
                  <a:pt x="2700" y="11931"/>
                  <a:pt x="2700" y="11931"/>
                </a:cubicBezTo>
                <a:cubicBezTo>
                  <a:pt x="2700" y="12137"/>
                  <a:pt x="2859" y="12137"/>
                  <a:pt x="2859" y="12343"/>
                </a:cubicBezTo>
                <a:cubicBezTo>
                  <a:pt x="2859" y="12343"/>
                  <a:pt x="3018" y="12548"/>
                  <a:pt x="3018" y="12548"/>
                </a:cubicBezTo>
                <a:cubicBezTo>
                  <a:pt x="2859" y="12754"/>
                  <a:pt x="2859" y="12548"/>
                  <a:pt x="2700" y="12548"/>
                </a:cubicBezTo>
                <a:cubicBezTo>
                  <a:pt x="2700" y="12754"/>
                  <a:pt x="2700" y="12754"/>
                  <a:pt x="2859" y="12960"/>
                </a:cubicBezTo>
                <a:cubicBezTo>
                  <a:pt x="2859" y="12960"/>
                  <a:pt x="2859" y="13165"/>
                  <a:pt x="2859" y="13165"/>
                </a:cubicBezTo>
                <a:cubicBezTo>
                  <a:pt x="3018" y="13371"/>
                  <a:pt x="2859" y="13371"/>
                  <a:pt x="3018" y="13371"/>
                </a:cubicBezTo>
                <a:cubicBezTo>
                  <a:pt x="3018" y="13371"/>
                  <a:pt x="3018" y="13165"/>
                  <a:pt x="3018" y="13371"/>
                </a:cubicBezTo>
                <a:cubicBezTo>
                  <a:pt x="3018" y="13371"/>
                  <a:pt x="3176" y="13371"/>
                  <a:pt x="3176" y="13371"/>
                </a:cubicBezTo>
                <a:cubicBezTo>
                  <a:pt x="3176" y="13577"/>
                  <a:pt x="3335" y="13577"/>
                  <a:pt x="3335" y="13577"/>
                </a:cubicBezTo>
                <a:cubicBezTo>
                  <a:pt x="3494" y="13577"/>
                  <a:pt x="3494" y="13783"/>
                  <a:pt x="3494" y="13783"/>
                </a:cubicBezTo>
                <a:cubicBezTo>
                  <a:pt x="3653" y="13988"/>
                  <a:pt x="3812" y="13988"/>
                  <a:pt x="3812" y="13988"/>
                </a:cubicBezTo>
                <a:cubicBezTo>
                  <a:pt x="3971" y="14194"/>
                  <a:pt x="3971" y="14194"/>
                  <a:pt x="3971" y="13988"/>
                </a:cubicBezTo>
                <a:cubicBezTo>
                  <a:pt x="4129" y="13988"/>
                  <a:pt x="4129" y="13783"/>
                  <a:pt x="4288" y="13988"/>
                </a:cubicBezTo>
                <a:cubicBezTo>
                  <a:pt x="4447" y="13988"/>
                  <a:pt x="4447" y="14194"/>
                  <a:pt x="4606" y="14194"/>
                </a:cubicBezTo>
                <a:cubicBezTo>
                  <a:pt x="4606" y="14194"/>
                  <a:pt x="4765" y="14400"/>
                  <a:pt x="4765" y="14400"/>
                </a:cubicBezTo>
                <a:cubicBezTo>
                  <a:pt x="4924" y="14400"/>
                  <a:pt x="4924" y="14605"/>
                  <a:pt x="4924" y="14605"/>
                </a:cubicBezTo>
                <a:cubicBezTo>
                  <a:pt x="5082" y="14605"/>
                  <a:pt x="5082" y="14605"/>
                  <a:pt x="5082" y="14605"/>
                </a:cubicBezTo>
                <a:cubicBezTo>
                  <a:pt x="5241" y="14605"/>
                  <a:pt x="5241" y="14605"/>
                  <a:pt x="5241" y="14811"/>
                </a:cubicBezTo>
                <a:cubicBezTo>
                  <a:pt x="5400" y="15017"/>
                  <a:pt x="5559" y="15017"/>
                  <a:pt x="5559" y="15017"/>
                </a:cubicBezTo>
                <a:cubicBezTo>
                  <a:pt x="5559" y="15017"/>
                  <a:pt x="5718" y="15017"/>
                  <a:pt x="5718" y="15017"/>
                </a:cubicBezTo>
                <a:cubicBezTo>
                  <a:pt x="5718" y="15017"/>
                  <a:pt x="5718" y="15223"/>
                  <a:pt x="5718" y="15223"/>
                </a:cubicBezTo>
                <a:cubicBezTo>
                  <a:pt x="5718" y="15223"/>
                  <a:pt x="5876" y="15223"/>
                  <a:pt x="5876" y="15223"/>
                </a:cubicBezTo>
                <a:cubicBezTo>
                  <a:pt x="6035" y="15223"/>
                  <a:pt x="6035" y="15223"/>
                  <a:pt x="6035" y="15428"/>
                </a:cubicBezTo>
                <a:cubicBezTo>
                  <a:pt x="6194" y="15428"/>
                  <a:pt x="6035" y="15223"/>
                  <a:pt x="6194" y="15223"/>
                </a:cubicBezTo>
                <a:cubicBezTo>
                  <a:pt x="6194" y="15223"/>
                  <a:pt x="6194" y="15428"/>
                  <a:pt x="6194" y="15428"/>
                </a:cubicBezTo>
                <a:cubicBezTo>
                  <a:pt x="6353" y="15428"/>
                  <a:pt x="6353" y="15223"/>
                  <a:pt x="6353" y="15223"/>
                </a:cubicBezTo>
                <a:cubicBezTo>
                  <a:pt x="6353" y="15223"/>
                  <a:pt x="6512" y="15428"/>
                  <a:pt x="6512" y="15428"/>
                </a:cubicBezTo>
                <a:cubicBezTo>
                  <a:pt x="6671" y="15428"/>
                  <a:pt x="6829" y="15428"/>
                  <a:pt x="6988" y="15428"/>
                </a:cubicBezTo>
                <a:cubicBezTo>
                  <a:pt x="6988" y="15223"/>
                  <a:pt x="7147" y="15223"/>
                  <a:pt x="7306" y="15428"/>
                </a:cubicBezTo>
                <a:cubicBezTo>
                  <a:pt x="7306" y="15428"/>
                  <a:pt x="7147" y="15634"/>
                  <a:pt x="7306" y="15840"/>
                </a:cubicBezTo>
                <a:cubicBezTo>
                  <a:pt x="7306" y="15634"/>
                  <a:pt x="7465" y="15428"/>
                  <a:pt x="7624" y="15223"/>
                </a:cubicBezTo>
                <a:cubicBezTo>
                  <a:pt x="7624" y="15223"/>
                  <a:pt x="7624" y="15223"/>
                  <a:pt x="7624" y="15223"/>
                </a:cubicBezTo>
                <a:cubicBezTo>
                  <a:pt x="7782" y="15223"/>
                  <a:pt x="7782" y="15223"/>
                  <a:pt x="7782" y="15223"/>
                </a:cubicBezTo>
                <a:cubicBezTo>
                  <a:pt x="7941" y="15428"/>
                  <a:pt x="7941" y="15428"/>
                  <a:pt x="8100" y="15428"/>
                </a:cubicBezTo>
                <a:cubicBezTo>
                  <a:pt x="8100" y="15428"/>
                  <a:pt x="8100" y="15428"/>
                  <a:pt x="8100" y="15428"/>
                </a:cubicBezTo>
                <a:cubicBezTo>
                  <a:pt x="8100" y="15428"/>
                  <a:pt x="8100" y="15223"/>
                  <a:pt x="8259" y="15223"/>
                </a:cubicBezTo>
                <a:cubicBezTo>
                  <a:pt x="8259" y="15223"/>
                  <a:pt x="8259" y="15428"/>
                  <a:pt x="8418" y="15428"/>
                </a:cubicBezTo>
                <a:cubicBezTo>
                  <a:pt x="8418" y="15428"/>
                  <a:pt x="8418" y="15428"/>
                  <a:pt x="8418" y="15428"/>
                </a:cubicBezTo>
                <a:cubicBezTo>
                  <a:pt x="8576" y="15634"/>
                  <a:pt x="8576" y="15428"/>
                  <a:pt x="8576" y="15428"/>
                </a:cubicBezTo>
                <a:cubicBezTo>
                  <a:pt x="8735" y="15428"/>
                  <a:pt x="8735" y="15428"/>
                  <a:pt x="8735" y="15428"/>
                </a:cubicBezTo>
                <a:cubicBezTo>
                  <a:pt x="8735" y="15428"/>
                  <a:pt x="8894" y="15223"/>
                  <a:pt x="8894" y="15223"/>
                </a:cubicBezTo>
                <a:cubicBezTo>
                  <a:pt x="8894" y="15223"/>
                  <a:pt x="8894" y="15017"/>
                  <a:pt x="8894" y="15017"/>
                </a:cubicBezTo>
                <a:cubicBezTo>
                  <a:pt x="9053" y="15017"/>
                  <a:pt x="9053" y="15017"/>
                  <a:pt x="9053" y="15017"/>
                </a:cubicBezTo>
                <a:cubicBezTo>
                  <a:pt x="9212" y="14811"/>
                  <a:pt x="9212" y="14811"/>
                  <a:pt x="9212" y="14811"/>
                </a:cubicBezTo>
                <a:cubicBezTo>
                  <a:pt x="9212" y="14811"/>
                  <a:pt x="9371" y="14605"/>
                  <a:pt x="9371" y="14605"/>
                </a:cubicBezTo>
                <a:cubicBezTo>
                  <a:pt x="9529" y="14605"/>
                  <a:pt x="9371" y="14605"/>
                  <a:pt x="9529" y="14605"/>
                </a:cubicBezTo>
                <a:cubicBezTo>
                  <a:pt x="9529" y="14605"/>
                  <a:pt x="9688" y="14605"/>
                  <a:pt x="9688" y="14605"/>
                </a:cubicBezTo>
                <a:cubicBezTo>
                  <a:pt x="9847" y="14605"/>
                  <a:pt x="9688" y="14811"/>
                  <a:pt x="9847" y="14605"/>
                </a:cubicBezTo>
                <a:cubicBezTo>
                  <a:pt x="9847" y="14605"/>
                  <a:pt x="9847" y="14400"/>
                  <a:pt x="10006" y="14400"/>
                </a:cubicBezTo>
                <a:cubicBezTo>
                  <a:pt x="10006" y="14400"/>
                  <a:pt x="10006" y="14605"/>
                  <a:pt x="10165" y="14605"/>
                </a:cubicBezTo>
                <a:cubicBezTo>
                  <a:pt x="10165" y="14605"/>
                  <a:pt x="10006" y="14811"/>
                  <a:pt x="10165" y="14811"/>
                </a:cubicBezTo>
                <a:cubicBezTo>
                  <a:pt x="10165" y="14811"/>
                  <a:pt x="10165" y="14605"/>
                  <a:pt x="10165" y="14811"/>
                </a:cubicBezTo>
                <a:cubicBezTo>
                  <a:pt x="10324" y="14811"/>
                  <a:pt x="10165" y="15017"/>
                  <a:pt x="10165" y="15017"/>
                </a:cubicBezTo>
                <a:cubicBezTo>
                  <a:pt x="10165" y="15223"/>
                  <a:pt x="10324" y="15017"/>
                  <a:pt x="10324" y="15017"/>
                </a:cubicBezTo>
                <a:cubicBezTo>
                  <a:pt x="10482" y="15017"/>
                  <a:pt x="10641" y="15223"/>
                  <a:pt x="10641" y="15223"/>
                </a:cubicBezTo>
                <a:cubicBezTo>
                  <a:pt x="10641" y="15017"/>
                  <a:pt x="10800" y="15017"/>
                  <a:pt x="10959" y="15223"/>
                </a:cubicBezTo>
                <a:cubicBezTo>
                  <a:pt x="10959" y="15223"/>
                  <a:pt x="10959" y="15428"/>
                  <a:pt x="11118" y="15634"/>
                </a:cubicBezTo>
                <a:cubicBezTo>
                  <a:pt x="11118" y="15634"/>
                  <a:pt x="11118" y="15634"/>
                  <a:pt x="11118" y="15634"/>
                </a:cubicBezTo>
                <a:cubicBezTo>
                  <a:pt x="11276" y="15634"/>
                  <a:pt x="11276" y="15634"/>
                  <a:pt x="11276" y="15634"/>
                </a:cubicBezTo>
                <a:cubicBezTo>
                  <a:pt x="11276" y="15840"/>
                  <a:pt x="11276" y="16045"/>
                  <a:pt x="11276" y="16251"/>
                </a:cubicBezTo>
                <a:cubicBezTo>
                  <a:pt x="11276" y="16251"/>
                  <a:pt x="11276" y="16457"/>
                  <a:pt x="11435" y="16457"/>
                </a:cubicBezTo>
                <a:cubicBezTo>
                  <a:pt x="11435" y="16457"/>
                  <a:pt x="11435" y="16663"/>
                  <a:pt x="11435" y="16663"/>
                </a:cubicBezTo>
                <a:cubicBezTo>
                  <a:pt x="11435" y="16663"/>
                  <a:pt x="11276" y="16868"/>
                  <a:pt x="11276" y="16868"/>
                </a:cubicBezTo>
                <a:cubicBezTo>
                  <a:pt x="11276" y="16868"/>
                  <a:pt x="11276" y="16868"/>
                  <a:pt x="11276" y="16868"/>
                </a:cubicBezTo>
                <a:cubicBezTo>
                  <a:pt x="11118" y="16868"/>
                  <a:pt x="11118" y="17074"/>
                  <a:pt x="11118" y="17074"/>
                </a:cubicBezTo>
                <a:cubicBezTo>
                  <a:pt x="11118" y="17074"/>
                  <a:pt x="11118" y="17074"/>
                  <a:pt x="11118" y="17074"/>
                </a:cubicBezTo>
                <a:cubicBezTo>
                  <a:pt x="11118" y="17074"/>
                  <a:pt x="11118" y="17074"/>
                  <a:pt x="11118" y="17280"/>
                </a:cubicBezTo>
                <a:cubicBezTo>
                  <a:pt x="11118" y="17280"/>
                  <a:pt x="11118" y="17280"/>
                  <a:pt x="11118" y="17280"/>
                </a:cubicBezTo>
                <a:cubicBezTo>
                  <a:pt x="11118" y="17280"/>
                  <a:pt x="10959" y="17485"/>
                  <a:pt x="11118" y="17485"/>
                </a:cubicBezTo>
                <a:cubicBezTo>
                  <a:pt x="11118" y="17485"/>
                  <a:pt x="11118" y="17485"/>
                  <a:pt x="11118" y="17691"/>
                </a:cubicBezTo>
                <a:cubicBezTo>
                  <a:pt x="11118" y="17691"/>
                  <a:pt x="11118" y="17897"/>
                  <a:pt x="11118" y="17897"/>
                </a:cubicBezTo>
                <a:cubicBezTo>
                  <a:pt x="11118" y="17897"/>
                  <a:pt x="11276" y="17691"/>
                  <a:pt x="11276" y="17691"/>
                </a:cubicBezTo>
                <a:cubicBezTo>
                  <a:pt x="11435" y="17691"/>
                  <a:pt x="11435" y="17691"/>
                  <a:pt x="11594" y="17691"/>
                </a:cubicBezTo>
                <a:cubicBezTo>
                  <a:pt x="11594" y="17897"/>
                  <a:pt x="11594" y="17897"/>
                  <a:pt x="11594" y="18103"/>
                </a:cubicBezTo>
                <a:cubicBezTo>
                  <a:pt x="11594" y="18103"/>
                  <a:pt x="11594" y="18308"/>
                  <a:pt x="11753" y="18308"/>
                </a:cubicBezTo>
                <a:cubicBezTo>
                  <a:pt x="11753" y="18308"/>
                  <a:pt x="11912" y="18308"/>
                  <a:pt x="11912" y="18308"/>
                </a:cubicBezTo>
                <a:cubicBezTo>
                  <a:pt x="12071" y="18514"/>
                  <a:pt x="11753" y="18720"/>
                  <a:pt x="11912" y="18925"/>
                </a:cubicBezTo>
                <a:cubicBezTo>
                  <a:pt x="11912" y="18925"/>
                  <a:pt x="12071" y="18925"/>
                  <a:pt x="12071" y="18925"/>
                </a:cubicBezTo>
                <a:cubicBezTo>
                  <a:pt x="12229" y="18925"/>
                  <a:pt x="12229" y="18925"/>
                  <a:pt x="12229" y="19131"/>
                </a:cubicBezTo>
                <a:cubicBezTo>
                  <a:pt x="12229" y="19131"/>
                  <a:pt x="12229" y="19337"/>
                  <a:pt x="12388" y="19337"/>
                </a:cubicBezTo>
                <a:cubicBezTo>
                  <a:pt x="12547" y="19543"/>
                  <a:pt x="12547" y="19131"/>
                  <a:pt x="12706" y="19131"/>
                </a:cubicBezTo>
                <a:cubicBezTo>
                  <a:pt x="12706" y="19131"/>
                  <a:pt x="12706" y="19543"/>
                  <a:pt x="12865" y="19543"/>
                </a:cubicBezTo>
                <a:cubicBezTo>
                  <a:pt x="12706" y="19543"/>
                  <a:pt x="13024" y="19543"/>
                  <a:pt x="13024" y="19543"/>
                </a:cubicBezTo>
                <a:cubicBezTo>
                  <a:pt x="13024" y="19543"/>
                  <a:pt x="13024" y="19543"/>
                  <a:pt x="13024" y="19543"/>
                </a:cubicBezTo>
                <a:cubicBezTo>
                  <a:pt x="13024" y="19337"/>
                  <a:pt x="13024" y="19131"/>
                  <a:pt x="12865" y="19131"/>
                </a:cubicBezTo>
                <a:cubicBezTo>
                  <a:pt x="12865" y="19131"/>
                  <a:pt x="12865" y="18925"/>
                  <a:pt x="12865" y="18925"/>
                </a:cubicBezTo>
                <a:cubicBezTo>
                  <a:pt x="12865" y="18925"/>
                  <a:pt x="12865" y="18720"/>
                  <a:pt x="12865" y="18720"/>
                </a:cubicBezTo>
                <a:cubicBezTo>
                  <a:pt x="12865" y="18720"/>
                  <a:pt x="13024" y="18720"/>
                  <a:pt x="13024" y="18720"/>
                </a:cubicBezTo>
                <a:cubicBezTo>
                  <a:pt x="13182" y="18720"/>
                  <a:pt x="13182" y="18514"/>
                  <a:pt x="13182" y="18514"/>
                </a:cubicBezTo>
                <a:cubicBezTo>
                  <a:pt x="13341" y="18514"/>
                  <a:pt x="13341" y="18720"/>
                  <a:pt x="13341" y="18720"/>
                </a:cubicBezTo>
                <a:cubicBezTo>
                  <a:pt x="13500" y="18720"/>
                  <a:pt x="13500" y="18308"/>
                  <a:pt x="13659" y="18720"/>
                </a:cubicBezTo>
                <a:cubicBezTo>
                  <a:pt x="13659" y="18720"/>
                  <a:pt x="13659" y="18514"/>
                  <a:pt x="13659" y="18514"/>
                </a:cubicBezTo>
                <a:cubicBezTo>
                  <a:pt x="13659" y="18514"/>
                  <a:pt x="13818" y="18720"/>
                  <a:pt x="13818" y="18720"/>
                </a:cubicBezTo>
                <a:cubicBezTo>
                  <a:pt x="13818" y="18720"/>
                  <a:pt x="13818" y="18514"/>
                  <a:pt x="13818" y="18514"/>
                </a:cubicBezTo>
                <a:cubicBezTo>
                  <a:pt x="13976" y="18514"/>
                  <a:pt x="13976" y="18514"/>
                  <a:pt x="13976" y="18514"/>
                </a:cubicBezTo>
                <a:cubicBezTo>
                  <a:pt x="14135" y="18514"/>
                  <a:pt x="14135" y="18514"/>
                  <a:pt x="14135" y="18308"/>
                </a:cubicBezTo>
                <a:cubicBezTo>
                  <a:pt x="14294" y="18103"/>
                  <a:pt x="14294" y="18308"/>
                  <a:pt x="14453" y="18308"/>
                </a:cubicBezTo>
                <a:cubicBezTo>
                  <a:pt x="14453" y="18514"/>
                  <a:pt x="14612" y="18514"/>
                  <a:pt x="14612" y="18514"/>
                </a:cubicBezTo>
                <a:cubicBezTo>
                  <a:pt x="14612" y="18514"/>
                  <a:pt x="14771" y="18514"/>
                  <a:pt x="14771" y="18514"/>
                </a:cubicBezTo>
                <a:cubicBezTo>
                  <a:pt x="14771" y="18514"/>
                  <a:pt x="14771" y="18514"/>
                  <a:pt x="14929" y="18514"/>
                </a:cubicBezTo>
                <a:cubicBezTo>
                  <a:pt x="14929" y="18514"/>
                  <a:pt x="14929" y="18514"/>
                  <a:pt x="14929" y="18720"/>
                </a:cubicBezTo>
                <a:cubicBezTo>
                  <a:pt x="14929" y="18925"/>
                  <a:pt x="14929" y="18925"/>
                  <a:pt x="14929" y="19131"/>
                </a:cubicBezTo>
                <a:cubicBezTo>
                  <a:pt x="15088" y="19131"/>
                  <a:pt x="15088" y="19337"/>
                  <a:pt x="15247" y="19337"/>
                </a:cubicBezTo>
                <a:cubicBezTo>
                  <a:pt x="15247" y="19337"/>
                  <a:pt x="15406" y="19337"/>
                  <a:pt x="15406" y="19337"/>
                </a:cubicBezTo>
                <a:cubicBezTo>
                  <a:pt x="15565" y="19337"/>
                  <a:pt x="15565" y="19337"/>
                  <a:pt x="15724" y="19131"/>
                </a:cubicBezTo>
                <a:cubicBezTo>
                  <a:pt x="15724" y="19337"/>
                  <a:pt x="15724" y="19131"/>
                  <a:pt x="15724" y="19131"/>
                </a:cubicBezTo>
                <a:cubicBezTo>
                  <a:pt x="15724" y="19131"/>
                  <a:pt x="15724" y="19131"/>
                  <a:pt x="15882" y="19337"/>
                </a:cubicBezTo>
                <a:cubicBezTo>
                  <a:pt x="15882" y="19337"/>
                  <a:pt x="16041" y="19131"/>
                  <a:pt x="16041" y="19337"/>
                </a:cubicBezTo>
                <a:cubicBezTo>
                  <a:pt x="16041" y="19337"/>
                  <a:pt x="16200" y="19337"/>
                  <a:pt x="16200" y="19131"/>
                </a:cubicBezTo>
                <a:cubicBezTo>
                  <a:pt x="16200" y="19337"/>
                  <a:pt x="16200" y="19337"/>
                  <a:pt x="16200" y="19337"/>
                </a:cubicBezTo>
                <a:cubicBezTo>
                  <a:pt x="16359" y="19337"/>
                  <a:pt x="16200" y="19543"/>
                  <a:pt x="16200" y="19543"/>
                </a:cubicBezTo>
                <a:cubicBezTo>
                  <a:pt x="16200" y="19748"/>
                  <a:pt x="16359" y="19954"/>
                  <a:pt x="16359" y="19954"/>
                </a:cubicBezTo>
                <a:cubicBezTo>
                  <a:pt x="16359" y="19954"/>
                  <a:pt x="16359" y="19954"/>
                  <a:pt x="16359" y="19954"/>
                </a:cubicBezTo>
                <a:cubicBezTo>
                  <a:pt x="16359" y="20160"/>
                  <a:pt x="16518" y="20160"/>
                  <a:pt x="16518" y="20160"/>
                </a:cubicBezTo>
                <a:cubicBezTo>
                  <a:pt x="16676" y="19954"/>
                  <a:pt x="16518" y="19954"/>
                  <a:pt x="16518" y="19954"/>
                </a:cubicBezTo>
                <a:cubicBezTo>
                  <a:pt x="16518" y="19954"/>
                  <a:pt x="16518" y="19748"/>
                  <a:pt x="16518" y="19748"/>
                </a:cubicBezTo>
                <a:cubicBezTo>
                  <a:pt x="16518" y="19748"/>
                  <a:pt x="16518" y="19748"/>
                  <a:pt x="16518" y="19748"/>
                </a:cubicBezTo>
                <a:cubicBezTo>
                  <a:pt x="16518" y="19748"/>
                  <a:pt x="16518" y="19748"/>
                  <a:pt x="16518" y="19543"/>
                </a:cubicBezTo>
                <a:cubicBezTo>
                  <a:pt x="16518" y="19543"/>
                  <a:pt x="16518" y="19543"/>
                  <a:pt x="16518" y="19543"/>
                </a:cubicBezTo>
                <a:cubicBezTo>
                  <a:pt x="16518" y="19543"/>
                  <a:pt x="16676" y="19337"/>
                  <a:pt x="16835" y="19337"/>
                </a:cubicBezTo>
                <a:cubicBezTo>
                  <a:pt x="16835" y="19337"/>
                  <a:pt x="17153" y="19337"/>
                  <a:pt x="17153" y="19131"/>
                </a:cubicBezTo>
                <a:cubicBezTo>
                  <a:pt x="17153" y="19131"/>
                  <a:pt x="17312" y="19337"/>
                  <a:pt x="17312" y="19131"/>
                </a:cubicBezTo>
                <a:cubicBezTo>
                  <a:pt x="17312" y="19131"/>
                  <a:pt x="17312" y="19131"/>
                  <a:pt x="17312" y="19131"/>
                </a:cubicBezTo>
                <a:cubicBezTo>
                  <a:pt x="17471" y="19131"/>
                  <a:pt x="17471" y="19131"/>
                  <a:pt x="17471" y="19131"/>
                </a:cubicBezTo>
                <a:cubicBezTo>
                  <a:pt x="17629" y="19131"/>
                  <a:pt x="17471" y="18925"/>
                  <a:pt x="17629" y="18925"/>
                </a:cubicBezTo>
                <a:cubicBezTo>
                  <a:pt x="17629" y="19131"/>
                  <a:pt x="17788" y="18925"/>
                  <a:pt x="17788" y="18925"/>
                </a:cubicBezTo>
                <a:cubicBezTo>
                  <a:pt x="17788" y="18720"/>
                  <a:pt x="17629" y="18514"/>
                  <a:pt x="17629" y="18514"/>
                </a:cubicBezTo>
                <a:cubicBezTo>
                  <a:pt x="17629" y="18514"/>
                  <a:pt x="17629" y="18308"/>
                  <a:pt x="17629" y="18308"/>
                </a:cubicBezTo>
                <a:cubicBezTo>
                  <a:pt x="17629" y="18514"/>
                  <a:pt x="17788" y="18720"/>
                  <a:pt x="17947" y="18720"/>
                </a:cubicBezTo>
                <a:cubicBezTo>
                  <a:pt x="17947" y="18720"/>
                  <a:pt x="18106" y="18720"/>
                  <a:pt x="18106" y="18720"/>
                </a:cubicBezTo>
                <a:cubicBezTo>
                  <a:pt x="18106" y="18514"/>
                  <a:pt x="18265" y="18720"/>
                  <a:pt x="18265" y="18720"/>
                </a:cubicBezTo>
                <a:cubicBezTo>
                  <a:pt x="18265" y="18720"/>
                  <a:pt x="18265" y="18514"/>
                  <a:pt x="18265" y="18514"/>
                </a:cubicBezTo>
                <a:cubicBezTo>
                  <a:pt x="18265" y="18514"/>
                  <a:pt x="18265" y="18514"/>
                  <a:pt x="18424" y="18514"/>
                </a:cubicBezTo>
                <a:cubicBezTo>
                  <a:pt x="18424" y="18514"/>
                  <a:pt x="18424" y="18514"/>
                  <a:pt x="18424" y="18514"/>
                </a:cubicBezTo>
                <a:cubicBezTo>
                  <a:pt x="18582" y="18514"/>
                  <a:pt x="18582" y="18514"/>
                  <a:pt x="18582" y="18514"/>
                </a:cubicBezTo>
                <a:cubicBezTo>
                  <a:pt x="18582" y="18514"/>
                  <a:pt x="18741" y="18514"/>
                  <a:pt x="18741" y="18514"/>
                </a:cubicBezTo>
                <a:cubicBezTo>
                  <a:pt x="18741" y="18514"/>
                  <a:pt x="18900" y="18514"/>
                  <a:pt x="18900" y="18514"/>
                </a:cubicBezTo>
                <a:cubicBezTo>
                  <a:pt x="18900" y="18514"/>
                  <a:pt x="18900" y="18308"/>
                  <a:pt x="18900" y="18308"/>
                </a:cubicBezTo>
                <a:cubicBezTo>
                  <a:pt x="18900" y="18308"/>
                  <a:pt x="18900" y="18308"/>
                  <a:pt x="18900" y="18308"/>
                </a:cubicBezTo>
                <a:cubicBezTo>
                  <a:pt x="19059" y="18103"/>
                  <a:pt x="19059" y="18103"/>
                  <a:pt x="19059" y="18103"/>
                </a:cubicBezTo>
                <a:cubicBezTo>
                  <a:pt x="19059" y="18103"/>
                  <a:pt x="19218" y="17897"/>
                  <a:pt x="19218" y="18103"/>
                </a:cubicBezTo>
                <a:cubicBezTo>
                  <a:pt x="19218" y="17897"/>
                  <a:pt x="19218" y="17897"/>
                  <a:pt x="19218" y="17897"/>
                </a:cubicBezTo>
                <a:cubicBezTo>
                  <a:pt x="19218" y="17691"/>
                  <a:pt x="19535" y="17691"/>
                  <a:pt x="19376" y="17485"/>
                </a:cubicBezTo>
                <a:cubicBezTo>
                  <a:pt x="19376" y="17485"/>
                  <a:pt x="19376" y="17485"/>
                  <a:pt x="19376" y="17485"/>
                </a:cubicBezTo>
                <a:cubicBezTo>
                  <a:pt x="19376" y="17280"/>
                  <a:pt x="19535" y="17485"/>
                  <a:pt x="19535" y="17485"/>
                </a:cubicBezTo>
                <a:cubicBezTo>
                  <a:pt x="19535" y="17485"/>
                  <a:pt x="19694" y="17280"/>
                  <a:pt x="19535" y="17280"/>
                </a:cubicBezTo>
                <a:cubicBezTo>
                  <a:pt x="19853" y="17280"/>
                  <a:pt x="19535" y="17074"/>
                  <a:pt x="19853" y="17074"/>
                </a:cubicBezTo>
                <a:cubicBezTo>
                  <a:pt x="19694" y="16868"/>
                  <a:pt x="19853" y="16868"/>
                  <a:pt x="20012" y="17074"/>
                </a:cubicBezTo>
                <a:cubicBezTo>
                  <a:pt x="19853" y="16868"/>
                  <a:pt x="19853" y="16663"/>
                  <a:pt x="19853" y="16663"/>
                </a:cubicBezTo>
                <a:cubicBezTo>
                  <a:pt x="19853" y="16457"/>
                  <a:pt x="19694" y="16663"/>
                  <a:pt x="19694" y="16457"/>
                </a:cubicBezTo>
                <a:cubicBezTo>
                  <a:pt x="19694" y="16457"/>
                  <a:pt x="20012" y="16457"/>
                  <a:pt x="20012" y="16457"/>
                </a:cubicBezTo>
                <a:cubicBezTo>
                  <a:pt x="20012" y="16251"/>
                  <a:pt x="19853" y="16251"/>
                  <a:pt x="19853" y="16045"/>
                </a:cubicBezTo>
                <a:cubicBezTo>
                  <a:pt x="19853" y="16045"/>
                  <a:pt x="19853" y="16045"/>
                  <a:pt x="19853" y="16045"/>
                </a:cubicBezTo>
                <a:cubicBezTo>
                  <a:pt x="20012" y="16457"/>
                  <a:pt x="20012" y="16045"/>
                  <a:pt x="20012" y="15840"/>
                </a:cubicBezTo>
                <a:cubicBezTo>
                  <a:pt x="20171" y="15634"/>
                  <a:pt x="20171" y="15428"/>
                  <a:pt x="20171" y="15428"/>
                </a:cubicBezTo>
                <a:cubicBezTo>
                  <a:pt x="20171" y="15428"/>
                  <a:pt x="20171" y="15223"/>
                  <a:pt x="20171" y="15223"/>
                </a:cubicBezTo>
                <a:cubicBezTo>
                  <a:pt x="20171" y="15223"/>
                  <a:pt x="20488" y="15223"/>
                  <a:pt x="20488" y="15223"/>
                </a:cubicBezTo>
                <a:cubicBezTo>
                  <a:pt x="20329" y="15017"/>
                  <a:pt x="20329" y="15017"/>
                  <a:pt x="20329" y="15017"/>
                </a:cubicBezTo>
                <a:cubicBezTo>
                  <a:pt x="20329" y="14811"/>
                  <a:pt x="20488" y="14811"/>
                  <a:pt x="20329" y="14811"/>
                </a:cubicBezTo>
                <a:cubicBezTo>
                  <a:pt x="20488" y="14811"/>
                  <a:pt x="20329" y="14605"/>
                  <a:pt x="20171" y="14605"/>
                </a:cubicBezTo>
                <a:cubicBezTo>
                  <a:pt x="20329" y="14605"/>
                  <a:pt x="20329" y="14605"/>
                  <a:pt x="20488" y="14605"/>
                </a:cubicBezTo>
                <a:cubicBezTo>
                  <a:pt x="20488" y="14605"/>
                  <a:pt x="20488" y="14400"/>
                  <a:pt x="20329" y="14400"/>
                </a:cubicBezTo>
                <a:cubicBezTo>
                  <a:pt x="20329" y="14400"/>
                  <a:pt x="20329" y="14400"/>
                  <a:pt x="20171" y="14400"/>
                </a:cubicBezTo>
                <a:cubicBezTo>
                  <a:pt x="20329" y="14400"/>
                  <a:pt x="20329" y="14194"/>
                  <a:pt x="20329" y="14194"/>
                </a:cubicBezTo>
                <a:cubicBezTo>
                  <a:pt x="20171" y="14194"/>
                  <a:pt x="20171" y="13988"/>
                  <a:pt x="20012" y="13988"/>
                </a:cubicBezTo>
                <a:cubicBezTo>
                  <a:pt x="19853" y="13988"/>
                  <a:pt x="19853" y="13988"/>
                  <a:pt x="19853" y="13988"/>
                </a:cubicBezTo>
                <a:cubicBezTo>
                  <a:pt x="19694" y="13988"/>
                  <a:pt x="19853" y="13988"/>
                  <a:pt x="19694" y="13988"/>
                </a:cubicBezTo>
                <a:cubicBezTo>
                  <a:pt x="19694" y="13988"/>
                  <a:pt x="19694" y="13988"/>
                  <a:pt x="19535" y="13988"/>
                </a:cubicBezTo>
                <a:cubicBezTo>
                  <a:pt x="19694" y="13783"/>
                  <a:pt x="19694" y="13988"/>
                  <a:pt x="19853" y="13988"/>
                </a:cubicBezTo>
                <a:cubicBezTo>
                  <a:pt x="19853" y="13783"/>
                  <a:pt x="19853" y="13783"/>
                  <a:pt x="19853" y="13783"/>
                </a:cubicBezTo>
                <a:cubicBezTo>
                  <a:pt x="20012" y="13577"/>
                  <a:pt x="20012" y="13577"/>
                  <a:pt x="20171" y="13577"/>
                </a:cubicBezTo>
                <a:cubicBezTo>
                  <a:pt x="20012" y="13371"/>
                  <a:pt x="19853" y="13165"/>
                  <a:pt x="19694" y="13165"/>
                </a:cubicBezTo>
                <a:cubicBezTo>
                  <a:pt x="19694" y="13165"/>
                  <a:pt x="19535" y="12960"/>
                  <a:pt x="19535" y="12960"/>
                </a:cubicBezTo>
                <a:cubicBezTo>
                  <a:pt x="19376" y="12960"/>
                  <a:pt x="19376" y="12960"/>
                  <a:pt x="19218" y="12960"/>
                </a:cubicBezTo>
                <a:cubicBezTo>
                  <a:pt x="19376" y="12960"/>
                  <a:pt x="19376" y="12754"/>
                  <a:pt x="19535" y="12960"/>
                </a:cubicBezTo>
                <a:cubicBezTo>
                  <a:pt x="19694" y="12960"/>
                  <a:pt x="19853" y="12960"/>
                  <a:pt x="20012" y="13165"/>
                </a:cubicBezTo>
                <a:cubicBezTo>
                  <a:pt x="20012" y="12754"/>
                  <a:pt x="19694" y="12754"/>
                  <a:pt x="19535" y="12548"/>
                </a:cubicBezTo>
                <a:cubicBezTo>
                  <a:pt x="19376" y="12343"/>
                  <a:pt x="19376" y="12343"/>
                  <a:pt x="19376" y="12137"/>
                </a:cubicBezTo>
                <a:cubicBezTo>
                  <a:pt x="19218" y="11931"/>
                  <a:pt x="19218" y="11725"/>
                  <a:pt x="19059" y="11520"/>
                </a:cubicBezTo>
                <a:cubicBezTo>
                  <a:pt x="18900" y="11520"/>
                  <a:pt x="18900" y="11520"/>
                  <a:pt x="18741" y="11314"/>
                </a:cubicBezTo>
                <a:cubicBezTo>
                  <a:pt x="18741" y="11314"/>
                  <a:pt x="18424" y="11314"/>
                  <a:pt x="18424" y="11108"/>
                </a:cubicBezTo>
                <a:cubicBezTo>
                  <a:pt x="18424" y="11108"/>
                  <a:pt x="18582" y="10491"/>
                  <a:pt x="18741" y="10491"/>
                </a:cubicBezTo>
                <a:cubicBezTo>
                  <a:pt x="18741" y="10491"/>
                  <a:pt x="18582" y="10285"/>
                  <a:pt x="18582" y="10285"/>
                </a:cubicBezTo>
                <a:cubicBezTo>
                  <a:pt x="18741" y="10285"/>
                  <a:pt x="18741" y="10491"/>
                  <a:pt x="18741" y="10491"/>
                </a:cubicBezTo>
                <a:cubicBezTo>
                  <a:pt x="18900" y="10491"/>
                  <a:pt x="18741" y="10080"/>
                  <a:pt x="18900" y="10080"/>
                </a:cubicBezTo>
                <a:cubicBezTo>
                  <a:pt x="18900" y="10080"/>
                  <a:pt x="18741" y="10080"/>
                  <a:pt x="18741" y="10080"/>
                </a:cubicBezTo>
                <a:cubicBezTo>
                  <a:pt x="18900" y="10080"/>
                  <a:pt x="18900" y="10080"/>
                  <a:pt x="19059" y="9874"/>
                </a:cubicBezTo>
                <a:cubicBezTo>
                  <a:pt x="19218" y="9874"/>
                  <a:pt x="19218" y="9874"/>
                  <a:pt x="19218" y="9874"/>
                </a:cubicBezTo>
                <a:cubicBezTo>
                  <a:pt x="19376" y="9874"/>
                  <a:pt x="19376" y="9874"/>
                  <a:pt x="19376" y="9874"/>
                </a:cubicBezTo>
                <a:cubicBezTo>
                  <a:pt x="19376" y="9668"/>
                  <a:pt x="19376" y="9668"/>
                  <a:pt x="19376" y="9668"/>
                </a:cubicBezTo>
                <a:cubicBezTo>
                  <a:pt x="19218" y="9463"/>
                  <a:pt x="19059" y="9463"/>
                  <a:pt x="19059" y="9463"/>
                </a:cubicBezTo>
                <a:cubicBezTo>
                  <a:pt x="18900" y="9463"/>
                  <a:pt x="18741" y="9463"/>
                  <a:pt x="18582" y="9257"/>
                </a:cubicBezTo>
                <a:cubicBezTo>
                  <a:pt x="18582" y="9257"/>
                  <a:pt x="18424" y="9257"/>
                  <a:pt x="18424" y="9463"/>
                </a:cubicBezTo>
                <a:cubicBezTo>
                  <a:pt x="18424" y="9463"/>
                  <a:pt x="18424" y="9463"/>
                  <a:pt x="18424" y="9463"/>
                </a:cubicBezTo>
                <a:cubicBezTo>
                  <a:pt x="18265" y="9668"/>
                  <a:pt x="18265" y="9874"/>
                  <a:pt x="18106" y="9668"/>
                </a:cubicBezTo>
                <a:cubicBezTo>
                  <a:pt x="17788" y="9668"/>
                  <a:pt x="17947" y="9463"/>
                  <a:pt x="17788" y="9257"/>
                </a:cubicBezTo>
                <a:cubicBezTo>
                  <a:pt x="17629" y="9051"/>
                  <a:pt x="17471" y="9051"/>
                  <a:pt x="17312" y="9051"/>
                </a:cubicBezTo>
                <a:cubicBezTo>
                  <a:pt x="17153" y="8845"/>
                  <a:pt x="16994" y="8640"/>
                  <a:pt x="17153" y="8434"/>
                </a:cubicBezTo>
                <a:cubicBezTo>
                  <a:pt x="17153" y="8434"/>
                  <a:pt x="17312" y="8640"/>
                  <a:pt x="17312" y="8640"/>
                </a:cubicBezTo>
                <a:cubicBezTo>
                  <a:pt x="17312" y="8640"/>
                  <a:pt x="17629" y="8434"/>
                  <a:pt x="17629" y="8434"/>
                </a:cubicBezTo>
                <a:cubicBezTo>
                  <a:pt x="17629" y="8434"/>
                  <a:pt x="17629" y="8228"/>
                  <a:pt x="17629" y="8023"/>
                </a:cubicBezTo>
                <a:cubicBezTo>
                  <a:pt x="17788" y="8023"/>
                  <a:pt x="17947" y="8023"/>
                  <a:pt x="17947" y="7817"/>
                </a:cubicBezTo>
                <a:cubicBezTo>
                  <a:pt x="17947" y="7817"/>
                  <a:pt x="17947" y="7611"/>
                  <a:pt x="17947" y="7611"/>
                </a:cubicBezTo>
                <a:cubicBezTo>
                  <a:pt x="18106" y="7405"/>
                  <a:pt x="18106" y="7611"/>
                  <a:pt x="18265" y="7405"/>
                </a:cubicBezTo>
                <a:cubicBezTo>
                  <a:pt x="18265" y="7405"/>
                  <a:pt x="18265" y="7611"/>
                  <a:pt x="18265" y="7405"/>
                </a:cubicBezTo>
                <a:cubicBezTo>
                  <a:pt x="18424" y="7611"/>
                  <a:pt x="18582" y="7611"/>
                  <a:pt x="18582" y="7817"/>
                </a:cubicBezTo>
                <a:cubicBezTo>
                  <a:pt x="18582" y="8023"/>
                  <a:pt x="18265" y="8023"/>
                  <a:pt x="18424" y="8228"/>
                </a:cubicBezTo>
                <a:cubicBezTo>
                  <a:pt x="18424" y="8228"/>
                  <a:pt x="18424" y="8228"/>
                  <a:pt x="18424" y="8228"/>
                </a:cubicBezTo>
                <a:cubicBezTo>
                  <a:pt x="18424" y="8434"/>
                  <a:pt x="18582" y="8434"/>
                  <a:pt x="18582" y="8434"/>
                </a:cubicBezTo>
                <a:cubicBezTo>
                  <a:pt x="18582" y="8434"/>
                  <a:pt x="18582" y="8434"/>
                  <a:pt x="18582" y="8434"/>
                </a:cubicBezTo>
                <a:cubicBezTo>
                  <a:pt x="18582" y="8640"/>
                  <a:pt x="18582" y="8640"/>
                  <a:pt x="18424" y="8640"/>
                </a:cubicBezTo>
                <a:cubicBezTo>
                  <a:pt x="18424" y="8845"/>
                  <a:pt x="18582" y="8640"/>
                  <a:pt x="18741" y="8640"/>
                </a:cubicBezTo>
                <a:cubicBezTo>
                  <a:pt x="18582" y="8640"/>
                  <a:pt x="18741" y="8640"/>
                  <a:pt x="18741" y="8640"/>
                </a:cubicBezTo>
                <a:cubicBezTo>
                  <a:pt x="18741" y="8434"/>
                  <a:pt x="18741" y="8434"/>
                  <a:pt x="18900" y="8434"/>
                </a:cubicBezTo>
                <a:cubicBezTo>
                  <a:pt x="18900" y="8228"/>
                  <a:pt x="19218" y="8228"/>
                  <a:pt x="19218" y="8023"/>
                </a:cubicBezTo>
                <a:cubicBezTo>
                  <a:pt x="19376" y="8023"/>
                  <a:pt x="19376" y="8023"/>
                  <a:pt x="19535" y="8023"/>
                </a:cubicBezTo>
                <a:cubicBezTo>
                  <a:pt x="19376" y="7817"/>
                  <a:pt x="19694" y="7611"/>
                  <a:pt x="19694" y="7611"/>
                </a:cubicBezTo>
                <a:cubicBezTo>
                  <a:pt x="19853" y="7611"/>
                  <a:pt x="19853" y="7405"/>
                  <a:pt x="20012" y="7405"/>
                </a:cubicBezTo>
                <a:cubicBezTo>
                  <a:pt x="20012" y="7200"/>
                  <a:pt x="19853" y="6994"/>
                  <a:pt x="20171" y="6994"/>
                </a:cubicBezTo>
                <a:cubicBezTo>
                  <a:pt x="20171" y="6994"/>
                  <a:pt x="20171" y="6994"/>
                  <a:pt x="20329" y="7200"/>
                </a:cubicBezTo>
                <a:cubicBezTo>
                  <a:pt x="20488" y="7200"/>
                  <a:pt x="20488" y="7200"/>
                  <a:pt x="20647" y="7200"/>
                </a:cubicBezTo>
                <a:cubicBezTo>
                  <a:pt x="20647" y="6994"/>
                  <a:pt x="20488" y="6994"/>
                  <a:pt x="20488" y="6788"/>
                </a:cubicBezTo>
                <a:cubicBezTo>
                  <a:pt x="20488" y="6788"/>
                  <a:pt x="20647" y="6788"/>
                  <a:pt x="20806" y="6788"/>
                </a:cubicBezTo>
                <a:cubicBezTo>
                  <a:pt x="20806" y="6788"/>
                  <a:pt x="20806" y="6583"/>
                  <a:pt x="20806" y="6583"/>
                </a:cubicBezTo>
                <a:cubicBezTo>
                  <a:pt x="20806" y="6583"/>
                  <a:pt x="20965" y="6583"/>
                  <a:pt x="20965" y="6583"/>
                </a:cubicBezTo>
                <a:cubicBezTo>
                  <a:pt x="20965" y="6583"/>
                  <a:pt x="20806" y="6377"/>
                  <a:pt x="20806" y="6171"/>
                </a:cubicBezTo>
                <a:cubicBezTo>
                  <a:pt x="20965" y="6171"/>
                  <a:pt x="21124" y="6377"/>
                  <a:pt x="21282" y="6583"/>
                </a:cubicBezTo>
                <a:cubicBezTo>
                  <a:pt x="21282" y="6583"/>
                  <a:pt x="21282" y="6583"/>
                  <a:pt x="21282" y="6583"/>
                </a:cubicBezTo>
                <a:cubicBezTo>
                  <a:pt x="21124" y="6377"/>
                  <a:pt x="21124" y="6377"/>
                  <a:pt x="21124" y="6377"/>
                </a:cubicBezTo>
                <a:cubicBezTo>
                  <a:pt x="21282" y="6171"/>
                  <a:pt x="21282" y="6377"/>
                  <a:pt x="21282" y="6171"/>
                </a:cubicBezTo>
                <a:cubicBezTo>
                  <a:pt x="21282" y="5965"/>
                  <a:pt x="21124" y="5554"/>
                  <a:pt x="20965" y="5348"/>
                </a:cubicBezTo>
                <a:cubicBezTo>
                  <a:pt x="20965" y="5348"/>
                  <a:pt x="20806" y="5143"/>
                  <a:pt x="20806" y="5143"/>
                </a:cubicBezTo>
                <a:cubicBezTo>
                  <a:pt x="20806" y="5143"/>
                  <a:pt x="20965" y="5143"/>
                  <a:pt x="20965" y="5143"/>
                </a:cubicBezTo>
                <a:cubicBezTo>
                  <a:pt x="20965" y="4937"/>
                  <a:pt x="20965" y="4937"/>
                  <a:pt x="20965" y="4937"/>
                </a:cubicBezTo>
                <a:cubicBezTo>
                  <a:pt x="20965" y="4731"/>
                  <a:pt x="21124" y="4937"/>
                  <a:pt x="21282" y="4937"/>
                </a:cubicBezTo>
                <a:cubicBezTo>
                  <a:pt x="21282" y="4937"/>
                  <a:pt x="21600" y="5143"/>
                  <a:pt x="21441" y="4937"/>
                </a:cubicBezTo>
                <a:close/>
              </a:path>
            </a:pathLst>
          </a:custGeom>
          <a:solidFill>
            <a:srgbClr val="EE1C25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5" name="Shape 2074"/>
          <p:cNvSpPr/>
          <p:nvPr/>
        </p:nvSpPr>
        <p:spPr bwMode="auto">
          <a:xfrm>
            <a:off x="2284413" y="3364707"/>
            <a:ext cx="366712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21032" y="21407"/>
                  <a:pt x="21032" y="21407"/>
                </a:cubicBezTo>
                <a:cubicBezTo>
                  <a:pt x="21032" y="21407"/>
                  <a:pt x="20463" y="21407"/>
                  <a:pt x="21032" y="21407"/>
                </a:cubicBezTo>
                <a:cubicBezTo>
                  <a:pt x="20463" y="21214"/>
                  <a:pt x="20463" y="21214"/>
                  <a:pt x="19895" y="21214"/>
                </a:cubicBezTo>
                <a:cubicBezTo>
                  <a:pt x="19895" y="21214"/>
                  <a:pt x="19326" y="21214"/>
                  <a:pt x="18758" y="21214"/>
                </a:cubicBezTo>
                <a:cubicBezTo>
                  <a:pt x="18758" y="21407"/>
                  <a:pt x="19326" y="21407"/>
                  <a:pt x="20463" y="21600"/>
                </a:cubicBezTo>
                <a:cubicBezTo>
                  <a:pt x="19895" y="21600"/>
                  <a:pt x="19895" y="21407"/>
                  <a:pt x="19895" y="21407"/>
                </a:cubicBezTo>
                <a:cubicBezTo>
                  <a:pt x="19895" y="21407"/>
                  <a:pt x="20463" y="21407"/>
                  <a:pt x="20463" y="21407"/>
                </a:cubicBezTo>
                <a:cubicBezTo>
                  <a:pt x="20463" y="21407"/>
                  <a:pt x="20463" y="21600"/>
                  <a:pt x="20463" y="21600"/>
                </a:cubicBezTo>
                <a:cubicBezTo>
                  <a:pt x="21032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lose/>
                <a:moveTo>
                  <a:pt x="15916" y="20829"/>
                </a:moveTo>
                <a:cubicBezTo>
                  <a:pt x="16484" y="20829"/>
                  <a:pt x="17053" y="21021"/>
                  <a:pt x="17053" y="20829"/>
                </a:cubicBezTo>
                <a:cubicBezTo>
                  <a:pt x="17053" y="20829"/>
                  <a:pt x="15916" y="20829"/>
                  <a:pt x="15916" y="20636"/>
                </a:cubicBezTo>
                <a:cubicBezTo>
                  <a:pt x="15347" y="20636"/>
                  <a:pt x="15347" y="20636"/>
                  <a:pt x="15347" y="20829"/>
                </a:cubicBezTo>
                <a:cubicBezTo>
                  <a:pt x="15347" y="21021"/>
                  <a:pt x="15916" y="20829"/>
                  <a:pt x="15916" y="20829"/>
                </a:cubicBezTo>
                <a:close/>
                <a:moveTo>
                  <a:pt x="14779" y="20636"/>
                </a:moveTo>
                <a:cubicBezTo>
                  <a:pt x="14779" y="20636"/>
                  <a:pt x="14211" y="20636"/>
                  <a:pt x="14211" y="20443"/>
                </a:cubicBezTo>
                <a:cubicBezTo>
                  <a:pt x="13642" y="20443"/>
                  <a:pt x="13642" y="20250"/>
                  <a:pt x="13642" y="20443"/>
                </a:cubicBezTo>
                <a:cubicBezTo>
                  <a:pt x="13074" y="20443"/>
                  <a:pt x="13074" y="20443"/>
                  <a:pt x="12505" y="20443"/>
                </a:cubicBezTo>
                <a:cubicBezTo>
                  <a:pt x="13074" y="20443"/>
                  <a:pt x="13642" y="20636"/>
                  <a:pt x="13642" y="20636"/>
                </a:cubicBezTo>
                <a:cubicBezTo>
                  <a:pt x="13642" y="20636"/>
                  <a:pt x="13642" y="20829"/>
                  <a:pt x="14211" y="20829"/>
                </a:cubicBezTo>
                <a:cubicBezTo>
                  <a:pt x="14211" y="20829"/>
                  <a:pt x="14211" y="20636"/>
                  <a:pt x="14211" y="20636"/>
                </a:cubicBezTo>
                <a:cubicBezTo>
                  <a:pt x="14211" y="20636"/>
                  <a:pt x="14779" y="20636"/>
                  <a:pt x="14211" y="20829"/>
                </a:cubicBezTo>
                <a:cubicBezTo>
                  <a:pt x="14779" y="20829"/>
                  <a:pt x="14779" y="20829"/>
                  <a:pt x="14779" y="20636"/>
                </a:cubicBezTo>
                <a:close/>
                <a:moveTo>
                  <a:pt x="18758" y="21214"/>
                </a:moveTo>
                <a:cubicBezTo>
                  <a:pt x="19326" y="21214"/>
                  <a:pt x="19895" y="21214"/>
                  <a:pt x="20463" y="21214"/>
                </a:cubicBezTo>
                <a:cubicBezTo>
                  <a:pt x="19895" y="21021"/>
                  <a:pt x="19895" y="20829"/>
                  <a:pt x="19326" y="20636"/>
                </a:cubicBezTo>
                <a:cubicBezTo>
                  <a:pt x="19326" y="20443"/>
                  <a:pt x="18758" y="20057"/>
                  <a:pt x="18758" y="20057"/>
                </a:cubicBezTo>
                <a:cubicBezTo>
                  <a:pt x="18189" y="19864"/>
                  <a:pt x="18189" y="20057"/>
                  <a:pt x="18189" y="20057"/>
                </a:cubicBezTo>
                <a:cubicBezTo>
                  <a:pt x="17621" y="20057"/>
                  <a:pt x="17621" y="19864"/>
                  <a:pt x="17621" y="19864"/>
                </a:cubicBezTo>
                <a:cubicBezTo>
                  <a:pt x="17053" y="19864"/>
                  <a:pt x="17053" y="20057"/>
                  <a:pt x="17053" y="20057"/>
                </a:cubicBezTo>
                <a:cubicBezTo>
                  <a:pt x="17053" y="20057"/>
                  <a:pt x="16484" y="20057"/>
                  <a:pt x="16484" y="20057"/>
                </a:cubicBezTo>
                <a:cubicBezTo>
                  <a:pt x="17053" y="20250"/>
                  <a:pt x="16484" y="20057"/>
                  <a:pt x="17053" y="20443"/>
                </a:cubicBezTo>
                <a:cubicBezTo>
                  <a:pt x="17053" y="20636"/>
                  <a:pt x="18189" y="20250"/>
                  <a:pt x="18189" y="20443"/>
                </a:cubicBezTo>
                <a:cubicBezTo>
                  <a:pt x="17621" y="20636"/>
                  <a:pt x="17053" y="20636"/>
                  <a:pt x="17621" y="20829"/>
                </a:cubicBezTo>
                <a:cubicBezTo>
                  <a:pt x="18189" y="20829"/>
                  <a:pt x="18758" y="20829"/>
                  <a:pt x="19326" y="21021"/>
                </a:cubicBezTo>
                <a:cubicBezTo>
                  <a:pt x="19326" y="21021"/>
                  <a:pt x="19326" y="21021"/>
                  <a:pt x="19326" y="21021"/>
                </a:cubicBezTo>
                <a:cubicBezTo>
                  <a:pt x="19326" y="21021"/>
                  <a:pt x="18758" y="21021"/>
                  <a:pt x="18189" y="21021"/>
                </a:cubicBezTo>
                <a:cubicBezTo>
                  <a:pt x="17621" y="21021"/>
                  <a:pt x="17621" y="20829"/>
                  <a:pt x="17053" y="20829"/>
                </a:cubicBezTo>
                <a:cubicBezTo>
                  <a:pt x="17053" y="20829"/>
                  <a:pt x="17621" y="20829"/>
                  <a:pt x="17621" y="20829"/>
                </a:cubicBezTo>
                <a:cubicBezTo>
                  <a:pt x="17053" y="20636"/>
                  <a:pt x="16484" y="20443"/>
                  <a:pt x="17053" y="20636"/>
                </a:cubicBezTo>
                <a:cubicBezTo>
                  <a:pt x="17053" y="20636"/>
                  <a:pt x="17053" y="20636"/>
                  <a:pt x="16484" y="20636"/>
                </a:cubicBezTo>
                <a:cubicBezTo>
                  <a:pt x="17053" y="20829"/>
                  <a:pt x="17621" y="20829"/>
                  <a:pt x="18189" y="21021"/>
                </a:cubicBezTo>
                <a:cubicBezTo>
                  <a:pt x="17621" y="21021"/>
                  <a:pt x="17621" y="21021"/>
                  <a:pt x="17621" y="21021"/>
                </a:cubicBezTo>
                <a:cubicBezTo>
                  <a:pt x="17621" y="21021"/>
                  <a:pt x="17621" y="21021"/>
                  <a:pt x="17053" y="21021"/>
                </a:cubicBezTo>
                <a:cubicBezTo>
                  <a:pt x="17053" y="21021"/>
                  <a:pt x="17053" y="21021"/>
                  <a:pt x="17053" y="21021"/>
                </a:cubicBezTo>
                <a:cubicBezTo>
                  <a:pt x="17053" y="21021"/>
                  <a:pt x="15916" y="21021"/>
                  <a:pt x="15916" y="21021"/>
                </a:cubicBezTo>
                <a:cubicBezTo>
                  <a:pt x="15916" y="21214"/>
                  <a:pt x="17053" y="21214"/>
                  <a:pt x="17053" y="21214"/>
                </a:cubicBezTo>
                <a:cubicBezTo>
                  <a:pt x="17621" y="21214"/>
                  <a:pt x="18758" y="21214"/>
                  <a:pt x="18758" y="21214"/>
                </a:cubicBezTo>
                <a:close/>
                <a:moveTo>
                  <a:pt x="10800" y="19671"/>
                </a:moveTo>
                <a:cubicBezTo>
                  <a:pt x="10232" y="19671"/>
                  <a:pt x="9663" y="19479"/>
                  <a:pt x="9663" y="19479"/>
                </a:cubicBezTo>
                <a:cubicBezTo>
                  <a:pt x="9663" y="19479"/>
                  <a:pt x="9663" y="19479"/>
                  <a:pt x="9663" y="19479"/>
                </a:cubicBezTo>
                <a:cubicBezTo>
                  <a:pt x="9095" y="19479"/>
                  <a:pt x="10232" y="19864"/>
                  <a:pt x="10800" y="19864"/>
                </a:cubicBezTo>
                <a:cubicBezTo>
                  <a:pt x="10232" y="19671"/>
                  <a:pt x="10800" y="19671"/>
                  <a:pt x="10800" y="19671"/>
                </a:cubicBezTo>
                <a:close/>
                <a:moveTo>
                  <a:pt x="9095" y="18514"/>
                </a:moveTo>
                <a:cubicBezTo>
                  <a:pt x="9095" y="18321"/>
                  <a:pt x="8526" y="17936"/>
                  <a:pt x="7958" y="17936"/>
                </a:cubicBezTo>
                <a:cubicBezTo>
                  <a:pt x="7389" y="17743"/>
                  <a:pt x="7389" y="17936"/>
                  <a:pt x="7389" y="17936"/>
                </a:cubicBezTo>
                <a:cubicBezTo>
                  <a:pt x="7389" y="18129"/>
                  <a:pt x="7389" y="18129"/>
                  <a:pt x="7389" y="18129"/>
                </a:cubicBezTo>
                <a:cubicBezTo>
                  <a:pt x="6821" y="18129"/>
                  <a:pt x="7389" y="18321"/>
                  <a:pt x="7389" y="18321"/>
                </a:cubicBezTo>
                <a:cubicBezTo>
                  <a:pt x="7389" y="18321"/>
                  <a:pt x="7389" y="18321"/>
                  <a:pt x="7389" y="18321"/>
                </a:cubicBezTo>
                <a:cubicBezTo>
                  <a:pt x="7389" y="18514"/>
                  <a:pt x="7389" y="18514"/>
                  <a:pt x="7958" y="18514"/>
                </a:cubicBezTo>
                <a:cubicBezTo>
                  <a:pt x="8526" y="18514"/>
                  <a:pt x="7958" y="18321"/>
                  <a:pt x="7958" y="18321"/>
                </a:cubicBezTo>
                <a:cubicBezTo>
                  <a:pt x="7958" y="18321"/>
                  <a:pt x="8526" y="18707"/>
                  <a:pt x="9095" y="18514"/>
                </a:cubicBezTo>
                <a:close/>
                <a:moveTo>
                  <a:pt x="6821" y="17936"/>
                </a:moveTo>
                <a:cubicBezTo>
                  <a:pt x="7389" y="17743"/>
                  <a:pt x="6253" y="17357"/>
                  <a:pt x="6253" y="17550"/>
                </a:cubicBezTo>
                <a:cubicBezTo>
                  <a:pt x="6253" y="17550"/>
                  <a:pt x="6253" y="17743"/>
                  <a:pt x="6253" y="17743"/>
                </a:cubicBezTo>
                <a:cubicBezTo>
                  <a:pt x="6253" y="17743"/>
                  <a:pt x="6253" y="17936"/>
                  <a:pt x="6821" y="17936"/>
                </a:cubicBezTo>
                <a:close/>
                <a:moveTo>
                  <a:pt x="6253" y="17550"/>
                </a:moveTo>
                <a:cubicBezTo>
                  <a:pt x="6821" y="17550"/>
                  <a:pt x="7389" y="17936"/>
                  <a:pt x="7958" y="17743"/>
                </a:cubicBezTo>
                <a:cubicBezTo>
                  <a:pt x="7389" y="17550"/>
                  <a:pt x="7389" y="17357"/>
                  <a:pt x="6821" y="17357"/>
                </a:cubicBezTo>
                <a:cubicBezTo>
                  <a:pt x="6821" y="17357"/>
                  <a:pt x="6821" y="17357"/>
                  <a:pt x="6253" y="17550"/>
                </a:cubicBezTo>
                <a:close/>
                <a:moveTo>
                  <a:pt x="5684" y="15429"/>
                </a:moveTo>
                <a:cubicBezTo>
                  <a:pt x="6253" y="15236"/>
                  <a:pt x="5684" y="15236"/>
                  <a:pt x="5684" y="15236"/>
                </a:cubicBezTo>
                <a:cubicBezTo>
                  <a:pt x="5116" y="15236"/>
                  <a:pt x="5684" y="15236"/>
                  <a:pt x="5116" y="15236"/>
                </a:cubicBezTo>
                <a:cubicBezTo>
                  <a:pt x="5684" y="15236"/>
                  <a:pt x="5116" y="15429"/>
                  <a:pt x="5116" y="15429"/>
                </a:cubicBezTo>
                <a:cubicBezTo>
                  <a:pt x="5116" y="15429"/>
                  <a:pt x="5116" y="15429"/>
                  <a:pt x="5116" y="15429"/>
                </a:cubicBezTo>
                <a:cubicBezTo>
                  <a:pt x="5116" y="15429"/>
                  <a:pt x="5116" y="15429"/>
                  <a:pt x="5116" y="15429"/>
                </a:cubicBezTo>
                <a:cubicBezTo>
                  <a:pt x="5116" y="15621"/>
                  <a:pt x="6253" y="16007"/>
                  <a:pt x="6253" y="16007"/>
                </a:cubicBezTo>
                <a:cubicBezTo>
                  <a:pt x="6821" y="15814"/>
                  <a:pt x="5116" y="15429"/>
                  <a:pt x="5684" y="15429"/>
                </a:cubicBezTo>
                <a:close/>
                <a:moveTo>
                  <a:pt x="5116" y="14850"/>
                </a:moveTo>
                <a:cubicBezTo>
                  <a:pt x="5116" y="14850"/>
                  <a:pt x="5116" y="14850"/>
                  <a:pt x="5116" y="14850"/>
                </a:cubicBezTo>
                <a:cubicBezTo>
                  <a:pt x="5116" y="14657"/>
                  <a:pt x="5116" y="14657"/>
                  <a:pt x="5116" y="14657"/>
                </a:cubicBezTo>
                <a:cubicBezTo>
                  <a:pt x="5116" y="14657"/>
                  <a:pt x="5116" y="14657"/>
                  <a:pt x="5116" y="14657"/>
                </a:cubicBezTo>
                <a:cubicBezTo>
                  <a:pt x="5116" y="14464"/>
                  <a:pt x="5116" y="14464"/>
                  <a:pt x="4547" y="14464"/>
                </a:cubicBezTo>
                <a:cubicBezTo>
                  <a:pt x="4547" y="14271"/>
                  <a:pt x="5116" y="14271"/>
                  <a:pt x="5116" y="14271"/>
                </a:cubicBezTo>
                <a:cubicBezTo>
                  <a:pt x="4547" y="14271"/>
                  <a:pt x="5116" y="14271"/>
                  <a:pt x="4547" y="14079"/>
                </a:cubicBezTo>
                <a:cubicBezTo>
                  <a:pt x="4547" y="13886"/>
                  <a:pt x="4547" y="13886"/>
                  <a:pt x="3979" y="13886"/>
                </a:cubicBezTo>
                <a:cubicBezTo>
                  <a:pt x="3979" y="14079"/>
                  <a:pt x="3979" y="14271"/>
                  <a:pt x="3979" y="14464"/>
                </a:cubicBezTo>
                <a:cubicBezTo>
                  <a:pt x="4547" y="14657"/>
                  <a:pt x="3979" y="14657"/>
                  <a:pt x="5116" y="14850"/>
                </a:cubicBezTo>
                <a:close/>
                <a:moveTo>
                  <a:pt x="15916" y="20636"/>
                </a:moveTo>
                <a:cubicBezTo>
                  <a:pt x="17621" y="20829"/>
                  <a:pt x="15347" y="20250"/>
                  <a:pt x="15916" y="20057"/>
                </a:cubicBezTo>
                <a:cubicBezTo>
                  <a:pt x="15916" y="20057"/>
                  <a:pt x="16484" y="20057"/>
                  <a:pt x="17053" y="19864"/>
                </a:cubicBezTo>
                <a:cubicBezTo>
                  <a:pt x="17053" y="19864"/>
                  <a:pt x="17053" y="19864"/>
                  <a:pt x="17053" y="19864"/>
                </a:cubicBezTo>
                <a:cubicBezTo>
                  <a:pt x="17621" y="19864"/>
                  <a:pt x="17621" y="19864"/>
                  <a:pt x="17621" y="19864"/>
                </a:cubicBezTo>
                <a:cubicBezTo>
                  <a:pt x="18189" y="19864"/>
                  <a:pt x="18189" y="19864"/>
                  <a:pt x="18758" y="19864"/>
                </a:cubicBezTo>
                <a:cubicBezTo>
                  <a:pt x="18189" y="19864"/>
                  <a:pt x="17621" y="19864"/>
                  <a:pt x="17621" y="19864"/>
                </a:cubicBezTo>
                <a:cubicBezTo>
                  <a:pt x="16484" y="19671"/>
                  <a:pt x="15916" y="19671"/>
                  <a:pt x="14779" y="19671"/>
                </a:cubicBezTo>
                <a:cubicBezTo>
                  <a:pt x="14779" y="19671"/>
                  <a:pt x="14211" y="19671"/>
                  <a:pt x="13642" y="19671"/>
                </a:cubicBezTo>
                <a:cubicBezTo>
                  <a:pt x="13074" y="19479"/>
                  <a:pt x="13074" y="19479"/>
                  <a:pt x="12505" y="19286"/>
                </a:cubicBezTo>
                <a:cubicBezTo>
                  <a:pt x="12505" y="19093"/>
                  <a:pt x="12505" y="18900"/>
                  <a:pt x="11937" y="18900"/>
                </a:cubicBezTo>
                <a:cubicBezTo>
                  <a:pt x="11937" y="18900"/>
                  <a:pt x="11368" y="18900"/>
                  <a:pt x="11368" y="18900"/>
                </a:cubicBezTo>
                <a:cubicBezTo>
                  <a:pt x="10800" y="18900"/>
                  <a:pt x="10232" y="18707"/>
                  <a:pt x="10232" y="18514"/>
                </a:cubicBezTo>
                <a:cubicBezTo>
                  <a:pt x="10232" y="18514"/>
                  <a:pt x="9663" y="18321"/>
                  <a:pt x="9663" y="18129"/>
                </a:cubicBezTo>
                <a:cubicBezTo>
                  <a:pt x="9663" y="18129"/>
                  <a:pt x="10232" y="18129"/>
                  <a:pt x="10232" y="18129"/>
                </a:cubicBezTo>
                <a:cubicBezTo>
                  <a:pt x="9663" y="17936"/>
                  <a:pt x="10232" y="17936"/>
                  <a:pt x="10232" y="17936"/>
                </a:cubicBezTo>
                <a:cubicBezTo>
                  <a:pt x="10800" y="17743"/>
                  <a:pt x="10232" y="17743"/>
                  <a:pt x="10232" y="17743"/>
                </a:cubicBezTo>
                <a:cubicBezTo>
                  <a:pt x="10232" y="17743"/>
                  <a:pt x="10800" y="17743"/>
                  <a:pt x="10800" y="17550"/>
                </a:cubicBezTo>
                <a:cubicBezTo>
                  <a:pt x="10232" y="17357"/>
                  <a:pt x="9663" y="17550"/>
                  <a:pt x="10232" y="17164"/>
                </a:cubicBezTo>
                <a:cubicBezTo>
                  <a:pt x="10232" y="17164"/>
                  <a:pt x="10232" y="16971"/>
                  <a:pt x="10232" y="16971"/>
                </a:cubicBezTo>
                <a:cubicBezTo>
                  <a:pt x="10232" y="16971"/>
                  <a:pt x="10232" y="16779"/>
                  <a:pt x="10232" y="16779"/>
                </a:cubicBezTo>
                <a:cubicBezTo>
                  <a:pt x="10232" y="16779"/>
                  <a:pt x="10232" y="16779"/>
                  <a:pt x="10232" y="16779"/>
                </a:cubicBezTo>
                <a:cubicBezTo>
                  <a:pt x="10232" y="16586"/>
                  <a:pt x="10232" y="16586"/>
                  <a:pt x="10232" y="16586"/>
                </a:cubicBezTo>
                <a:cubicBezTo>
                  <a:pt x="9663" y="16586"/>
                  <a:pt x="9663" y="16393"/>
                  <a:pt x="9663" y="16393"/>
                </a:cubicBezTo>
                <a:cubicBezTo>
                  <a:pt x="9663" y="16393"/>
                  <a:pt x="9663" y="16393"/>
                  <a:pt x="9663" y="16393"/>
                </a:cubicBezTo>
                <a:cubicBezTo>
                  <a:pt x="9663" y="16393"/>
                  <a:pt x="9663" y="16393"/>
                  <a:pt x="9663" y="16200"/>
                </a:cubicBezTo>
                <a:cubicBezTo>
                  <a:pt x="9663" y="16200"/>
                  <a:pt x="9663" y="16200"/>
                  <a:pt x="9663" y="16200"/>
                </a:cubicBezTo>
                <a:cubicBezTo>
                  <a:pt x="9095" y="16007"/>
                  <a:pt x="9663" y="16007"/>
                  <a:pt x="9663" y="15814"/>
                </a:cubicBezTo>
                <a:cubicBezTo>
                  <a:pt x="9663" y="15621"/>
                  <a:pt x="8526" y="15814"/>
                  <a:pt x="8526" y="15621"/>
                </a:cubicBezTo>
                <a:cubicBezTo>
                  <a:pt x="9095" y="15621"/>
                  <a:pt x="10232" y="15621"/>
                  <a:pt x="9095" y="15429"/>
                </a:cubicBezTo>
                <a:cubicBezTo>
                  <a:pt x="9095" y="15236"/>
                  <a:pt x="8526" y="15429"/>
                  <a:pt x="8526" y="15236"/>
                </a:cubicBezTo>
                <a:cubicBezTo>
                  <a:pt x="8526" y="15236"/>
                  <a:pt x="8526" y="15043"/>
                  <a:pt x="7958" y="15043"/>
                </a:cubicBezTo>
                <a:cubicBezTo>
                  <a:pt x="7958" y="14850"/>
                  <a:pt x="7958" y="14850"/>
                  <a:pt x="7958" y="14850"/>
                </a:cubicBezTo>
                <a:cubicBezTo>
                  <a:pt x="7958" y="14850"/>
                  <a:pt x="7958" y="14657"/>
                  <a:pt x="7958" y="14657"/>
                </a:cubicBezTo>
                <a:cubicBezTo>
                  <a:pt x="7958" y="14657"/>
                  <a:pt x="7389" y="14657"/>
                  <a:pt x="7389" y="14657"/>
                </a:cubicBezTo>
                <a:cubicBezTo>
                  <a:pt x="6821" y="14464"/>
                  <a:pt x="6821" y="14271"/>
                  <a:pt x="6821" y="14271"/>
                </a:cubicBezTo>
                <a:cubicBezTo>
                  <a:pt x="6821" y="14079"/>
                  <a:pt x="6821" y="14079"/>
                  <a:pt x="7389" y="14079"/>
                </a:cubicBezTo>
                <a:cubicBezTo>
                  <a:pt x="6821" y="13886"/>
                  <a:pt x="6821" y="13886"/>
                  <a:pt x="6253" y="13693"/>
                </a:cubicBezTo>
                <a:cubicBezTo>
                  <a:pt x="6253" y="13500"/>
                  <a:pt x="6253" y="13500"/>
                  <a:pt x="6253" y="13307"/>
                </a:cubicBezTo>
                <a:cubicBezTo>
                  <a:pt x="6253" y="13307"/>
                  <a:pt x="6253" y="13114"/>
                  <a:pt x="6253" y="13114"/>
                </a:cubicBezTo>
                <a:cubicBezTo>
                  <a:pt x="6253" y="13114"/>
                  <a:pt x="5684" y="13114"/>
                  <a:pt x="5684" y="13114"/>
                </a:cubicBezTo>
                <a:cubicBezTo>
                  <a:pt x="5684" y="12921"/>
                  <a:pt x="6253" y="12921"/>
                  <a:pt x="6253" y="12921"/>
                </a:cubicBezTo>
                <a:cubicBezTo>
                  <a:pt x="5684" y="12921"/>
                  <a:pt x="5684" y="12729"/>
                  <a:pt x="5684" y="12729"/>
                </a:cubicBezTo>
                <a:cubicBezTo>
                  <a:pt x="5684" y="12729"/>
                  <a:pt x="5684" y="12536"/>
                  <a:pt x="5684" y="12343"/>
                </a:cubicBezTo>
                <a:cubicBezTo>
                  <a:pt x="5684" y="12150"/>
                  <a:pt x="6253" y="12343"/>
                  <a:pt x="6253" y="12150"/>
                </a:cubicBezTo>
                <a:cubicBezTo>
                  <a:pt x="6253" y="12150"/>
                  <a:pt x="5684" y="11957"/>
                  <a:pt x="5684" y="11957"/>
                </a:cubicBezTo>
                <a:cubicBezTo>
                  <a:pt x="5684" y="11764"/>
                  <a:pt x="5684" y="11571"/>
                  <a:pt x="5116" y="11571"/>
                </a:cubicBezTo>
                <a:cubicBezTo>
                  <a:pt x="5116" y="11379"/>
                  <a:pt x="5116" y="11186"/>
                  <a:pt x="5116" y="10993"/>
                </a:cubicBezTo>
                <a:cubicBezTo>
                  <a:pt x="5116" y="10800"/>
                  <a:pt x="5116" y="10993"/>
                  <a:pt x="5116" y="10800"/>
                </a:cubicBezTo>
                <a:cubicBezTo>
                  <a:pt x="5116" y="10800"/>
                  <a:pt x="5116" y="10800"/>
                  <a:pt x="5684" y="10800"/>
                </a:cubicBezTo>
                <a:cubicBezTo>
                  <a:pt x="5684" y="10607"/>
                  <a:pt x="5684" y="10800"/>
                  <a:pt x="5684" y="10607"/>
                </a:cubicBezTo>
                <a:cubicBezTo>
                  <a:pt x="5684" y="10414"/>
                  <a:pt x="5116" y="10221"/>
                  <a:pt x="5116" y="10221"/>
                </a:cubicBezTo>
                <a:cubicBezTo>
                  <a:pt x="5116" y="10221"/>
                  <a:pt x="5116" y="10029"/>
                  <a:pt x="5116" y="10029"/>
                </a:cubicBezTo>
                <a:cubicBezTo>
                  <a:pt x="5116" y="9836"/>
                  <a:pt x="5116" y="9643"/>
                  <a:pt x="5684" y="9643"/>
                </a:cubicBezTo>
                <a:cubicBezTo>
                  <a:pt x="5684" y="9643"/>
                  <a:pt x="5684" y="9643"/>
                  <a:pt x="5684" y="9643"/>
                </a:cubicBezTo>
                <a:cubicBezTo>
                  <a:pt x="5684" y="9450"/>
                  <a:pt x="5684" y="9450"/>
                  <a:pt x="5684" y="9257"/>
                </a:cubicBezTo>
                <a:cubicBezTo>
                  <a:pt x="5116" y="9257"/>
                  <a:pt x="5116" y="9064"/>
                  <a:pt x="5116" y="9064"/>
                </a:cubicBezTo>
                <a:cubicBezTo>
                  <a:pt x="5116" y="9064"/>
                  <a:pt x="5116" y="9064"/>
                  <a:pt x="4547" y="8871"/>
                </a:cubicBezTo>
                <a:cubicBezTo>
                  <a:pt x="4547" y="8679"/>
                  <a:pt x="3979" y="8679"/>
                  <a:pt x="3979" y="8486"/>
                </a:cubicBezTo>
                <a:cubicBezTo>
                  <a:pt x="3979" y="8486"/>
                  <a:pt x="3979" y="8293"/>
                  <a:pt x="3979" y="8293"/>
                </a:cubicBezTo>
                <a:cubicBezTo>
                  <a:pt x="3979" y="8293"/>
                  <a:pt x="3979" y="8293"/>
                  <a:pt x="3979" y="8293"/>
                </a:cubicBezTo>
                <a:cubicBezTo>
                  <a:pt x="3411" y="8100"/>
                  <a:pt x="3411" y="8100"/>
                  <a:pt x="3411" y="7907"/>
                </a:cubicBezTo>
                <a:cubicBezTo>
                  <a:pt x="3411" y="7907"/>
                  <a:pt x="3411" y="7907"/>
                  <a:pt x="3411" y="7714"/>
                </a:cubicBezTo>
                <a:cubicBezTo>
                  <a:pt x="3411" y="7714"/>
                  <a:pt x="3411" y="7521"/>
                  <a:pt x="3411" y="7329"/>
                </a:cubicBezTo>
                <a:cubicBezTo>
                  <a:pt x="3979" y="7521"/>
                  <a:pt x="3979" y="7329"/>
                  <a:pt x="3979" y="7136"/>
                </a:cubicBezTo>
                <a:cubicBezTo>
                  <a:pt x="3411" y="7136"/>
                  <a:pt x="3411" y="6943"/>
                  <a:pt x="3411" y="6750"/>
                </a:cubicBezTo>
                <a:cubicBezTo>
                  <a:pt x="3411" y="6557"/>
                  <a:pt x="3411" y="6364"/>
                  <a:pt x="3979" y="6171"/>
                </a:cubicBezTo>
                <a:cubicBezTo>
                  <a:pt x="3979" y="5979"/>
                  <a:pt x="3979" y="5979"/>
                  <a:pt x="3979" y="5786"/>
                </a:cubicBezTo>
                <a:cubicBezTo>
                  <a:pt x="4547" y="5593"/>
                  <a:pt x="4547" y="5593"/>
                  <a:pt x="4547" y="5593"/>
                </a:cubicBezTo>
                <a:cubicBezTo>
                  <a:pt x="5116" y="5400"/>
                  <a:pt x="5116" y="5593"/>
                  <a:pt x="5116" y="5400"/>
                </a:cubicBezTo>
                <a:cubicBezTo>
                  <a:pt x="5116" y="5207"/>
                  <a:pt x="4547" y="5207"/>
                  <a:pt x="4547" y="5207"/>
                </a:cubicBezTo>
                <a:cubicBezTo>
                  <a:pt x="4547" y="5014"/>
                  <a:pt x="4547" y="5014"/>
                  <a:pt x="4547" y="5014"/>
                </a:cubicBezTo>
                <a:cubicBezTo>
                  <a:pt x="4547" y="4821"/>
                  <a:pt x="4547" y="4629"/>
                  <a:pt x="3979" y="4629"/>
                </a:cubicBezTo>
                <a:cubicBezTo>
                  <a:pt x="3979" y="4629"/>
                  <a:pt x="4547" y="4436"/>
                  <a:pt x="4547" y="4436"/>
                </a:cubicBezTo>
                <a:cubicBezTo>
                  <a:pt x="4547" y="4436"/>
                  <a:pt x="3979" y="4243"/>
                  <a:pt x="3979" y="4243"/>
                </a:cubicBezTo>
                <a:cubicBezTo>
                  <a:pt x="3979" y="4050"/>
                  <a:pt x="4547" y="4050"/>
                  <a:pt x="4547" y="3857"/>
                </a:cubicBezTo>
                <a:cubicBezTo>
                  <a:pt x="5684" y="3857"/>
                  <a:pt x="5684" y="3857"/>
                  <a:pt x="5684" y="3471"/>
                </a:cubicBezTo>
                <a:cubicBezTo>
                  <a:pt x="5684" y="3471"/>
                  <a:pt x="6253" y="3086"/>
                  <a:pt x="5684" y="3086"/>
                </a:cubicBezTo>
                <a:cubicBezTo>
                  <a:pt x="5116" y="2893"/>
                  <a:pt x="4547" y="3279"/>
                  <a:pt x="4547" y="2893"/>
                </a:cubicBezTo>
                <a:cubicBezTo>
                  <a:pt x="4547" y="2700"/>
                  <a:pt x="3979" y="2507"/>
                  <a:pt x="3979" y="2507"/>
                </a:cubicBezTo>
                <a:cubicBezTo>
                  <a:pt x="3979" y="2314"/>
                  <a:pt x="3979" y="2121"/>
                  <a:pt x="3411" y="2121"/>
                </a:cubicBezTo>
                <a:cubicBezTo>
                  <a:pt x="3411" y="1929"/>
                  <a:pt x="3411" y="1929"/>
                  <a:pt x="3411" y="1929"/>
                </a:cubicBezTo>
                <a:cubicBezTo>
                  <a:pt x="3411" y="1929"/>
                  <a:pt x="3411" y="1929"/>
                  <a:pt x="3411" y="1736"/>
                </a:cubicBezTo>
                <a:cubicBezTo>
                  <a:pt x="3411" y="1736"/>
                  <a:pt x="2842" y="1736"/>
                  <a:pt x="2842" y="1736"/>
                </a:cubicBezTo>
                <a:cubicBezTo>
                  <a:pt x="2842" y="1543"/>
                  <a:pt x="2842" y="1543"/>
                  <a:pt x="2842" y="1350"/>
                </a:cubicBezTo>
                <a:cubicBezTo>
                  <a:pt x="2842" y="1350"/>
                  <a:pt x="2842" y="1350"/>
                  <a:pt x="2842" y="1350"/>
                </a:cubicBezTo>
                <a:cubicBezTo>
                  <a:pt x="2842" y="1157"/>
                  <a:pt x="2842" y="1157"/>
                  <a:pt x="2842" y="1157"/>
                </a:cubicBezTo>
                <a:cubicBezTo>
                  <a:pt x="2842" y="1157"/>
                  <a:pt x="2842" y="964"/>
                  <a:pt x="2274" y="964"/>
                </a:cubicBezTo>
                <a:cubicBezTo>
                  <a:pt x="2274" y="771"/>
                  <a:pt x="2274" y="579"/>
                  <a:pt x="1705" y="386"/>
                </a:cubicBezTo>
                <a:cubicBezTo>
                  <a:pt x="1705" y="386"/>
                  <a:pt x="1705" y="386"/>
                  <a:pt x="1705" y="386"/>
                </a:cubicBezTo>
                <a:cubicBezTo>
                  <a:pt x="1705" y="386"/>
                  <a:pt x="1705" y="386"/>
                  <a:pt x="1705" y="193"/>
                </a:cubicBezTo>
                <a:cubicBezTo>
                  <a:pt x="1705" y="193"/>
                  <a:pt x="1137" y="0"/>
                  <a:pt x="1137" y="0"/>
                </a:cubicBezTo>
                <a:cubicBezTo>
                  <a:pt x="1137" y="0"/>
                  <a:pt x="568" y="0"/>
                  <a:pt x="568" y="193"/>
                </a:cubicBezTo>
                <a:cubicBezTo>
                  <a:pt x="568" y="193"/>
                  <a:pt x="1137" y="193"/>
                  <a:pt x="568" y="193"/>
                </a:cubicBezTo>
                <a:cubicBezTo>
                  <a:pt x="568" y="386"/>
                  <a:pt x="568" y="579"/>
                  <a:pt x="0" y="579"/>
                </a:cubicBezTo>
                <a:cubicBezTo>
                  <a:pt x="0" y="579"/>
                  <a:pt x="0" y="771"/>
                  <a:pt x="0" y="771"/>
                </a:cubicBezTo>
                <a:cubicBezTo>
                  <a:pt x="0" y="964"/>
                  <a:pt x="568" y="1350"/>
                  <a:pt x="568" y="1543"/>
                </a:cubicBezTo>
                <a:cubicBezTo>
                  <a:pt x="568" y="1929"/>
                  <a:pt x="1137" y="2507"/>
                  <a:pt x="1137" y="3086"/>
                </a:cubicBezTo>
                <a:cubicBezTo>
                  <a:pt x="1137" y="3086"/>
                  <a:pt x="568" y="3086"/>
                  <a:pt x="568" y="3279"/>
                </a:cubicBezTo>
                <a:cubicBezTo>
                  <a:pt x="568" y="3471"/>
                  <a:pt x="1137" y="3471"/>
                  <a:pt x="1137" y="3664"/>
                </a:cubicBezTo>
                <a:cubicBezTo>
                  <a:pt x="1705" y="4050"/>
                  <a:pt x="1137" y="4436"/>
                  <a:pt x="1137" y="4821"/>
                </a:cubicBezTo>
                <a:cubicBezTo>
                  <a:pt x="1137" y="5207"/>
                  <a:pt x="1705" y="5593"/>
                  <a:pt x="1137" y="5979"/>
                </a:cubicBezTo>
                <a:cubicBezTo>
                  <a:pt x="1137" y="6171"/>
                  <a:pt x="1137" y="6171"/>
                  <a:pt x="1137" y="6364"/>
                </a:cubicBezTo>
                <a:cubicBezTo>
                  <a:pt x="1137" y="6364"/>
                  <a:pt x="1137" y="6557"/>
                  <a:pt x="1137" y="6557"/>
                </a:cubicBezTo>
                <a:cubicBezTo>
                  <a:pt x="1137" y="6750"/>
                  <a:pt x="1705" y="6943"/>
                  <a:pt x="1705" y="7136"/>
                </a:cubicBezTo>
                <a:cubicBezTo>
                  <a:pt x="1705" y="7136"/>
                  <a:pt x="1705" y="7136"/>
                  <a:pt x="1705" y="7329"/>
                </a:cubicBezTo>
                <a:cubicBezTo>
                  <a:pt x="1705" y="7329"/>
                  <a:pt x="1705" y="7329"/>
                  <a:pt x="1705" y="7521"/>
                </a:cubicBezTo>
                <a:cubicBezTo>
                  <a:pt x="1705" y="7714"/>
                  <a:pt x="2274" y="7907"/>
                  <a:pt x="2274" y="8293"/>
                </a:cubicBezTo>
                <a:cubicBezTo>
                  <a:pt x="2274" y="8486"/>
                  <a:pt x="2842" y="8486"/>
                  <a:pt x="2274" y="8679"/>
                </a:cubicBezTo>
                <a:cubicBezTo>
                  <a:pt x="2274" y="8871"/>
                  <a:pt x="2274" y="8871"/>
                  <a:pt x="2274" y="8871"/>
                </a:cubicBezTo>
                <a:cubicBezTo>
                  <a:pt x="2274" y="9064"/>
                  <a:pt x="2842" y="9064"/>
                  <a:pt x="2842" y="9257"/>
                </a:cubicBezTo>
                <a:cubicBezTo>
                  <a:pt x="2842" y="9257"/>
                  <a:pt x="2842" y="9450"/>
                  <a:pt x="2842" y="9450"/>
                </a:cubicBezTo>
                <a:cubicBezTo>
                  <a:pt x="2842" y="9643"/>
                  <a:pt x="2842" y="9836"/>
                  <a:pt x="2842" y="9836"/>
                </a:cubicBezTo>
                <a:cubicBezTo>
                  <a:pt x="2842" y="10029"/>
                  <a:pt x="2274" y="10221"/>
                  <a:pt x="2274" y="10414"/>
                </a:cubicBezTo>
                <a:cubicBezTo>
                  <a:pt x="2274" y="10414"/>
                  <a:pt x="2274" y="10607"/>
                  <a:pt x="2274" y="10607"/>
                </a:cubicBezTo>
                <a:cubicBezTo>
                  <a:pt x="2274" y="10800"/>
                  <a:pt x="2274" y="10993"/>
                  <a:pt x="2274" y="10993"/>
                </a:cubicBezTo>
                <a:cubicBezTo>
                  <a:pt x="2274" y="11186"/>
                  <a:pt x="2274" y="11379"/>
                  <a:pt x="1705" y="11379"/>
                </a:cubicBezTo>
                <a:cubicBezTo>
                  <a:pt x="1705" y="11571"/>
                  <a:pt x="2274" y="11764"/>
                  <a:pt x="2274" y="11957"/>
                </a:cubicBezTo>
                <a:cubicBezTo>
                  <a:pt x="2842" y="12150"/>
                  <a:pt x="3411" y="12343"/>
                  <a:pt x="3411" y="12729"/>
                </a:cubicBezTo>
                <a:cubicBezTo>
                  <a:pt x="3411" y="12729"/>
                  <a:pt x="3411" y="12921"/>
                  <a:pt x="3411" y="12921"/>
                </a:cubicBezTo>
                <a:cubicBezTo>
                  <a:pt x="3411" y="13114"/>
                  <a:pt x="3411" y="13307"/>
                  <a:pt x="3411" y="13307"/>
                </a:cubicBezTo>
                <a:cubicBezTo>
                  <a:pt x="3411" y="13500"/>
                  <a:pt x="3979" y="13693"/>
                  <a:pt x="4547" y="13886"/>
                </a:cubicBezTo>
                <a:cubicBezTo>
                  <a:pt x="3979" y="13886"/>
                  <a:pt x="4547" y="13886"/>
                  <a:pt x="4547" y="13886"/>
                </a:cubicBezTo>
                <a:cubicBezTo>
                  <a:pt x="5116" y="13886"/>
                  <a:pt x="5116" y="13886"/>
                  <a:pt x="5116" y="13886"/>
                </a:cubicBezTo>
                <a:cubicBezTo>
                  <a:pt x="5116" y="13693"/>
                  <a:pt x="5684" y="13886"/>
                  <a:pt x="6253" y="13693"/>
                </a:cubicBezTo>
                <a:cubicBezTo>
                  <a:pt x="6253" y="13886"/>
                  <a:pt x="5116" y="13886"/>
                  <a:pt x="5684" y="14079"/>
                </a:cubicBezTo>
                <a:cubicBezTo>
                  <a:pt x="5684" y="14079"/>
                  <a:pt x="6253" y="14079"/>
                  <a:pt x="6253" y="14079"/>
                </a:cubicBezTo>
                <a:cubicBezTo>
                  <a:pt x="6253" y="14079"/>
                  <a:pt x="6253" y="14271"/>
                  <a:pt x="6253" y="14271"/>
                </a:cubicBezTo>
                <a:cubicBezTo>
                  <a:pt x="5684" y="14079"/>
                  <a:pt x="5684" y="14079"/>
                  <a:pt x="6253" y="14271"/>
                </a:cubicBezTo>
                <a:cubicBezTo>
                  <a:pt x="6253" y="14271"/>
                  <a:pt x="6253" y="14271"/>
                  <a:pt x="6253" y="14271"/>
                </a:cubicBezTo>
                <a:cubicBezTo>
                  <a:pt x="6253" y="14464"/>
                  <a:pt x="6253" y="14464"/>
                  <a:pt x="6253" y="14657"/>
                </a:cubicBezTo>
                <a:cubicBezTo>
                  <a:pt x="5684" y="14657"/>
                  <a:pt x="6253" y="14850"/>
                  <a:pt x="6253" y="15043"/>
                </a:cubicBezTo>
                <a:cubicBezTo>
                  <a:pt x="6253" y="15043"/>
                  <a:pt x="6253" y="15043"/>
                  <a:pt x="6253" y="15236"/>
                </a:cubicBezTo>
                <a:cubicBezTo>
                  <a:pt x="6821" y="15236"/>
                  <a:pt x="6821" y="15236"/>
                  <a:pt x="7389" y="15429"/>
                </a:cubicBezTo>
                <a:cubicBezTo>
                  <a:pt x="7389" y="15429"/>
                  <a:pt x="7389" y="15429"/>
                  <a:pt x="7389" y="15621"/>
                </a:cubicBezTo>
                <a:cubicBezTo>
                  <a:pt x="7389" y="15621"/>
                  <a:pt x="6821" y="15621"/>
                  <a:pt x="6821" y="15621"/>
                </a:cubicBezTo>
                <a:cubicBezTo>
                  <a:pt x="6821" y="15814"/>
                  <a:pt x="7389" y="16007"/>
                  <a:pt x="7958" y="16007"/>
                </a:cubicBezTo>
                <a:cubicBezTo>
                  <a:pt x="7389" y="16007"/>
                  <a:pt x="7389" y="16007"/>
                  <a:pt x="7389" y="16007"/>
                </a:cubicBezTo>
                <a:cubicBezTo>
                  <a:pt x="6821" y="16007"/>
                  <a:pt x="6821" y="16007"/>
                  <a:pt x="6821" y="16007"/>
                </a:cubicBezTo>
                <a:cubicBezTo>
                  <a:pt x="6821" y="16200"/>
                  <a:pt x="6821" y="16200"/>
                  <a:pt x="6821" y="16200"/>
                </a:cubicBezTo>
                <a:cubicBezTo>
                  <a:pt x="7389" y="16200"/>
                  <a:pt x="7389" y="16393"/>
                  <a:pt x="7389" y="16393"/>
                </a:cubicBezTo>
                <a:cubicBezTo>
                  <a:pt x="7389" y="16586"/>
                  <a:pt x="7389" y="16779"/>
                  <a:pt x="7389" y="16586"/>
                </a:cubicBezTo>
                <a:cubicBezTo>
                  <a:pt x="7389" y="16586"/>
                  <a:pt x="7389" y="16200"/>
                  <a:pt x="6821" y="16200"/>
                </a:cubicBezTo>
                <a:cubicBezTo>
                  <a:pt x="6821" y="16200"/>
                  <a:pt x="6821" y="16586"/>
                  <a:pt x="6253" y="16393"/>
                </a:cubicBezTo>
                <a:cubicBezTo>
                  <a:pt x="6821" y="16393"/>
                  <a:pt x="6821" y="16393"/>
                  <a:pt x="6821" y="16200"/>
                </a:cubicBezTo>
                <a:cubicBezTo>
                  <a:pt x="6821" y="16200"/>
                  <a:pt x="6821" y="15814"/>
                  <a:pt x="6253" y="16007"/>
                </a:cubicBezTo>
                <a:cubicBezTo>
                  <a:pt x="6253" y="16007"/>
                  <a:pt x="6253" y="16200"/>
                  <a:pt x="6253" y="16200"/>
                </a:cubicBezTo>
                <a:cubicBezTo>
                  <a:pt x="6253" y="16200"/>
                  <a:pt x="5116" y="16200"/>
                  <a:pt x="5116" y="16200"/>
                </a:cubicBezTo>
                <a:cubicBezTo>
                  <a:pt x="5116" y="16393"/>
                  <a:pt x="5684" y="16393"/>
                  <a:pt x="5684" y="16393"/>
                </a:cubicBezTo>
                <a:cubicBezTo>
                  <a:pt x="5116" y="16586"/>
                  <a:pt x="4547" y="16586"/>
                  <a:pt x="5116" y="16779"/>
                </a:cubicBezTo>
                <a:cubicBezTo>
                  <a:pt x="5116" y="16971"/>
                  <a:pt x="5684" y="16779"/>
                  <a:pt x="5116" y="16779"/>
                </a:cubicBezTo>
                <a:cubicBezTo>
                  <a:pt x="5116" y="16586"/>
                  <a:pt x="5684" y="16586"/>
                  <a:pt x="5684" y="16586"/>
                </a:cubicBezTo>
                <a:cubicBezTo>
                  <a:pt x="5684" y="16779"/>
                  <a:pt x="6253" y="16779"/>
                  <a:pt x="6821" y="16779"/>
                </a:cubicBezTo>
                <a:cubicBezTo>
                  <a:pt x="6821" y="16779"/>
                  <a:pt x="6821" y="16779"/>
                  <a:pt x="6821" y="16779"/>
                </a:cubicBezTo>
                <a:cubicBezTo>
                  <a:pt x="6821" y="16779"/>
                  <a:pt x="6821" y="16779"/>
                  <a:pt x="7389" y="16971"/>
                </a:cubicBezTo>
                <a:cubicBezTo>
                  <a:pt x="7389" y="16971"/>
                  <a:pt x="7389" y="16971"/>
                  <a:pt x="7389" y="16971"/>
                </a:cubicBezTo>
                <a:cubicBezTo>
                  <a:pt x="7389" y="16971"/>
                  <a:pt x="6821" y="16971"/>
                  <a:pt x="6821" y="17164"/>
                </a:cubicBezTo>
                <a:cubicBezTo>
                  <a:pt x="7389" y="17164"/>
                  <a:pt x="7389" y="17164"/>
                  <a:pt x="7389" y="17164"/>
                </a:cubicBezTo>
                <a:cubicBezTo>
                  <a:pt x="7958" y="17357"/>
                  <a:pt x="7389" y="17164"/>
                  <a:pt x="6821" y="17164"/>
                </a:cubicBezTo>
                <a:cubicBezTo>
                  <a:pt x="6821" y="17357"/>
                  <a:pt x="8526" y="17550"/>
                  <a:pt x="7958" y="17164"/>
                </a:cubicBezTo>
                <a:cubicBezTo>
                  <a:pt x="8526" y="17357"/>
                  <a:pt x="8526" y="17357"/>
                  <a:pt x="9095" y="17550"/>
                </a:cubicBezTo>
                <a:cubicBezTo>
                  <a:pt x="8526" y="17550"/>
                  <a:pt x="8526" y="17550"/>
                  <a:pt x="8526" y="17550"/>
                </a:cubicBezTo>
                <a:cubicBezTo>
                  <a:pt x="7958" y="17357"/>
                  <a:pt x="7389" y="17357"/>
                  <a:pt x="7389" y="17357"/>
                </a:cubicBezTo>
                <a:cubicBezTo>
                  <a:pt x="7389" y="17550"/>
                  <a:pt x="7389" y="17743"/>
                  <a:pt x="7958" y="17743"/>
                </a:cubicBezTo>
                <a:cubicBezTo>
                  <a:pt x="7958" y="17743"/>
                  <a:pt x="8526" y="17743"/>
                  <a:pt x="8526" y="17743"/>
                </a:cubicBezTo>
                <a:cubicBezTo>
                  <a:pt x="7958" y="17743"/>
                  <a:pt x="8526" y="18321"/>
                  <a:pt x="9095" y="18321"/>
                </a:cubicBezTo>
                <a:cubicBezTo>
                  <a:pt x="9095" y="18129"/>
                  <a:pt x="9095" y="18129"/>
                  <a:pt x="9095" y="17936"/>
                </a:cubicBezTo>
                <a:cubicBezTo>
                  <a:pt x="9095" y="17936"/>
                  <a:pt x="9095" y="17936"/>
                  <a:pt x="9095" y="17936"/>
                </a:cubicBezTo>
                <a:cubicBezTo>
                  <a:pt x="8526" y="18129"/>
                  <a:pt x="9095" y="18321"/>
                  <a:pt x="9663" y="18321"/>
                </a:cubicBezTo>
                <a:cubicBezTo>
                  <a:pt x="8526" y="18321"/>
                  <a:pt x="9095" y="18514"/>
                  <a:pt x="9663" y="18514"/>
                </a:cubicBezTo>
                <a:cubicBezTo>
                  <a:pt x="9095" y="18514"/>
                  <a:pt x="9095" y="18514"/>
                  <a:pt x="9095" y="18707"/>
                </a:cubicBezTo>
                <a:cubicBezTo>
                  <a:pt x="9095" y="18707"/>
                  <a:pt x="9663" y="18707"/>
                  <a:pt x="10232" y="18900"/>
                </a:cubicBezTo>
                <a:cubicBezTo>
                  <a:pt x="10232" y="18900"/>
                  <a:pt x="9663" y="18900"/>
                  <a:pt x="9663" y="18900"/>
                </a:cubicBezTo>
                <a:cubicBezTo>
                  <a:pt x="9663" y="18900"/>
                  <a:pt x="10232" y="19093"/>
                  <a:pt x="10232" y="19093"/>
                </a:cubicBezTo>
                <a:cubicBezTo>
                  <a:pt x="10232" y="19093"/>
                  <a:pt x="10232" y="18900"/>
                  <a:pt x="10232" y="18900"/>
                </a:cubicBezTo>
                <a:cubicBezTo>
                  <a:pt x="10232" y="18900"/>
                  <a:pt x="10800" y="18900"/>
                  <a:pt x="10800" y="18900"/>
                </a:cubicBezTo>
                <a:cubicBezTo>
                  <a:pt x="10232" y="18900"/>
                  <a:pt x="10232" y="19093"/>
                  <a:pt x="10800" y="19093"/>
                </a:cubicBezTo>
                <a:cubicBezTo>
                  <a:pt x="10232" y="19093"/>
                  <a:pt x="9095" y="18707"/>
                  <a:pt x="9095" y="18707"/>
                </a:cubicBezTo>
                <a:cubicBezTo>
                  <a:pt x="8526" y="18707"/>
                  <a:pt x="9663" y="18900"/>
                  <a:pt x="8526" y="18900"/>
                </a:cubicBezTo>
                <a:cubicBezTo>
                  <a:pt x="9095" y="19093"/>
                  <a:pt x="9663" y="19093"/>
                  <a:pt x="10232" y="19286"/>
                </a:cubicBezTo>
                <a:cubicBezTo>
                  <a:pt x="10800" y="19286"/>
                  <a:pt x="10800" y="19286"/>
                  <a:pt x="10800" y="19479"/>
                </a:cubicBezTo>
                <a:cubicBezTo>
                  <a:pt x="10800" y="19479"/>
                  <a:pt x="10800" y="19479"/>
                  <a:pt x="10800" y="19479"/>
                </a:cubicBezTo>
                <a:cubicBezTo>
                  <a:pt x="10800" y="19479"/>
                  <a:pt x="11368" y="19479"/>
                  <a:pt x="11368" y="19671"/>
                </a:cubicBezTo>
                <a:cubicBezTo>
                  <a:pt x="11937" y="19671"/>
                  <a:pt x="11937" y="19671"/>
                  <a:pt x="11937" y="19671"/>
                </a:cubicBezTo>
                <a:cubicBezTo>
                  <a:pt x="12505" y="19671"/>
                  <a:pt x="12505" y="19479"/>
                  <a:pt x="13074" y="19479"/>
                </a:cubicBezTo>
                <a:cubicBezTo>
                  <a:pt x="12505" y="19479"/>
                  <a:pt x="11937" y="19479"/>
                  <a:pt x="11937" y="19286"/>
                </a:cubicBezTo>
                <a:cubicBezTo>
                  <a:pt x="11937" y="19286"/>
                  <a:pt x="13074" y="19479"/>
                  <a:pt x="13074" y="19671"/>
                </a:cubicBezTo>
                <a:cubicBezTo>
                  <a:pt x="13074" y="19671"/>
                  <a:pt x="13074" y="19671"/>
                  <a:pt x="13074" y="19671"/>
                </a:cubicBezTo>
                <a:cubicBezTo>
                  <a:pt x="13074" y="19671"/>
                  <a:pt x="13074" y="19671"/>
                  <a:pt x="13074" y="19864"/>
                </a:cubicBezTo>
                <a:cubicBezTo>
                  <a:pt x="13074" y="19864"/>
                  <a:pt x="13074" y="19864"/>
                  <a:pt x="13074" y="19864"/>
                </a:cubicBezTo>
                <a:cubicBezTo>
                  <a:pt x="13074" y="19864"/>
                  <a:pt x="13074" y="19671"/>
                  <a:pt x="13074" y="19671"/>
                </a:cubicBezTo>
                <a:cubicBezTo>
                  <a:pt x="12505" y="19671"/>
                  <a:pt x="12505" y="19864"/>
                  <a:pt x="11937" y="19671"/>
                </a:cubicBezTo>
                <a:cubicBezTo>
                  <a:pt x="11937" y="19864"/>
                  <a:pt x="11368" y="19671"/>
                  <a:pt x="10800" y="19671"/>
                </a:cubicBezTo>
                <a:cubicBezTo>
                  <a:pt x="11368" y="19864"/>
                  <a:pt x="11368" y="19864"/>
                  <a:pt x="11368" y="20057"/>
                </a:cubicBezTo>
                <a:cubicBezTo>
                  <a:pt x="11937" y="20057"/>
                  <a:pt x="12505" y="20057"/>
                  <a:pt x="12505" y="20057"/>
                </a:cubicBezTo>
                <a:cubicBezTo>
                  <a:pt x="12505" y="20057"/>
                  <a:pt x="12505" y="20057"/>
                  <a:pt x="12505" y="19864"/>
                </a:cubicBezTo>
                <a:cubicBezTo>
                  <a:pt x="13074" y="20057"/>
                  <a:pt x="12505" y="20057"/>
                  <a:pt x="12505" y="20057"/>
                </a:cubicBezTo>
                <a:cubicBezTo>
                  <a:pt x="12505" y="20250"/>
                  <a:pt x="13074" y="20250"/>
                  <a:pt x="13074" y="20250"/>
                </a:cubicBezTo>
                <a:cubicBezTo>
                  <a:pt x="13642" y="20250"/>
                  <a:pt x="13074" y="20250"/>
                  <a:pt x="13074" y="20057"/>
                </a:cubicBezTo>
                <a:cubicBezTo>
                  <a:pt x="13074" y="20057"/>
                  <a:pt x="13074" y="19864"/>
                  <a:pt x="13642" y="20057"/>
                </a:cubicBezTo>
                <a:cubicBezTo>
                  <a:pt x="13642" y="19864"/>
                  <a:pt x="14779" y="20057"/>
                  <a:pt x="14779" y="20057"/>
                </a:cubicBezTo>
                <a:cubicBezTo>
                  <a:pt x="14779" y="20057"/>
                  <a:pt x="14779" y="20057"/>
                  <a:pt x="14211" y="20057"/>
                </a:cubicBezTo>
                <a:cubicBezTo>
                  <a:pt x="14211" y="20057"/>
                  <a:pt x="14211" y="20057"/>
                  <a:pt x="14211" y="20057"/>
                </a:cubicBezTo>
                <a:cubicBezTo>
                  <a:pt x="14211" y="20057"/>
                  <a:pt x="14211" y="20057"/>
                  <a:pt x="14211" y="20057"/>
                </a:cubicBezTo>
                <a:cubicBezTo>
                  <a:pt x="13642" y="20057"/>
                  <a:pt x="13642" y="20057"/>
                  <a:pt x="13642" y="20057"/>
                </a:cubicBezTo>
                <a:cubicBezTo>
                  <a:pt x="13074" y="20057"/>
                  <a:pt x="13642" y="20250"/>
                  <a:pt x="13642" y="20250"/>
                </a:cubicBezTo>
                <a:cubicBezTo>
                  <a:pt x="13642" y="20443"/>
                  <a:pt x="14211" y="20443"/>
                  <a:pt x="14211" y="20443"/>
                </a:cubicBezTo>
                <a:cubicBezTo>
                  <a:pt x="14211" y="20250"/>
                  <a:pt x="15347" y="20057"/>
                  <a:pt x="15347" y="20057"/>
                </a:cubicBezTo>
                <a:cubicBezTo>
                  <a:pt x="15916" y="20250"/>
                  <a:pt x="15347" y="20250"/>
                  <a:pt x="15347" y="20250"/>
                </a:cubicBezTo>
                <a:cubicBezTo>
                  <a:pt x="15347" y="20250"/>
                  <a:pt x="15347" y="20250"/>
                  <a:pt x="15347" y="20250"/>
                </a:cubicBezTo>
                <a:cubicBezTo>
                  <a:pt x="15347" y="20443"/>
                  <a:pt x="15347" y="20443"/>
                  <a:pt x="15347" y="20443"/>
                </a:cubicBezTo>
                <a:cubicBezTo>
                  <a:pt x="15347" y="20443"/>
                  <a:pt x="15347" y="20443"/>
                  <a:pt x="15347" y="20443"/>
                </a:cubicBezTo>
                <a:cubicBezTo>
                  <a:pt x="15347" y="20443"/>
                  <a:pt x="14779" y="20250"/>
                  <a:pt x="14211" y="20443"/>
                </a:cubicBezTo>
                <a:cubicBezTo>
                  <a:pt x="14211" y="20443"/>
                  <a:pt x="15347" y="20636"/>
                  <a:pt x="15916" y="2063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6" name="Shape 2075"/>
          <p:cNvSpPr/>
          <p:nvPr/>
        </p:nvSpPr>
        <p:spPr bwMode="auto">
          <a:xfrm>
            <a:off x="4378326" y="2194720"/>
            <a:ext cx="268288" cy="45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7" h="21350" extrusionOk="0">
                <a:moveTo>
                  <a:pt x="21407" y="10100"/>
                </a:moveTo>
                <a:cubicBezTo>
                  <a:pt x="21407" y="8750"/>
                  <a:pt x="21407" y="7400"/>
                  <a:pt x="20636" y="6050"/>
                </a:cubicBezTo>
                <a:cubicBezTo>
                  <a:pt x="20636" y="5600"/>
                  <a:pt x="21407" y="5150"/>
                  <a:pt x="20636" y="5150"/>
                </a:cubicBezTo>
                <a:cubicBezTo>
                  <a:pt x="20636" y="4700"/>
                  <a:pt x="19093" y="4700"/>
                  <a:pt x="19093" y="4250"/>
                </a:cubicBezTo>
                <a:cubicBezTo>
                  <a:pt x="16007" y="3800"/>
                  <a:pt x="13693" y="2900"/>
                  <a:pt x="11378" y="2000"/>
                </a:cubicBezTo>
                <a:cubicBezTo>
                  <a:pt x="9836" y="1550"/>
                  <a:pt x="9064" y="1100"/>
                  <a:pt x="7521" y="650"/>
                </a:cubicBezTo>
                <a:cubicBezTo>
                  <a:pt x="6750" y="650"/>
                  <a:pt x="5978" y="200"/>
                  <a:pt x="5207" y="200"/>
                </a:cubicBezTo>
                <a:cubicBezTo>
                  <a:pt x="4436" y="-250"/>
                  <a:pt x="4436" y="200"/>
                  <a:pt x="3664" y="200"/>
                </a:cubicBezTo>
                <a:cubicBezTo>
                  <a:pt x="2893" y="200"/>
                  <a:pt x="2893" y="200"/>
                  <a:pt x="2893" y="650"/>
                </a:cubicBezTo>
                <a:cubicBezTo>
                  <a:pt x="2893" y="1100"/>
                  <a:pt x="2893" y="1550"/>
                  <a:pt x="3664" y="2000"/>
                </a:cubicBezTo>
                <a:cubicBezTo>
                  <a:pt x="3664" y="2450"/>
                  <a:pt x="3664" y="2900"/>
                  <a:pt x="4436" y="3350"/>
                </a:cubicBezTo>
                <a:cubicBezTo>
                  <a:pt x="4436" y="3350"/>
                  <a:pt x="4436" y="3350"/>
                  <a:pt x="4436" y="3350"/>
                </a:cubicBezTo>
                <a:cubicBezTo>
                  <a:pt x="4436" y="3800"/>
                  <a:pt x="4436" y="3800"/>
                  <a:pt x="4436" y="3800"/>
                </a:cubicBezTo>
                <a:cubicBezTo>
                  <a:pt x="5207" y="4250"/>
                  <a:pt x="5207" y="3800"/>
                  <a:pt x="5207" y="4250"/>
                </a:cubicBezTo>
                <a:cubicBezTo>
                  <a:pt x="5207" y="5150"/>
                  <a:pt x="4436" y="5600"/>
                  <a:pt x="4436" y="6500"/>
                </a:cubicBezTo>
                <a:cubicBezTo>
                  <a:pt x="4436" y="6950"/>
                  <a:pt x="4436" y="7850"/>
                  <a:pt x="4436" y="8300"/>
                </a:cubicBezTo>
                <a:cubicBezTo>
                  <a:pt x="3664" y="8750"/>
                  <a:pt x="3664" y="9200"/>
                  <a:pt x="2893" y="9650"/>
                </a:cubicBezTo>
                <a:cubicBezTo>
                  <a:pt x="2121" y="10100"/>
                  <a:pt x="1350" y="11000"/>
                  <a:pt x="578" y="11450"/>
                </a:cubicBezTo>
                <a:cubicBezTo>
                  <a:pt x="-193" y="11900"/>
                  <a:pt x="-193" y="12350"/>
                  <a:pt x="578" y="12800"/>
                </a:cubicBezTo>
                <a:cubicBezTo>
                  <a:pt x="578" y="13250"/>
                  <a:pt x="1350" y="13700"/>
                  <a:pt x="1350" y="13700"/>
                </a:cubicBezTo>
                <a:cubicBezTo>
                  <a:pt x="2121" y="14150"/>
                  <a:pt x="2121" y="13700"/>
                  <a:pt x="2121" y="14150"/>
                </a:cubicBezTo>
                <a:cubicBezTo>
                  <a:pt x="2893" y="14600"/>
                  <a:pt x="2893" y="14150"/>
                  <a:pt x="2893" y="14600"/>
                </a:cubicBezTo>
                <a:cubicBezTo>
                  <a:pt x="2893" y="15050"/>
                  <a:pt x="2893" y="15500"/>
                  <a:pt x="3664" y="15950"/>
                </a:cubicBezTo>
                <a:cubicBezTo>
                  <a:pt x="3664" y="16850"/>
                  <a:pt x="3664" y="17300"/>
                  <a:pt x="4436" y="17750"/>
                </a:cubicBezTo>
                <a:cubicBezTo>
                  <a:pt x="3664" y="18200"/>
                  <a:pt x="2893" y="17750"/>
                  <a:pt x="2121" y="17750"/>
                </a:cubicBezTo>
                <a:cubicBezTo>
                  <a:pt x="578" y="18200"/>
                  <a:pt x="1350" y="18650"/>
                  <a:pt x="2121" y="18650"/>
                </a:cubicBezTo>
                <a:cubicBezTo>
                  <a:pt x="2121" y="19100"/>
                  <a:pt x="2893" y="19550"/>
                  <a:pt x="3664" y="20000"/>
                </a:cubicBezTo>
                <a:cubicBezTo>
                  <a:pt x="3664" y="20450"/>
                  <a:pt x="4436" y="20900"/>
                  <a:pt x="4436" y="21350"/>
                </a:cubicBezTo>
                <a:cubicBezTo>
                  <a:pt x="5207" y="21350"/>
                  <a:pt x="5978" y="20900"/>
                  <a:pt x="5978" y="20900"/>
                </a:cubicBezTo>
                <a:cubicBezTo>
                  <a:pt x="6750" y="21350"/>
                  <a:pt x="7521" y="20900"/>
                  <a:pt x="8293" y="20900"/>
                </a:cubicBezTo>
                <a:cubicBezTo>
                  <a:pt x="9064" y="20450"/>
                  <a:pt x="9836" y="20900"/>
                  <a:pt x="10607" y="20450"/>
                </a:cubicBezTo>
                <a:cubicBezTo>
                  <a:pt x="10607" y="20450"/>
                  <a:pt x="10607" y="20000"/>
                  <a:pt x="11378" y="20000"/>
                </a:cubicBezTo>
                <a:cubicBezTo>
                  <a:pt x="11378" y="20000"/>
                  <a:pt x="11378" y="19550"/>
                  <a:pt x="11378" y="19550"/>
                </a:cubicBezTo>
                <a:cubicBezTo>
                  <a:pt x="11378" y="19550"/>
                  <a:pt x="11378" y="19550"/>
                  <a:pt x="11378" y="19550"/>
                </a:cubicBezTo>
                <a:cubicBezTo>
                  <a:pt x="11378" y="19100"/>
                  <a:pt x="10607" y="19550"/>
                  <a:pt x="11378" y="19100"/>
                </a:cubicBezTo>
                <a:cubicBezTo>
                  <a:pt x="11378" y="19100"/>
                  <a:pt x="12150" y="19100"/>
                  <a:pt x="12150" y="19100"/>
                </a:cubicBezTo>
                <a:cubicBezTo>
                  <a:pt x="13693" y="19100"/>
                  <a:pt x="13693" y="19100"/>
                  <a:pt x="14464" y="18650"/>
                </a:cubicBezTo>
                <a:cubicBezTo>
                  <a:pt x="15236" y="18650"/>
                  <a:pt x="16007" y="18200"/>
                  <a:pt x="16007" y="17750"/>
                </a:cubicBezTo>
                <a:cubicBezTo>
                  <a:pt x="16778" y="17750"/>
                  <a:pt x="16778" y="17300"/>
                  <a:pt x="16778" y="16850"/>
                </a:cubicBezTo>
                <a:cubicBezTo>
                  <a:pt x="17550" y="16400"/>
                  <a:pt x="18321" y="16400"/>
                  <a:pt x="19093" y="16850"/>
                </a:cubicBezTo>
                <a:cubicBezTo>
                  <a:pt x="19093" y="16400"/>
                  <a:pt x="19093" y="16400"/>
                  <a:pt x="19093" y="15950"/>
                </a:cubicBezTo>
                <a:cubicBezTo>
                  <a:pt x="19093" y="15950"/>
                  <a:pt x="18321" y="15950"/>
                  <a:pt x="18321" y="15500"/>
                </a:cubicBezTo>
                <a:cubicBezTo>
                  <a:pt x="18321" y="15500"/>
                  <a:pt x="18321" y="15500"/>
                  <a:pt x="18321" y="15050"/>
                </a:cubicBezTo>
                <a:cubicBezTo>
                  <a:pt x="18321" y="15050"/>
                  <a:pt x="18321" y="15050"/>
                  <a:pt x="18321" y="14600"/>
                </a:cubicBezTo>
                <a:cubicBezTo>
                  <a:pt x="18321" y="14600"/>
                  <a:pt x="18321" y="14600"/>
                  <a:pt x="17550" y="14150"/>
                </a:cubicBezTo>
                <a:cubicBezTo>
                  <a:pt x="17550" y="14150"/>
                  <a:pt x="17550" y="14150"/>
                  <a:pt x="16778" y="14150"/>
                </a:cubicBezTo>
                <a:cubicBezTo>
                  <a:pt x="16778" y="14150"/>
                  <a:pt x="17550" y="13700"/>
                  <a:pt x="17550" y="13250"/>
                </a:cubicBezTo>
                <a:cubicBezTo>
                  <a:pt x="17550" y="12800"/>
                  <a:pt x="17550" y="12800"/>
                  <a:pt x="17550" y="12800"/>
                </a:cubicBezTo>
                <a:cubicBezTo>
                  <a:pt x="17550" y="12350"/>
                  <a:pt x="18321" y="12350"/>
                  <a:pt x="18321" y="12350"/>
                </a:cubicBezTo>
                <a:cubicBezTo>
                  <a:pt x="18321" y="11900"/>
                  <a:pt x="18321" y="11900"/>
                  <a:pt x="18321" y="11900"/>
                </a:cubicBezTo>
                <a:cubicBezTo>
                  <a:pt x="18321" y="11450"/>
                  <a:pt x="18321" y="11450"/>
                  <a:pt x="18321" y="11450"/>
                </a:cubicBezTo>
                <a:cubicBezTo>
                  <a:pt x="18321" y="11450"/>
                  <a:pt x="18321" y="11450"/>
                  <a:pt x="18321" y="11450"/>
                </a:cubicBezTo>
                <a:cubicBezTo>
                  <a:pt x="19093" y="11000"/>
                  <a:pt x="19093" y="11000"/>
                  <a:pt x="19093" y="11000"/>
                </a:cubicBezTo>
                <a:cubicBezTo>
                  <a:pt x="19093" y="10550"/>
                  <a:pt x="19093" y="10550"/>
                  <a:pt x="19093" y="10100"/>
                </a:cubicBezTo>
                <a:cubicBezTo>
                  <a:pt x="19864" y="10100"/>
                  <a:pt x="21407" y="10550"/>
                  <a:pt x="21407" y="101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7" name="Shape 2076"/>
          <p:cNvSpPr/>
          <p:nvPr/>
        </p:nvSpPr>
        <p:spPr bwMode="auto">
          <a:xfrm>
            <a:off x="4405314" y="2550319"/>
            <a:ext cx="328612" cy="24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2" extrusionOk="0">
                <a:moveTo>
                  <a:pt x="21600" y="14746"/>
                </a:moveTo>
                <a:cubicBezTo>
                  <a:pt x="20965" y="13915"/>
                  <a:pt x="21600" y="13084"/>
                  <a:pt x="20965" y="13084"/>
                </a:cubicBezTo>
                <a:cubicBezTo>
                  <a:pt x="20329" y="12254"/>
                  <a:pt x="19694" y="12254"/>
                  <a:pt x="19694" y="11423"/>
                </a:cubicBezTo>
                <a:cubicBezTo>
                  <a:pt x="19694" y="11423"/>
                  <a:pt x="19694" y="10592"/>
                  <a:pt x="19694" y="10592"/>
                </a:cubicBezTo>
                <a:cubicBezTo>
                  <a:pt x="19694" y="10592"/>
                  <a:pt x="19694" y="10592"/>
                  <a:pt x="19059" y="10592"/>
                </a:cubicBezTo>
                <a:cubicBezTo>
                  <a:pt x="19059" y="9761"/>
                  <a:pt x="18424" y="8930"/>
                  <a:pt x="17788" y="8930"/>
                </a:cubicBezTo>
                <a:cubicBezTo>
                  <a:pt x="17788" y="8100"/>
                  <a:pt x="17788" y="8100"/>
                  <a:pt x="17788" y="8100"/>
                </a:cubicBezTo>
                <a:cubicBezTo>
                  <a:pt x="17788" y="8100"/>
                  <a:pt x="17153" y="7269"/>
                  <a:pt x="17153" y="7269"/>
                </a:cubicBezTo>
                <a:cubicBezTo>
                  <a:pt x="16518" y="6438"/>
                  <a:pt x="16518" y="7269"/>
                  <a:pt x="15882" y="6438"/>
                </a:cubicBezTo>
                <a:cubicBezTo>
                  <a:pt x="15882" y="5607"/>
                  <a:pt x="16518" y="6438"/>
                  <a:pt x="15882" y="5607"/>
                </a:cubicBezTo>
                <a:cubicBezTo>
                  <a:pt x="15882" y="5607"/>
                  <a:pt x="15247" y="5607"/>
                  <a:pt x="15247" y="5607"/>
                </a:cubicBezTo>
                <a:cubicBezTo>
                  <a:pt x="15247" y="5607"/>
                  <a:pt x="15247" y="4777"/>
                  <a:pt x="15247" y="4777"/>
                </a:cubicBezTo>
                <a:cubicBezTo>
                  <a:pt x="15247" y="3946"/>
                  <a:pt x="15247" y="3115"/>
                  <a:pt x="15247" y="3115"/>
                </a:cubicBezTo>
                <a:cubicBezTo>
                  <a:pt x="15247" y="2284"/>
                  <a:pt x="14612" y="623"/>
                  <a:pt x="13976" y="623"/>
                </a:cubicBezTo>
                <a:cubicBezTo>
                  <a:pt x="13341" y="-208"/>
                  <a:pt x="13341" y="-208"/>
                  <a:pt x="12706" y="623"/>
                </a:cubicBezTo>
                <a:cubicBezTo>
                  <a:pt x="12706" y="623"/>
                  <a:pt x="12706" y="623"/>
                  <a:pt x="12071" y="623"/>
                </a:cubicBezTo>
                <a:cubicBezTo>
                  <a:pt x="12071" y="1454"/>
                  <a:pt x="12071" y="1454"/>
                  <a:pt x="12071" y="1454"/>
                </a:cubicBezTo>
                <a:cubicBezTo>
                  <a:pt x="12071" y="2284"/>
                  <a:pt x="11435" y="2284"/>
                  <a:pt x="11435" y="2284"/>
                </a:cubicBezTo>
                <a:cubicBezTo>
                  <a:pt x="10800" y="3115"/>
                  <a:pt x="10800" y="3946"/>
                  <a:pt x="10165" y="3946"/>
                </a:cubicBezTo>
                <a:cubicBezTo>
                  <a:pt x="10165" y="4777"/>
                  <a:pt x="9529" y="4777"/>
                  <a:pt x="9529" y="4777"/>
                </a:cubicBezTo>
                <a:cubicBezTo>
                  <a:pt x="8894" y="4777"/>
                  <a:pt x="7624" y="4777"/>
                  <a:pt x="7624" y="4777"/>
                </a:cubicBezTo>
                <a:cubicBezTo>
                  <a:pt x="6988" y="5607"/>
                  <a:pt x="7624" y="5607"/>
                  <a:pt x="7624" y="6438"/>
                </a:cubicBezTo>
                <a:cubicBezTo>
                  <a:pt x="7624" y="6438"/>
                  <a:pt x="6988" y="7269"/>
                  <a:pt x="6353" y="7269"/>
                </a:cubicBezTo>
                <a:cubicBezTo>
                  <a:pt x="5718" y="7269"/>
                  <a:pt x="5082" y="7269"/>
                  <a:pt x="4447" y="8100"/>
                </a:cubicBezTo>
                <a:cubicBezTo>
                  <a:pt x="3812" y="8100"/>
                  <a:pt x="3812" y="8930"/>
                  <a:pt x="3176" y="8100"/>
                </a:cubicBezTo>
                <a:cubicBezTo>
                  <a:pt x="3176" y="8100"/>
                  <a:pt x="3176" y="8100"/>
                  <a:pt x="2541" y="8930"/>
                </a:cubicBezTo>
                <a:cubicBezTo>
                  <a:pt x="2541" y="8930"/>
                  <a:pt x="1906" y="8930"/>
                  <a:pt x="1906" y="8930"/>
                </a:cubicBezTo>
                <a:cubicBezTo>
                  <a:pt x="1271" y="8930"/>
                  <a:pt x="1906" y="8930"/>
                  <a:pt x="1271" y="8930"/>
                </a:cubicBezTo>
                <a:cubicBezTo>
                  <a:pt x="1271" y="9761"/>
                  <a:pt x="1271" y="9761"/>
                  <a:pt x="635" y="10592"/>
                </a:cubicBezTo>
                <a:cubicBezTo>
                  <a:pt x="635" y="10592"/>
                  <a:pt x="635" y="10592"/>
                  <a:pt x="635" y="11423"/>
                </a:cubicBezTo>
                <a:cubicBezTo>
                  <a:pt x="635" y="11423"/>
                  <a:pt x="0" y="11423"/>
                  <a:pt x="0" y="12254"/>
                </a:cubicBezTo>
                <a:cubicBezTo>
                  <a:pt x="0" y="12254"/>
                  <a:pt x="0" y="12254"/>
                  <a:pt x="0" y="13084"/>
                </a:cubicBezTo>
                <a:cubicBezTo>
                  <a:pt x="635" y="13084"/>
                  <a:pt x="0" y="13915"/>
                  <a:pt x="0" y="14746"/>
                </a:cubicBezTo>
                <a:cubicBezTo>
                  <a:pt x="635" y="14746"/>
                  <a:pt x="635" y="15577"/>
                  <a:pt x="635" y="16407"/>
                </a:cubicBezTo>
                <a:cubicBezTo>
                  <a:pt x="635" y="16407"/>
                  <a:pt x="1271" y="17238"/>
                  <a:pt x="1271" y="17238"/>
                </a:cubicBezTo>
                <a:cubicBezTo>
                  <a:pt x="1271" y="18069"/>
                  <a:pt x="1906" y="18900"/>
                  <a:pt x="2541" y="19730"/>
                </a:cubicBezTo>
                <a:cubicBezTo>
                  <a:pt x="2541" y="20561"/>
                  <a:pt x="2541" y="20561"/>
                  <a:pt x="3176" y="21392"/>
                </a:cubicBezTo>
                <a:cubicBezTo>
                  <a:pt x="3176" y="20561"/>
                  <a:pt x="3176" y="19730"/>
                  <a:pt x="3176" y="18900"/>
                </a:cubicBezTo>
                <a:cubicBezTo>
                  <a:pt x="3812" y="18069"/>
                  <a:pt x="3812" y="18069"/>
                  <a:pt x="4447" y="18069"/>
                </a:cubicBezTo>
                <a:cubicBezTo>
                  <a:pt x="5082" y="18069"/>
                  <a:pt x="5718" y="18069"/>
                  <a:pt x="5718" y="18069"/>
                </a:cubicBezTo>
                <a:cubicBezTo>
                  <a:pt x="6353" y="18069"/>
                  <a:pt x="6988" y="18069"/>
                  <a:pt x="6988" y="18900"/>
                </a:cubicBezTo>
                <a:cubicBezTo>
                  <a:pt x="6988" y="18069"/>
                  <a:pt x="6988" y="18069"/>
                  <a:pt x="6988" y="17238"/>
                </a:cubicBezTo>
                <a:cubicBezTo>
                  <a:pt x="6988" y="16407"/>
                  <a:pt x="6988" y="16407"/>
                  <a:pt x="6988" y="16407"/>
                </a:cubicBezTo>
                <a:cubicBezTo>
                  <a:pt x="7624" y="15577"/>
                  <a:pt x="7624" y="14746"/>
                  <a:pt x="8259" y="14746"/>
                </a:cubicBezTo>
                <a:cubicBezTo>
                  <a:pt x="8894" y="14746"/>
                  <a:pt x="9529" y="15577"/>
                  <a:pt x="10165" y="16407"/>
                </a:cubicBezTo>
                <a:cubicBezTo>
                  <a:pt x="10800" y="16407"/>
                  <a:pt x="11435" y="16407"/>
                  <a:pt x="12071" y="16407"/>
                </a:cubicBezTo>
                <a:cubicBezTo>
                  <a:pt x="12071" y="16407"/>
                  <a:pt x="13341" y="17238"/>
                  <a:pt x="13341" y="16407"/>
                </a:cubicBezTo>
                <a:cubicBezTo>
                  <a:pt x="13976" y="16407"/>
                  <a:pt x="13341" y="15577"/>
                  <a:pt x="13976" y="15577"/>
                </a:cubicBezTo>
                <a:cubicBezTo>
                  <a:pt x="13976" y="15577"/>
                  <a:pt x="14612" y="15577"/>
                  <a:pt x="14612" y="15577"/>
                </a:cubicBezTo>
                <a:cubicBezTo>
                  <a:pt x="15247" y="15577"/>
                  <a:pt x="15882" y="14746"/>
                  <a:pt x="16518" y="14746"/>
                </a:cubicBezTo>
                <a:cubicBezTo>
                  <a:pt x="17153" y="14746"/>
                  <a:pt x="17788" y="14746"/>
                  <a:pt x="17788" y="14746"/>
                </a:cubicBezTo>
                <a:cubicBezTo>
                  <a:pt x="18424" y="14746"/>
                  <a:pt x="18424" y="13915"/>
                  <a:pt x="18424" y="13915"/>
                </a:cubicBezTo>
                <a:cubicBezTo>
                  <a:pt x="19059" y="13915"/>
                  <a:pt x="19694" y="14746"/>
                  <a:pt x="20329" y="14746"/>
                </a:cubicBezTo>
                <a:cubicBezTo>
                  <a:pt x="20965" y="14746"/>
                  <a:pt x="20965" y="13915"/>
                  <a:pt x="21600" y="14746"/>
                </a:cubicBezTo>
                <a:cubicBezTo>
                  <a:pt x="21600" y="14746"/>
                  <a:pt x="21600" y="14746"/>
                  <a:pt x="21600" y="1474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8" name="Shape 2077"/>
          <p:cNvSpPr/>
          <p:nvPr/>
        </p:nvSpPr>
        <p:spPr bwMode="auto">
          <a:xfrm>
            <a:off x="1230314" y="640557"/>
            <a:ext cx="1989137" cy="1019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9107" y="2853"/>
                </a:moveTo>
                <a:cubicBezTo>
                  <a:pt x="9107" y="2853"/>
                  <a:pt x="9107" y="2853"/>
                  <a:pt x="9107" y="2853"/>
                </a:cubicBezTo>
                <a:cubicBezTo>
                  <a:pt x="9211" y="2853"/>
                  <a:pt x="9315" y="2853"/>
                  <a:pt x="9524" y="2853"/>
                </a:cubicBezTo>
                <a:cubicBezTo>
                  <a:pt x="9524" y="2853"/>
                  <a:pt x="9420" y="2853"/>
                  <a:pt x="9420" y="3057"/>
                </a:cubicBezTo>
                <a:cubicBezTo>
                  <a:pt x="9524" y="3057"/>
                  <a:pt x="9628" y="3057"/>
                  <a:pt x="9628" y="2853"/>
                </a:cubicBezTo>
                <a:cubicBezTo>
                  <a:pt x="9628" y="2853"/>
                  <a:pt x="9628" y="2853"/>
                  <a:pt x="9628" y="2853"/>
                </a:cubicBezTo>
                <a:cubicBezTo>
                  <a:pt x="9733" y="2853"/>
                  <a:pt x="9733" y="2853"/>
                  <a:pt x="9733" y="2649"/>
                </a:cubicBezTo>
                <a:cubicBezTo>
                  <a:pt x="9733" y="2853"/>
                  <a:pt x="9733" y="2853"/>
                  <a:pt x="9733" y="2853"/>
                </a:cubicBezTo>
                <a:cubicBezTo>
                  <a:pt x="9837" y="2853"/>
                  <a:pt x="9941" y="2649"/>
                  <a:pt x="9941" y="2649"/>
                </a:cubicBezTo>
                <a:cubicBezTo>
                  <a:pt x="9941" y="2649"/>
                  <a:pt x="10254" y="2649"/>
                  <a:pt x="10254" y="2445"/>
                </a:cubicBezTo>
                <a:cubicBezTo>
                  <a:pt x="10254" y="2649"/>
                  <a:pt x="10150" y="2649"/>
                  <a:pt x="10046" y="2649"/>
                </a:cubicBezTo>
                <a:cubicBezTo>
                  <a:pt x="10150" y="2853"/>
                  <a:pt x="10359" y="2649"/>
                  <a:pt x="10463" y="2649"/>
                </a:cubicBezTo>
                <a:cubicBezTo>
                  <a:pt x="10463" y="2649"/>
                  <a:pt x="10567" y="2649"/>
                  <a:pt x="10567" y="2445"/>
                </a:cubicBezTo>
                <a:cubicBezTo>
                  <a:pt x="10567" y="2445"/>
                  <a:pt x="10567" y="2445"/>
                  <a:pt x="10567" y="2445"/>
                </a:cubicBezTo>
                <a:cubicBezTo>
                  <a:pt x="10567" y="2445"/>
                  <a:pt x="10672" y="2445"/>
                  <a:pt x="10672" y="2445"/>
                </a:cubicBezTo>
                <a:cubicBezTo>
                  <a:pt x="10672" y="2445"/>
                  <a:pt x="10672" y="2445"/>
                  <a:pt x="10672" y="2445"/>
                </a:cubicBezTo>
                <a:cubicBezTo>
                  <a:pt x="10672" y="2242"/>
                  <a:pt x="10776" y="2445"/>
                  <a:pt x="10881" y="2242"/>
                </a:cubicBezTo>
                <a:cubicBezTo>
                  <a:pt x="10776" y="2242"/>
                  <a:pt x="10672" y="2242"/>
                  <a:pt x="10672" y="2242"/>
                </a:cubicBezTo>
                <a:cubicBezTo>
                  <a:pt x="10672" y="2242"/>
                  <a:pt x="10672" y="2242"/>
                  <a:pt x="10672" y="2242"/>
                </a:cubicBezTo>
                <a:cubicBezTo>
                  <a:pt x="10150" y="2445"/>
                  <a:pt x="9628" y="2649"/>
                  <a:pt x="9107" y="2853"/>
                </a:cubicBezTo>
                <a:cubicBezTo>
                  <a:pt x="9107" y="2853"/>
                  <a:pt x="9107" y="2853"/>
                  <a:pt x="9211" y="2853"/>
                </a:cubicBezTo>
                <a:cubicBezTo>
                  <a:pt x="9107" y="2853"/>
                  <a:pt x="9107" y="2853"/>
                  <a:pt x="9107" y="2853"/>
                </a:cubicBezTo>
                <a:close/>
                <a:moveTo>
                  <a:pt x="10985" y="3057"/>
                </a:moveTo>
                <a:cubicBezTo>
                  <a:pt x="10985" y="3057"/>
                  <a:pt x="10985" y="3057"/>
                  <a:pt x="10985" y="3057"/>
                </a:cubicBezTo>
                <a:cubicBezTo>
                  <a:pt x="10985" y="3057"/>
                  <a:pt x="10985" y="2853"/>
                  <a:pt x="10985" y="2853"/>
                </a:cubicBezTo>
                <a:cubicBezTo>
                  <a:pt x="10985" y="2649"/>
                  <a:pt x="10881" y="2853"/>
                  <a:pt x="10776" y="2853"/>
                </a:cubicBezTo>
                <a:cubicBezTo>
                  <a:pt x="10776" y="2853"/>
                  <a:pt x="10776" y="2853"/>
                  <a:pt x="10776" y="2649"/>
                </a:cubicBezTo>
                <a:cubicBezTo>
                  <a:pt x="10672" y="2649"/>
                  <a:pt x="10567" y="2649"/>
                  <a:pt x="10463" y="2853"/>
                </a:cubicBezTo>
                <a:cubicBezTo>
                  <a:pt x="10463" y="2853"/>
                  <a:pt x="10567" y="2853"/>
                  <a:pt x="10567" y="2853"/>
                </a:cubicBezTo>
                <a:cubicBezTo>
                  <a:pt x="10463" y="2853"/>
                  <a:pt x="10254" y="2853"/>
                  <a:pt x="10150" y="2853"/>
                </a:cubicBezTo>
                <a:cubicBezTo>
                  <a:pt x="10254" y="2853"/>
                  <a:pt x="10359" y="2853"/>
                  <a:pt x="10463" y="2853"/>
                </a:cubicBezTo>
                <a:cubicBezTo>
                  <a:pt x="10254" y="3057"/>
                  <a:pt x="10046" y="3057"/>
                  <a:pt x="9941" y="3057"/>
                </a:cubicBezTo>
                <a:cubicBezTo>
                  <a:pt x="10046" y="3057"/>
                  <a:pt x="10254" y="3057"/>
                  <a:pt x="10359" y="3057"/>
                </a:cubicBezTo>
                <a:cubicBezTo>
                  <a:pt x="10254" y="3057"/>
                  <a:pt x="10150" y="3057"/>
                  <a:pt x="10046" y="3057"/>
                </a:cubicBezTo>
                <a:cubicBezTo>
                  <a:pt x="9941" y="3260"/>
                  <a:pt x="9837" y="3260"/>
                  <a:pt x="9733" y="3260"/>
                </a:cubicBezTo>
                <a:cubicBezTo>
                  <a:pt x="9837" y="3260"/>
                  <a:pt x="9837" y="3260"/>
                  <a:pt x="9941" y="3260"/>
                </a:cubicBezTo>
                <a:cubicBezTo>
                  <a:pt x="9941" y="3260"/>
                  <a:pt x="9941" y="3464"/>
                  <a:pt x="9941" y="3464"/>
                </a:cubicBezTo>
                <a:cubicBezTo>
                  <a:pt x="10046" y="3464"/>
                  <a:pt x="10046" y="3260"/>
                  <a:pt x="10150" y="3260"/>
                </a:cubicBezTo>
                <a:cubicBezTo>
                  <a:pt x="10150" y="3260"/>
                  <a:pt x="10150" y="3464"/>
                  <a:pt x="10150" y="3464"/>
                </a:cubicBezTo>
                <a:cubicBezTo>
                  <a:pt x="10254" y="3464"/>
                  <a:pt x="10359" y="3260"/>
                  <a:pt x="10359" y="3260"/>
                </a:cubicBezTo>
                <a:cubicBezTo>
                  <a:pt x="10463" y="3260"/>
                  <a:pt x="10463" y="3260"/>
                  <a:pt x="10567" y="3260"/>
                </a:cubicBezTo>
                <a:cubicBezTo>
                  <a:pt x="10463" y="3260"/>
                  <a:pt x="10463" y="3260"/>
                  <a:pt x="10359" y="3260"/>
                </a:cubicBezTo>
                <a:cubicBezTo>
                  <a:pt x="10567" y="3260"/>
                  <a:pt x="10776" y="3260"/>
                  <a:pt x="10985" y="3260"/>
                </a:cubicBezTo>
                <a:cubicBezTo>
                  <a:pt x="10776" y="3260"/>
                  <a:pt x="10567" y="3464"/>
                  <a:pt x="10359" y="3464"/>
                </a:cubicBezTo>
                <a:cubicBezTo>
                  <a:pt x="10359" y="3464"/>
                  <a:pt x="10150" y="3464"/>
                  <a:pt x="10150" y="3464"/>
                </a:cubicBezTo>
                <a:cubicBezTo>
                  <a:pt x="10150" y="3668"/>
                  <a:pt x="10254" y="3668"/>
                  <a:pt x="10254" y="3668"/>
                </a:cubicBezTo>
                <a:cubicBezTo>
                  <a:pt x="10463" y="3668"/>
                  <a:pt x="10672" y="3464"/>
                  <a:pt x="10881" y="3464"/>
                </a:cubicBezTo>
                <a:cubicBezTo>
                  <a:pt x="10985" y="3464"/>
                  <a:pt x="11194" y="3260"/>
                  <a:pt x="11298" y="3260"/>
                </a:cubicBezTo>
                <a:cubicBezTo>
                  <a:pt x="11298" y="3464"/>
                  <a:pt x="11298" y="3464"/>
                  <a:pt x="11298" y="3464"/>
                </a:cubicBezTo>
                <a:cubicBezTo>
                  <a:pt x="11402" y="3464"/>
                  <a:pt x="11507" y="3464"/>
                  <a:pt x="11611" y="3464"/>
                </a:cubicBezTo>
                <a:cubicBezTo>
                  <a:pt x="11715" y="3260"/>
                  <a:pt x="11820" y="3260"/>
                  <a:pt x="12028" y="3057"/>
                </a:cubicBezTo>
                <a:cubicBezTo>
                  <a:pt x="12028" y="3057"/>
                  <a:pt x="12133" y="3057"/>
                  <a:pt x="12133" y="2853"/>
                </a:cubicBezTo>
                <a:cubicBezTo>
                  <a:pt x="12133" y="2853"/>
                  <a:pt x="11924" y="2853"/>
                  <a:pt x="11924" y="3057"/>
                </a:cubicBezTo>
                <a:cubicBezTo>
                  <a:pt x="11924" y="3057"/>
                  <a:pt x="11924" y="3057"/>
                  <a:pt x="11820" y="3057"/>
                </a:cubicBezTo>
                <a:cubicBezTo>
                  <a:pt x="11924" y="2853"/>
                  <a:pt x="11715" y="3057"/>
                  <a:pt x="11715" y="3057"/>
                </a:cubicBezTo>
                <a:cubicBezTo>
                  <a:pt x="11715" y="3057"/>
                  <a:pt x="11820" y="2853"/>
                  <a:pt x="11820" y="2853"/>
                </a:cubicBezTo>
                <a:cubicBezTo>
                  <a:pt x="11820" y="2853"/>
                  <a:pt x="11715" y="2853"/>
                  <a:pt x="11715" y="2853"/>
                </a:cubicBezTo>
                <a:cubicBezTo>
                  <a:pt x="11715" y="2853"/>
                  <a:pt x="11820" y="2853"/>
                  <a:pt x="11820" y="2853"/>
                </a:cubicBezTo>
                <a:cubicBezTo>
                  <a:pt x="11820" y="2853"/>
                  <a:pt x="11820" y="2649"/>
                  <a:pt x="11820" y="2649"/>
                </a:cubicBezTo>
                <a:cubicBezTo>
                  <a:pt x="11820" y="2649"/>
                  <a:pt x="11924" y="2649"/>
                  <a:pt x="11924" y="2649"/>
                </a:cubicBezTo>
                <a:cubicBezTo>
                  <a:pt x="11820" y="2445"/>
                  <a:pt x="11507" y="2649"/>
                  <a:pt x="11507" y="2649"/>
                </a:cubicBezTo>
                <a:cubicBezTo>
                  <a:pt x="11402" y="2853"/>
                  <a:pt x="11507" y="2649"/>
                  <a:pt x="11507" y="2853"/>
                </a:cubicBezTo>
                <a:cubicBezTo>
                  <a:pt x="11507" y="2853"/>
                  <a:pt x="11402" y="2853"/>
                  <a:pt x="11402" y="3057"/>
                </a:cubicBezTo>
                <a:cubicBezTo>
                  <a:pt x="11402" y="3057"/>
                  <a:pt x="11402" y="3057"/>
                  <a:pt x="11507" y="3057"/>
                </a:cubicBezTo>
                <a:cubicBezTo>
                  <a:pt x="11402" y="3260"/>
                  <a:pt x="11298" y="3057"/>
                  <a:pt x="11194" y="3057"/>
                </a:cubicBezTo>
                <a:cubicBezTo>
                  <a:pt x="11089" y="3057"/>
                  <a:pt x="10985" y="3260"/>
                  <a:pt x="11089" y="3057"/>
                </a:cubicBezTo>
                <a:cubicBezTo>
                  <a:pt x="10985" y="3057"/>
                  <a:pt x="10985" y="3057"/>
                  <a:pt x="10985" y="3057"/>
                </a:cubicBezTo>
                <a:close/>
                <a:moveTo>
                  <a:pt x="9315" y="2853"/>
                </a:moveTo>
                <a:cubicBezTo>
                  <a:pt x="9315" y="3057"/>
                  <a:pt x="9315" y="3057"/>
                  <a:pt x="9211" y="3057"/>
                </a:cubicBezTo>
                <a:cubicBezTo>
                  <a:pt x="9315" y="3057"/>
                  <a:pt x="9315" y="3057"/>
                  <a:pt x="9420" y="2853"/>
                </a:cubicBezTo>
                <a:cubicBezTo>
                  <a:pt x="9420" y="2853"/>
                  <a:pt x="9315" y="2853"/>
                  <a:pt x="9315" y="2853"/>
                </a:cubicBezTo>
                <a:close/>
                <a:moveTo>
                  <a:pt x="7124" y="4891"/>
                </a:moveTo>
                <a:cubicBezTo>
                  <a:pt x="7228" y="4891"/>
                  <a:pt x="7228" y="4891"/>
                  <a:pt x="7333" y="4891"/>
                </a:cubicBezTo>
                <a:cubicBezTo>
                  <a:pt x="7333" y="5094"/>
                  <a:pt x="7333" y="5094"/>
                  <a:pt x="7333" y="5094"/>
                </a:cubicBezTo>
                <a:cubicBezTo>
                  <a:pt x="7333" y="5298"/>
                  <a:pt x="7437" y="5298"/>
                  <a:pt x="7541" y="5094"/>
                </a:cubicBezTo>
                <a:cubicBezTo>
                  <a:pt x="7750" y="5094"/>
                  <a:pt x="7854" y="5094"/>
                  <a:pt x="7959" y="4891"/>
                </a:cubicBezTo>
                <a:cubicBezTo>
                  <a:pt x="8376" y="4687"/>
                  <a:pt x="8689" y="4687"/>
                  <a:pt x="9002" y="4483"/>
                </a:cubicBezTo>
                <a:cubicBezTo>
                  <a:pt x="9107" y="4279"/>
                  <a:pt x="9211" y="4279"/>
                  <a:pt x="9420" y="4279"/>
                </a:cubicBezTo>
                <a:cubicBezTo>
                  <a:pt x="9420" y="4279"/>
                  <a:pt x="9524" y="4075"/>
                  <a:pt x="9524" y="4075"/>
                </a:cubicBezTo>
                <a:cubicBezTo>
                  <a:pt x="9628" y="4075"/>
                  <a:pt x="9524" y="3872"/>
                  <a:pt x="9420" y="3668"/>
                </a:cubicBezTo>
                <a:cubicBezTo>
                  <a:pt x="9315" y="3668"/>
                  <a:pt x="9107" y="3872"/>
                  <a:pt x="9002" y="3872"/>
                </a:cubicBezTo>
                <a:cubicBezTo>
                  <a:pt x="9002" y="3872"/>
                  <a:pt x="9107" y="3872"/>
                  <a:pt x="9107" y="3668"/>
                </a:cubicBezTo>
                <a:cubicBezTo>
                  <a:pt x="9002" y="3668"/>
                  <a:pt x="9002" y="3872"/>
                  <a:pt x="9002" y="3872"/>
                </a:cubicBezTo>
                <a:cubicBezTo>
                  <a:pt x="9002" y="3872"/>
                  <a:pt x="9002" y="3668"/>
                  <a:pt x="9002" y="3668"/>
                </a:cubicBezTo>
                <a:cubicBezTo>
                  <a:pt x="8794" y="3668"/>
                  <a:pt x="8585" y="3668"/>
                  <a:pt x="8376" y="3668"/>
                </a:cubicBezTo>
                <a:cubicBezTo>
                  <a:pt x="8272" y="3668"/>
                  <a:pt x="8167" y="3668"/>
                  <a:pt x="8063" y="3668"/>
                </a:cubicBezTo>
                <a:cubicBezTo>
                  <a:pt x="8063" y="3668"/>
                  <a:pt x="8063" y="3872"/>
                  <a:pt x="8063" y="3872"/>
                </a:cubicBezTo>
                <a:cubicBezTo>
                  <a:pt x="7959" y="4075"/>
                  <a:pt x="7750" y="4075"/>
                  <a:pt x="7646" y="4279"/>
                </a:cubicBezTo>
                <a:cubicBezTo>
                  <a:pt x="7646" y="4279"/>
                  <a:pt x="7646" y="4279"/>
                  <a:pt x="7646" y="4279"/>
                </a:cubicBezTo>
                <a:cubicBezTo>
                  <a:pt x="7541" y="4483"/>
                  <a:pt x="7228" y="4687"/>
                  <a:pt x="7020" y="4891"/>
                </a:cubicBezTo>
                <a:cubicBezTo>
                  <a:pt x="7124" y="4891"/>
                  <a:pt x="7124" y="4891"/>
                  <a:pt x="7124" y="4891"/>
                </a:cubicBezTo>
                <a:close/>
                <a:moveTo>
                  <a:pt x="11402" y="2242"/>
                </a:moveTo>
                <a:cubicBezTo>
                  <a:pt x="11402" y="2445"/>
                  <a:pt x="11924" y="2242"/>
                  <a:pt x="11924" y="2038"/>
                </a:cubicBezTo>
                <a:cubicBezTo>
                  <a:pt x="11924" y="2038"/>
                  <a:pt x="11924" y="2038"/>
                  <a:pt x="11820" y="2038"/>
                </a:cubicBezTo>
                <a:cubicBezTo>
                  <a:pt x="11924" y="2038"/>
                  <a:pt x="12028" y="2038"/>
                  <a:pt x="12133" y="2038"/>
                </a:cubicBezTo>
                <a:cubicBezTo>
                  <a:pt x="12028" y="2038"/>
                  <a:pt x="11820" y="2038"/>
                  <a:pt x="11715" y="2038"/>
                </a:cubicBezTo>
                <a:cubicBezTo>
                  <a:pt x="11611" y="2038"/>
                  <a:pt x="11507" y="2038"/>
                  <a:pt x="11507" y="2038"/>
                </a:cubicBezTo>
                <a:cubicBezTo>
                  <a:pt x="11402" y="2038"/>
                  <a:pt x="11402" y="2242"/>
                  <a:pt x="11402" y="2242"/>
                </a:cubicBezTo>
                <a:close/>
                <a:moveTo>
                  <a:pt x="9733" y="3057"/>
                </a:moveTo>
                <a:cubicBezTo>
                  <a:pt x="9837" y="3057"/>
                  <a:pt x="9941" y="3057"/>
                  <a:pt x="10046" y="2853"/>
                </a:cubicBezTo>
                <a:cubicBezTo>
                  <a:pt x="9941" y="2853"/>
                  <a:pt x="9733" y="3057"/>
                  <a:pt x="9524" y="3057"/>
                </a:cubicBezTo>
                <a:cubicBezTo>
                  <a:pt x="9628" y="3057"/>
                  <a:pt x="9628" y="3057"/>
                  <a:pt x="9733" y="3057"/>
                </a:cubicBezTo>
                <a:close/>
                <a:moveTo>
                  <a:pt x="11402" y="4279"/>
                </a:moveTo>
                <a:cubicBezTo>
                  <a:pt x="11402" y="4279"/>
                  <a:pt x="11715" y="4075"/>
                  <a:pt x="11611" y="3872"/>
                </a:cubicBezTo>
                <a:cubicBezTo>
                  <a:pt x="11507" y="3872"/>
                  <a:pt x="11194" y="4075"/>
                  <a:pt x="11194" y="4075"/>
                </a:cubicBezTo>
                <a:cubicBezTo>
                  <a:pt x="11298" y="4075"/>
                  <a:pt x="11194" y="4483"/>
                  <a:pt x="11402" y="4279"/>
                </a:cubicBezTo>
                <a:close/>
                <a:moveTo>
                  <a:pt x="11611" y="1834"/>
                </a:moveTo>
                <a:cubicBezTo>
                  <a:pt x="11820" y="1834"/>
                  <a:pt x="11924" y="1834"/>
                  <a:pt x="12028" y="1834"/>
                </a:cubicBezTo>
                <a:cubicBezTo>
                  <a:pt x="12133" y="1834"/>
                  <a:pt x="12341" y="1834"/>
                  <a:pt x="12341" y="1630"/>
                </a:cubicBezTo>
                <a:cubicBezTo>
                  <a:pt x="12237" y="1630"/>
                  <a:pt x="12237" y="1630"/>
                  <a:pt x="12028" y="1630"/>
                </a:cubicBezTo>
                <a:cubicBezTo>
                  <a:pt x="11924" y="1834"/>
                  <a:pt x="11715" y="1834"/>
                  <a:pt x="11611" y="1834"/>
                </a:cubicBezTo>
                <a:cubicBezTo>
                  <a:pt x="11611" y="1834"/>
                  <a:pt x="11611" y="1834"/>
                  <a:pt x="11611" y="1834"/>
                </a:cubicBezTo>
                <a:close/>
                <a:moveTo>
                  <a:pt x="237" y="15079"/>
                </a:moveTo>
                <a:cubicBezTo>
                  <a:pt x="133" y="15079"/>
                  <a:pt x="-76" y="15079"/>
                  <a:pt x="28" y="15079"/>
                </a:cubicBezTo>
                <a:cubicBezTo>
                  <a:pt x="28" y="15079"/>
                  <a:pt x="28" y="15283"/>
                  <a:pt x="28" y="15283"/>
                </a:cubicBezTo>
                <a:cubicBezTo>
                  <a:pt x="28" y="15487"/>
                  <a:pt x="28" y="15691"/>
                  <a:pt x="133" y="15487"/>
                </a:cubicBezTo>
                <a:cubicBezTo>
                  <a:pt x="133" y="15487"/>
                  <a:pt x="133" y="15487"/>
                  <a:pt x="133" y="15487"/>
                </a:cubicBezTo>
                <a:cubicBezTo>
                  <a:pt x="133" y="15487"/>
                  <a:pt x="133" y="15487"/>
                  <a:pt x="133" y="15487"/>
                </a:cubicBezTo>
                <a:cubicBezTo>
                  <a:pt x="133" y="15487"/>
                  <a:pt x="133" y="15487"/>
                  <a:pt x="133" y="15487"/>
                </a:cubicBezTo>
                <a:cubicBezTo>
                  <a:pt x="133" y="15283"/>
                  <a:pt x="133" y="15283"/>
                  <a:pt x="133" y="15283"/>
                </a:cubicBezTo>
                <a:cubicBezTo>
                  <a:pt x="133" y="15283"/>
                  <a:pt x="133" y="15283"/>
                  <a:pt x="133" y="15283"/>
                </a:cubicBezTo>
                <a:cubicBezTo>
                  <a:pt x="133" y="15079"/>
                  <a:pt x="237" y="15079"/>
                  <a:pt x="237" y="15079"/>
                </a:cubicBezTo>
                <a:close/>
                <a:moveTo>
                  <a:pt x="863" y="15283"/>
                </a:moveTo>
                <a:cubicBezTo>
                  <a:pt x="759" y="15487"/>
                  <a:pt x="759" y="15487"/>
                  <a:pt x="759" y="15487"/>
                </a:cubicBezTo>
                <a:cubicBezTo>
                  <a:pt x="863" y="15487"/>
                  <a:pt x="863" y="15283"/>
                  <a:pt x="967" y="15283"/>
                </a:cubicBezTo>
                <a:cubicBezTo>
                  <a:pt x="863" y="15283"/>
                  <a:pt x="863" y="15283"/>
                  <a:pt x="863" y="15283"/>
                </a:cubicBezTo>
                <a:close/>
                <a:moveTo>
                  <a:pt x="550" y="17117"/>
                </a:moveTo>
                <a:cubicBezTo>
                  <a:pt x="550" y="17117"/>
                  <a:pt x="550" y="17117"/>
                  <a:pt x="550" y="17117"/>
                </a:cubicBezTo>
                <a:moveTo>
                  <a:pt x="1072" y="17728"/>
                </a:moveTo>
                <a:cubicBezTo>
                  <a:pt x="1072" y="17728"/>
                  <a:pt x="1072" y="17728"/>
                  <a:pt x="1072" y="17728"/>
                </a:cubicBezTo>
                <a:cubicBezTo>
                  <a:pt x="1072" y="17525"/>
                  <a:pt x="1072" y="17525"/>
                  <a:pt x="1072" y="17321"/>
                </a:cubicBezTo>
                <a:cubicBezTo>
                  <a:pt x="1072" y="17321"/>
                  <a:pt x="967" y="17321"/>
                  <a:pt x="967" y="17117"/>
                </a:cubicBezTo>
                <a:cubicBezTo>
                  <a:pt x="967" y="16913"/>
                  <a:pt x="1072" y="16709"/>
                  <a:pt x="863" y="16709"/>
                </a:cubicBezTo>
                <a:cubicBezTo>
                  <a:pt x="863" y="16506"/>
                  <a:pt x="550" y="16302"/>
                  <a:pt x="446" y="16302"/>
                </a:cubicBezTo>
                <a:cubicBezTo>
                  <a:pt x="446" y="16506"/>
                  <a:pt x="341" y="16506"/>
                  <a:pt x="446" y="16506"/>
                </a:cubicBezTo>
                <a:cubicBezTo>
                  <a:pt x="446" y="16709"/>
                  <a:pt x="550" y="16506"/>
                  <a:pt x="550" y="16506"/>
                </a:cubicBezTo>
                <a:cubicBezTo>
                  <a:pt x="550" y="16506"/>
                  <a:pt x="550" y="16506"/>
                  <a:pt x="550" y="16709"/>
                </a:cubicBezTo>
                <a:cubicBezTo>
                  <a:pt x="446" y="16506"/>
                  <a:pt x="446" y="16506"/>
                  <a:pt x="446" y="16709"/>
                </a:cubicBezTo>
                <a:cubicBezTo>
                  <a:pt x="446" y="16709"/>
                  <a:pt x="446" y="16709"/>
                  <a:pt x="446" y="16709"/>
                </a:cubicBezTo>
                <a:cubicBezTo>
                  <a:pt x="446" y="16709"/>
                  <a:pt x="341" y="16709"/>
                  <a:pt x="341" y="16709"/>
                </a:cubicBezTo>
                <a:cubicBezTo>
                  <a:pt x="446" y="16709"/>
                  <a:pt x="446" y="16709"/>
                  <a:pt x="446" y="16709"/>
                </a:cubicBezTo>
                <a:cubicBezTo>
                  <a:pt x="446" y="16709"/>
                  <a:pt x="446" y="16913"/>
                  <a:pt x="446" y="16913"/>
                </a:cubicBezTo>
                <a:cubicBezTo>
                  <a:pt x="446" y="16913"/>
                  <a:pt x="550" y="16709"/>
                  <a:pt x="550" y="16709"/>
                </a:cubicBezTo>
                <a:cubicBezTo>
                  <a:pt x="446" y="16913"/>
                  <a:pt x="550" y="16913"/>
                  <a:pt x="550" y="16913"/>
                </a:cubicBezTo>
                <a:cubicBezTo>
                  <a:pt x="654" y="16913"/>
                  <a:pt x="550" y="17117"/>
                  <a:pt x="654" y="17117"/>
                </a:cubicBezTo>
                <a:cubicBezTo>
                  <a:pt x="654" y="17117"/>
                  <a:pt x="550" y="17117"/>
                  <a:pt x="550" y="17321"/>
                </a:cubicBezTo>
                <a:cubicBezTo>
                  <a:pt x="550" y="17117"/>
                  <a:pt x="654" y="17117"/>
                  <a:pt x="654" y="17321"/>
                </a:cubicBezTo>
                <a:cubicBezTo>
                  <a:pt x="654" y="17321"/>
                  <a:pt x="654" y="17321"/>
                  <a:pt x="654" y="17321"/>
                </a:cubicBezTo>
                <a:cubicBezTo>
                  <a:pt x="654" y="17321"/>
                  <a:pt x="654" y="17321"/>
                  <a:pt x="654" y="17321"/>
                </a:cubicBezTo>
                <a:cubicBezTo>
                  <a:pt x="654" y="17321"/>
                  <a:pt x="654" y="17321"/>
                  <a:pt x="654" y="17321"/>
                </a:cubicBezTo>
                <a:cubicBezTo>
                  <a:pt x="654" y="17525"/>
                  <a:pt x="863" y="17525"/>
                  <a:pt x="863" y="17321"/>
                </a:cubicBezTo>
                <a:cubicBezTo>
                  <a:pt x="863" y="17321"/>
                  <a:pt x="759" y="17525"/>
                  <a:pt x="759" y="17525"/>
                </a:cubicBezTo>
                <a:cubicBezTo>
                  <a:pt x="759" y="17728"/>
                  <a:pt x="863" y="17932"/>
                  <a:pt x="967" y="17932"/>
                </a:cubicBezTo>
                <a:cubicBezTo>
                  <a:pt x="1072" y="17932"/>
                  <a:pt x="1072" y="17728"/>
                  <a:pt x="1072" y="17728"/>
                </a:cubicBezTo>
                <a:close/>
                <a:moveTo>
                  <a:pt x="550" y="17321"/>
                </a:moveTo>
                <a:cubicBezTo>
                  <a:pt x="550" y="17321"/>
                  <a:pt x="550" y="17321"/>
                  <a:pt x="550" y="17321"/>
                </a:cubicBezTo>
                <a:cubicBezTo>
                  <a:pt x="654" y="17321"/>
                  <a:pt x="550" y="17321"/>
                  <a:pt x="550" y="17321"/>
                </a:cubicBezTo>
                <a:close/>
                <a:moveTo>
                  <a:pt x="759" y="15283"/>
                </a:moveTo>
                <a:cubicBezTo>
                  <a:pt x="759" y="15283"/>
                  <a:pt x="759" y="15283"/>
                  <a:pt x="759" y="15283"/>
                </a:cubicBezTo>
                <a:cubicBezTo>
                  <a:pt x="759" y="15283"/>
                  <a:pt x="759" y="15487"/>
                  <a:pt x="654" y="15487"/>
                </a:cubicBezTo>
                <a:cubicBezTo>
                  <a:pt x="759" y="15487"/>
                  <a:pt x="967" y="15079"/>
                  <a:pt x="863" y="15079"/>
                </a:cubicBezTo>
                <a:cubicBezTo>
                  <a:pt x="863" y="14875"/>
                  <a:pt x="759" y="15079"/>
                  <a:pt x="759" y="15283"/>
                </a:cubicBezTo>
                <a:close/>
                <a:moveTo>
                  <a:pt x="446" y="14468"/>
                </a:moveTo>
                <a:cubicBezTo>
                  <a:pt x="446" y="14468"/>
                  <a:pt x="446" y="14468"/>
                  <a:pt x="446" y="14468"/>
                </a:cubicBezTo>
                <a:cubicBezTo>
                  <a:pt x="446" y="14468"/>
                  <a:pt x="341" y="14468"/>
                  <a:pt x="341" y="14672"/>
                </a:cubicBezTo>
                <a:cubicBezTo>
                  <a:pt x="237" y="14672"/>
                  <a:pt x="237" y="14672"/>
                  <a:pt x="133" y="14672"/>
                </a:cubicBezTo>
                <a:cubicBezTo>
                  <a:pt x="237" y="14672"/>
                  <a:pt x="446" y="14468"/>
                  <a:pt x="237" y="14468"/>
                </a:cubicBezTo>
                <a:cubicBezTo>
                  <a:pt x="133" y="14468"/>
                  <a:pt x="133" y="14468"/>
                  <a:pt x="28" y="14672"/>
                </a:cubicBezTo>
                <a:cubicBezTo>
                  <a:pt x="28" y="14672"/>
                  <a:pt x="28" y="14875"/>
                  <a:pt x="133" y="14875"/>
                </a:cubicBezTo>
                <a:cubicBezTo>
                  <a:pt x="28" y="14875"/>
                  <a:pt x="28" y="15079"/>
                  <a:pt x="133" y="14875"/>
                </a:cubicBezTo>
                <a:cubicBezTo>
                  <a:pt x="237" y="14875"/>
                  <a:pt x="341" y="14672"/>
                  <a:pt x="446" y="14468"/>
                </a:cubicBezTo>
                <a:close/>
                <a:moveTo>
                  <a:pt x="550" y="14875"/>
                </a:moveTo>
                <a:cubicBezTo>
                  <a:pt x="654" y="14875"/>
                  <a:pt x="654" y="15079"/>
                  <a:pt x="654" y="15079"/>
                </a:cubicBezTo>
                <a:cubicBezTo>
                  <a:pt x="759" y="14875"/>
                  <a:pt x="654" y="14672"/>
                  <a:pt x="550" y="14875"/>
                </a:cubicBezTo>
                <a:close/>
                <a:moveTo>
                  <a:pt x="14115" y="2445"/>
                </a:moveTo>
                <a:cubicBezTo>
                  <a:pt x="14115" y="2445"/>
                  <a:pt x="14115" y="2445"/>
                  <a:pt x="14115" y="2445"/>
                </a:cubicBezTo>
                <a:cubicBezTo>
                  <a:pt x="14115" y="2445"/>
                  <a:pt x="14115" y="2445"/>
                  <a:pt x="14115" y="2445"/>
                </a:cubicBezTo>
                <a:cubicBezTo>
                  <a:pt x="14115" y="2445"/>
                  <a:pt x="14011" y="2445"/>
                  <a:pt x="14011" y="2649"/>
                </a:cubicBezTo>
                <a:cubicBezTo>
                  <a:pt x="14011" y="2649"/>
                  <a:pt x="14115" y="2649"/>
                  <a:pt x="14220" y="2649"/>
                </a:cubicBezTo>
                <a:cubicBezTo>
                  <a:pt x="14115" y="2649"/>
                  <a:pt x="14115" y="2649"/>
                  <a:pt x="14115" y="2649"/>
                </a:cubicBezTo>
                <a:cubicBezTo>
                  <a:pt x="14115" y="2649"/>
                  <a:pt x="14115" y="2853"/>
                  <a:pt x="14115" y="2853"/>
                </a:cubicBezTo>
                <a:cubicBezTo>
                  <a:pt x="14220" y="2853"/>
                  <a:pt x="14324" y="2853"/>
                  <a:pt x="14428" y="2649"/>
                </a:cubicBezTo>
                <a:cubicBezTo>
                  <a:pt x="14428" y="2649"/>
                  <a:pt x="14533" y="2649"/>
                  <a:pt x="14533" y="2649"/>
                </a:cubicBezTo>
                <a:cubicBezTo>
                  <a:pt x="14637" y="2853"/>
                  <a:pt x="14533" y="3057"/>
                  <a:pt x="14533" y="3057"/>
                </a:cubicBezTo>
                <a:cubicBezTo>
                  <a:pt x="14533" y="3057"/>
                  <a:pt x="14428" y="3057"/>
                  <a:pt x="14428" y="3260"/>
                </a:cubicBezTo>
                <a:cubicBezTo>
                  <a:pt x="14324" y="3260"/>
                  <a:pt x="14428" y="3260"/>
                  <a:pt x="14428" y="3260"/>
                </a:cubicBezTo>
                <a:cubicBezTo>
                  <a:pt x="14428" y="3260"/>
                  <a:pt x="14324" y="3260"/>
                  <a:pt x="14324" y="3464"/>
                </a:cubicBezTo>
                <a:cubicBezTo>
                  <a:pt x="14324" y="3464"/>
                  <a:pt x="14324" y="3464"/>
                  <a:pt x="14428" y="3464"/>
                </a:cubicBezTo>
                <a:cubicBezTo>
                  <a:pt x="14428" y="3464"/>
                  <a:pt x="14533" y="3464"/>
                  <a:pt x="14533" y="3464"/>
                </a:cubicBezTo>
                <a:cubicBezTo>
                  <a:pt x="14533" y="3464"/>
                  <a:pt x="14533" y="3464"/>
                  <a:pt x="14533" y="3464"/>
                </a:cubicBezTo>
                <a:cubicBezTo>
                  <a:pt x="14637" y="3668"/>
                  <a:pt x="14741" y="3464"/>
                  <a:pt x="14846" y="3464"/>
                </a:cubicBezTo>
                <a:cubicBezTo>
                  <a:pt x="14846" y="3464"/>
                  <a:pt x="14846" y="3464"/>
                  <a:pt x="14846" y="3464"/>
                </a:cubicBezTo>
                <a:cubicBezTo>
                  <a:pt x="14950" y="3464"/>
                  <a:pt x="14950" y="3464"/>
                  <a:pt x="14950" y="3464"/>
                </a:cubicBezTo>
                <a:cubicBezTo>
                  <a:pt x="14950" y="3464"/>
                  <a:pt x="14950" y="3464"/>
                  <a:pt x="14950" y="3668"/>
                </a:cubicBezTo>
                <a:cubicBezTo>
                  <a:pt x="15159" y="3668"/>
                  <a:pt x="15263" y="3668"/>
                  <a:pt x="15472" y="3668"/>
                </a:cubicBezTo>
                <a:cubicBezTo>
                  <a:pt x="15576" y="3668"/>
                  <a:pt x="15681" y="3668"/>
                  <a:pt x="15785" y="3464"/>
                </a:cubicBezTo>
                <a:cubicBezTo>
                  <a:pt x="15889" y="3464"/>
                  <a:pt x="15889" y="3464"/>
                  <a:pt x="15889" y="3464"/>
                </a:cubicBezTo>
                <a:cubicBezTo>
                  <a:pt x="15889" y="3464"/>
                  <a:pt x="15889" y="3464"/>
                  <a:pt x="15994" y="3464"/>
                </a:cubicBezTo>
                <a:cubicBezTo>
                  <a:pt x="15889" y="3668"/>
                  <a:pt x="16202" y="3668"/>
                  <a:pt x="16202" y="3668"/>
                </a:cubicBezTo>
                <a:cubicBezTo>
                  <a:pt x="16307" y="3668"/>
                  <a:pt x="16515" y="3668"/>
                  <a:pt x="16515" y="3464"/>
                </a:cubicBezTo>
                <a:cubicBezTo>
                  <a:pt x="16620" y="3464"/>
                  <a:pt x="16620" y="3464"/>
                  <a:pt x="16724" y="3464"/>
                </a:cubicBezTo>
                <a:cubicBezTo>
                  <a:pt x="16620" y="3260"/>
                  <a:pt x="16620" y="3464"/>
                  <a:pt x="16515" y="3260"/>
                </a:cubicBezTo>
                <a:cubicBezTo>
                  <a:pt x="16620" y="3260"/>
                  <a:pt x="16724" y="3260"/>
                  <a:pt x="16724" y="3057"/>
                </a:cubicBezTo>
                <a:cubicBezTo>
                  <a:pt x="16724" y="3057"/>
                  <a:pt x="16724" y="3057"/>
                  <a:pt x="16620" y="3057"/>
                </a:cubicBezTo>
                <a:cubicBezTo>
                  <a:pt x="16724" y="3057"/>
                  <a:pt x="16724" y="3057"/>
                  <a:pt x="16724" y="3057"/>
                </a:cubicBezTo>
                <a:cubicBezTo>
                  <a:pt x="16724" y="3057"/>
                  <a:pt x="16620" y="3057"/>
                  <a:pt x="16515" y="3057"/>
                </a:cubicBezTo>
                <a:cubicBezTo>
                  <a:pt x="16515" y="3057"/>
                  <a:pt x="16515" y="3057"/>
                  <a:pt x="16620" y="3057"/>
                </a:cubicBezTo>
                <a:cubicBezTo>
                  <a:pt x="16202" y="3057"/>
                  <a:pt x="15889" y="3057"/>
                  <a:pt x="15576" y="3057"/>
                </a:cubicBezTo>
                <a:cubicBezTo>
                  <a:pt x="15576" y="3057"/>
                  <a:pt x="15576" y="3057"/>
                  <a:pt x="15576" y="3260"/>
                </a:cubicBezTo>
                <a:cubicBezTo>
                  <a:pt x="15576" y="3260"/>
                  <a:pt x="15472" y="3057"/>
                  <a:pt x="15472" y="3057"/>
                </a:cubicBezTo>
                <a:cubicBezTo>
                  <a:pt x="15367" y="3057"/>
                  <a:pt x="15367" y="3057"/>
                  <a:pt x="15263" y="3057"/>
                </a:cubicBezTo>
                <a:cubicBezTo>
                  <a:pt x="15263" y="3057"/>
                  <a:pt x="15159" y="3057"/>
                  <a:pt x="15159" y="3057"/>
                </a:cubicBezTo>
                <a:cubicBezTo>
                  <a:pt x="15159" y="3057"/>
                  <a:pt x="15054" y="3057"/>
                  <a:pt x="15054" y="3057"/>
                </a:cubicBezTo>
                <a:cubicBezTo>
                  <a:pt x="15054" y="3260"/>
                  <a:pt x="15054" y="3057"/>
                  <a:pt x="14950" y="3057"/>
                </a:cubicBezTo>
                <a:cubicBezTo>
                  <a:pt x="15054" y="3057"/>
                  <a:pt x="15054" y="3057"/>
                  <a:pt x="15159" y="3057"/>
                </a:cubicBezTo>
                <a:cubicBezTo>
                  <a:pt x="15054" y="3057"/>
                  <a:pt x="15054" y="2853"/>
                  <a:pt x="15054" y="2853"/>
                </a:cubicBezTo>
                <a:cubicBezTo>
                  <a:pt x="14950" y="2853"/>
                  <a:pt x="14846" y="2853"/>
                  <a:pt x="14846" y="2853"/>
                </a:cubicBezTo>
                <a:cubicBezTo>
                  <a:pt x="14950" y="2853"/>
                  <a:pt x="15159" y="2853"/>
                  <a:pt x="15263" y="2853"/>
                </a:cubicBezTo>
                <a:cubicBezTo>
                  <a:pt x="15159" y="2649"/>
                  <a:pt x="14950" y="2649"/>
                  <a:pt x="14950" y="2649"/>
                </a:cubicBezTo>
                <a:cubicBezTo>
                  <a:pt x="14950" y="2649"/>
                  <a:pt x="15054" y="2649"/>
                  <a:pt x="15054" y="2649"/>
                </a:cubicBezTo>
                <a:cubicBezTo>
                  <a:pt x="15054" y="2649"/>
                  <a:pt x="15054" y="2649"/>
                  <a:pt x="14950" y="2649"/>
                </a:cubicBezTo>
                <a:cubicBezTo>
                  <a:pt x="14846" y="2649"/>
                  <a:pt x="14637" y="2649"/>
                  <a:pt x="14533" y="2649"/>
                </a:cubicBezTo>
                <a:cubicBezTo>
                  <a:pt x="14533" y="2649"/>
                  <a:pt x="14637" y="2649"/>
                  <a:pt x="14637" y="2445"/>
                </a:cubicBezTo>
                <a:cubicBezTo>
                  <a:pt x="14637" y="2445"/>
                  <a:pt x="14428" y="2445"/>
                  <a:pt x="14428" y="2445"/>
                </a:cubicBezTo>
                <a:cubicBezTo>
                  <a:pt x="14324" y="2445"/>
                  <a:pt x="14220" y="2445"/>
                  <a:pt x="14115" y="2445"/>
                </a:cubicBezTo>
                <a:close/>
                <a:moveTo>
                  <a:pt x="14115" y="4279"/>
                </a:moveTo>
                <a:cubicBezTo>
                  <a:pt x="14220" y="4075"/>
                  <a:pt x="14324" y="4075"/>
                  <a:pt x="14428" y="3872"/>
                </a:cubicBezTo>
                <a:cubicBezTo>
                  <a:pt x="14324" y="3872"/>
                  <a:pt x="14220" y="3872"/>
                  <a:pt x="14115" y="3872"/>
                </a:cubicBezTo>
                <a:cubicBezTo>
                  <a:pt x="14011" y="3872"/>
                  <a:pt x="14011" y="3872"/>
                  <a:pt x="13907" y="3872"/>
                </a:cubicBezTo>
                <a:cubicBezTo>
                  <a:pt x="13802" y="3872"/>
                  <a:pt x="13698" y="3872"/>
                  <a:pt x="13594" y="3872"/>
                </a:cubicBezTo>
                <a:cubicBezTo>
                  <a:pt x="13489" y="3872"/>
                  <a:pt x="13489" y="3872"/>
                  <a:pt x="13489" y="4075"/>
                </a:cubicBezTo>
                <a:cubicBezTo>
                  <a:pt x="13385" y="3872"/>
                  <a:pt x="13281" y="4075"/>
                  <a:pt x="13176" y="4279"/>
                </a:cubicBezTo>
                <a:cubicBezTo>
                  <a:pt x="13072" y="4483"/>
                  <a:pt x="13072" y="4687"/>
                  <a:pt x="12967" y="4891"/>
                </a:cubicBezTo>
                <a:cubicBezTo>
                  <a:pt x="13072" y="4891"/>
                  <a:pt x="13176" y="4891"/>
                  <a:pt x="13281" y="4687"/>
                </a:cubicBezTo>
                <a:cubicBezTo>
                  <a:pt x="13385" y="4687"/>
                  <a:pt x="13489" y="4483"/>
                  <a:pt x="13385" y="4483"/>
                </a:cubicBezTo>
                <a:cubicBezTo>
                  <a:pt x="13489" y="4483"/>
                  <a:pt x="13594" y="4483"/>
                  <a:pt x="13698" y="4483"/>
                </a:cubicBezTo>
                <a:cubicBezTo>
                  <a:pt x="13802" y="4483"/>
                  <a:pt x="14011" y="4279"/>
                  <a:pt x="14011" y="4279"/>
                </a:cubicBezTo>
                <a:cubicBezTo>
                  <a:pt x="14011" y="4279"/>
                  <a:pt x="14011" y="4279"/>
                  <a:pt x="14115" y="4279"/>
                </a:cubicBezTo>
                <a:close/>
                <a:moveTo>
                  <a:pt x="13594" y="3260"/>
                </a:moveTo>
                <a:cubicBezTo>
                  <a:pt x="13594" y="3464"/>
                  <a:pt x="13489" y="3260"/>
                  <a:pt x="13489" y="3464"/>
                </a:cubicBezTo>
                <a:cubicBezTo>
                  <a:pt x="13594" y="3464"/>
                  <a:pt x="13594" y="3464"/>
                  <a:pt x="13594" y="3464"/>
                </a:cubicBezTo>
                <a:cubicBezTo>
                  <a:pt x="13594" y="3464"/>
                  <a:pt x="13698" y="3464"/>
                  <a:pt x="13802" y="3464"/>
                </a:cubicBezTo>
                <a:cubicBezTo>
                  <a:pt x="13907" y="3464"/>
                  <a:pt x="14115" y="3464"/>
                  <a:pt x="14115" y="3260"/>
                </a:cubicBezTo>
                <a:cubicBezTo>
                  <a:pt x="14220" y="3057"/>
                  <a:pt x="14115" y="3057"/>
                  <a:pt x="14011" y="3057"/>
                </a:cubicBezTo>
                <a:cubicBezTo>
                  <a:pt x="13802" y="3260"/>
                  <a:pt x="13698" y="3260"/>
                  <a:pt x="13594" y="3260"/>
                </a:cubicBezTo>
                <a:close/>
                <a:moveTo>
                  <a:pt x="16828" y="4279"/>
                </a:moveTo>
                <a:cubicBezTo>
                  <a:pt x="16724" y="4075"/>
                  <a:pt x="16828" y="4075"/>
                  <a:pt x="16724" y="4075"/>
                </a:cubicBezTo>
                <a:cubicBezTo>
                  <a:pt x="16620" y="4075"/>
                  <a:pt x="16411" y="4075"/>
                  <a:pt x="16307" y="4075"/>
                </a:cubicBezTo>
                <a:cubicBezTo>
                  <a:pt x="16202" y="4075"/>
                  <a:pt x="16202" y="3872"/>
                  <a:pt x="16098" y="4075"/>
                </a:cubicBezTo>
                <a:cubicBezTo>
                  <a:pt x="16098" y="4075"/>
                  <a:pt x="15994" y="4279"/>
                  <a:pt x="16098" y="4279"/>
                </a:cubicBezTo>
                <a:cubicBezTo>
                  <a:pt x="16098" y="4483"/>
                  <a:pt x="16202" y="4483"/>
                  <a:pt x="16307" y="4483"/>
                </a:cubicBezTo>
                <a:cubicBezTo>
                  <a:pt x="16515" y="4483"/>
                  <a:pt x="16724" y="4483"/>
                  <a:pt x="16828" y="4483"/>
                </a:cubicBezTo>
                <a:cubicBezTo>
                  <a:pt x="16828" y="4279"/>
                  <a:pt x="16828" y="4279"/>
                  <a:pt x="16828" y="4279"/>
                </a:cubicBezTo>
                <a:cubicBezTo>
                  <a:pt x="16828" y="4279"/>
                  <a:pt x="16828" y="4279"/>
                  <a:pt x="16828" y="4279"/>
                </a:cubicBezTo>
                <a:close/>
                <a:moveTo>
                  <a:pt x="15367" y="1223"/>
                </a:moveTo>
                <a:cubicBezTo>
                  <a:pt x="15263" y="1223"/>
                  <a:pt x="15159" y="1426"/>
                  <a:pt x="15054" y="1426"/>
                </a:cubicBezTo>
                <a:cubicBezTo>
                  <a:pt x="15159" y="1426"/>
                  <a:pt x="15263" y="1426"/>
                  <a:pt x="15367" y="1426"/>
                </a:cubicBezTo>
                <a:cubicBezTo>
                  <a:pt x="15367" y="1426"/>
                  <a:pt x="15263" y="1426"/>
                  <a:pt x="15263" y="1426"/>
                </a:cubicBezTo>
                <a:cubicBezTo>
                  <a:pt x="15472" y="1426"/>
                  <a:pt x="15576" y="1426"/>
                  <a:pt x="15785" y="1426"/>
                </a:cubicBezTo>
                <a:cubicBezTo>
                  <a:pt x="15681" y="1426"/>
                  <a:pt x="15576" y="1426"/>
                  <a:pt x="15472" y="1426"/>
                </a:cubicBezTo>
                <a:cubicBezTo>
                  <a:pt x="15367" y="1426"/>
                  <a:pt x="15263" y="1426"/>
                  <a:pt x="15159" y="1630"/>
                </a:cubicBezTo>
                <a:cubicBezTo>
                  <a:pt x="15159" y="1630"/>
                  <a:pt x="15263" y="1630"/>
                  <a:pt x="15263" y="1630"/>
                </a:cubicBezTo>
                <a:cubicBezTo>
                  <a:pt x="15263" y="1630"/>
                  <a:pt x="15263" y="1630"/>
                  <a:pt x="15159" y="1630"/>
                </a:cubicBezTo>
                <a:cubicBezTo>
                  <a:pt x="15263" y="1834"/>
                  <a:pt x="15367" y="1630"/>
                  <a:pt x="15472" y="1834"/>
                </a:cubicBezTo>
                <a:cubicBezTo>
                  <a:pt x="15367" y="1834"/>
                  <a:pt x="15263" y="1834"/>
                  <a:pt x="15263" y="1834"/>
                </a:cubicBezTo>
                <a:cubicBezTo>
                  <a:pt x="15367" y="1834"/>
                  <a:pt x="15472" y="1834"/>
                  <a:pt x="15576" y="1834"/>
                </a:cubicBezTo>
                <a:cubicBezTo>
                  <a:pt x="15576" y="1834"/>
                  <a:pt x="15576" y="1834"/>
                  <a:pt x="15576" y="1834"/>
                </a:cubicBezTo>
                <a:cubicBezTo>
                  <a:pt x="15576" y="1834"/>
                  <a:pt x="15785" y="1834"/>
                  <a:pt x="15785" y="1834"/>
                </a:cubicBezTo>
                <a:cubicBezTo>
                  <a:pt x="15785" y="1834"/>
                  <a:pt x="15785" y="1834"/>
                  <a:pt x="15785" y="1834"/>
                </a:cubicBezTo>
                <a:cubicBezTo>
                  <a:pt x="15785" y="1630"/>
                  <a:pt x="15785" y="1834"/>
                  <a:pt x="15785" y="1834"/>
                </a:cubicBezTo>
                <a:cubicBezTo>
                  <a:pt x="15889" y="2038"/>
                  <a:pt x="15889" y="1834"/>
                  <a:pt x="15994" y="1834"/>
                </a:cubicBezTo>
                <a:cubicBezTo>
                  <a:pt x="15994" y="1630"/>
                  <a:pt x="16098" y="1834"/>
                  <a:pt x="16098" y="1630"/>
                </a:cubicBezTo>
                <a:cubicBezTo>
                  <a:pt x="16098" y="1630"/>
                  <a:pt x="16098" y="1630"/>
                  <a:pt x="16098" y="1630"/>
                </a:cubicBezTo>
                <a:cubicBezTo>
                  <a:pt x="16202" y="1630"/>
                  <a:pt x="16202" y="1630"/>
                  <a:pt x="16307" y="1630"/>
                </a:cubicBezTo>
                <a:cubicBezTo>
                  <a:pt x="16307" y="1630"/>
                  <a:pt x="16202" y="1630"/>
                  <a:pt x="16202" y="1630"/>
                </a:cubicBezTo>
                <a:cubicBezTo>
                  <a:pt x="16307" y="1834"/>
                  <a:pt x="16515" y="1630"/>
                  <a:pt x="16620" y="1426"/>
                </a:cubicBezTo>
                <a:cubicBezTo>
                  <a:pt x="16724" y="1426"/>
                  <a:pt x="16828" y="1426"/>
                  <a:pt x="16828" y="1426"/>
                </a:cubicBezTo>
                <a:cubicBezTo>
                  <a:pt x="16933" y="1223"/>
                  <a:pt x="16724" y="1426"/>
                  <a:pt x="16724" y="1426"/>
                </a:cubicBezTo>
                <a:cubicBezTo>
                  <a:pt x="16724" y="1223"/>
                  <a:pt x="16620" y="1223"/>
                  <a:pt x="16515" y="1223"/>
                </a:cubicBezTo>
                <a:cubicBezTo>
                  <a:pt x="16620" y="1223"/>
                  <a:pt x="16724" y="1223"/>
                  <a:pt x="16724" y="1019"/>
                </a:cubicBezTo>
                <a:cubicBezTo>
                  <a:pt x="16620" y="1019"/>
                  <a:pt x="16620" y="1019"/>
                  <a:pt x="16620" y="1019"/>
                </a:cubicBezTo>
                <a:cubicBezTo>
                  <a:pt x="16620" y="1019"/>
                  <a:pt x="16620" y="1019"/>
                  <a:pt x="16724" y="1019"/>
                </a:cubicBezTo>
                <a:cubicBezTo>
                  <a:pt x="16620" y="1019"/>
                  <a:pt x="16515" y="1019"/>
                  <a:pt x="16515" y="1019"/>
                </a:cubicBezTo>
                <a:cubicBezTo>
                  <a:pt x="16620" y="1019"/>
                  <a:pt x="16411" y="1019"/>
                  <a:pt x="16411" y="1019"/>
                </a:cubicBezTo>
                <a:cubicBezTo>
                  <a:pt x="16515" y="815"/>
                  <a:pt x="16307" y="815"/>
                  <a:pt x="16202" y="815"/>
                </a:cubicBezTo>
                <a:cubicBezTo>
                  <a:pt x="16307" y="815"/>
                  <a:pt x="16307" y="815"/>
                  <a:pt x="16307" y="815"/>
                </a:cubicBezTo>
                <a:cubicBezTo>
                  <a:pt x="16202" y="815"/>
                  <a:pt x="16202" y="815"/>
                  <a:pt x="16202" y="611"/>
                </a:cubicBezTo>
                <a:cubicBezTo>
                  <a:pt x="16202" y="611"/>
                  <a:pt x="16202" y="611"/>
                  <a:pt x="16098" y="611"/>
                </a:cubicBezTo>
                <a:cubicBezTo>
                  <a:pt x="16098" y="611"/>
                  <a:pt x="15889" y="611"/>
                  <a:pt x="15889" y="611"/>
                </a:cubicBezTo>
                <a:cubicBezTo>
                  <a:pt x="15889" y="611"/>
                  <a:pt x="15994" y="611"/>
                  <a:pt x="15994" y="611"/>
                </a:cubicBezTo>
                <a:cubicBezTo>
                  <a:pt x="15785" y="611"/>
                  <a:pt x="15681" y="815"/>
                  <a:pt x="15472" y="815"/>
                </a:cubicBezTo>
                <a:cubicBezTo>
                  <a:pt x="15576" y="815"/>
                  <a:pt x="15576" y="815"/>
                  <a:pt x="15681" y="815"/>
                </a:cubicBezTo>
                <a:cubicBezTo>
                  <a:pt x="15576" y="815"/>
                  <a:pt x="15367" y="815"/>
                  <a:pt x="15263" y="815"/>
                </a:cubicBezTo>
                <a:cubicBezTo>
                  <a:pt x="15367" y="1019"/>
                  <a:pt x="15367" y="1019"/>
                  <a:pt x="15367" y="1019"/>
                </a:cubicBezTo>
                <a:cubicBezTo>
                  <a:pt x="15263" y="1019"/>
                  <a:pt x="15263" y="1019"/>
                  <a:pt x="15159" y="1019"/>
                </a:cubicBezTo>
                <a:cubicBezTo>
                  <a:pt x="15263" y="1019"/>
                  <a:pt x="15367" y="1019"/>
                  <a:pt x="15472" y="1019"/>
                </a:cubicBezTo>
                <a:cubicBezTo>
                  <a:pt x="15472" y="1019"/>
                  <a:pt x="15367" y="1019"/>
                  <a:pt x="15367" y="1019"/>
                </a:cubicBezTo>
                <a:cubicBezTo>
                  <a:pt x="15263" y="1019"/>
                  <a:pt x="15159" y="1019"/>
                  <a:pt x="15054" y="1019"/>
                </a:cubicBezTo>
                <a:cubicBezTo>
                  <a:pt x="15054" y="1223"/>
                  <a:pt x="15054" y="1223"/>
                  <a:pt x="15054" y="1223"/>
                </a:cubicBezTo>
                <a:cubicBezTo>
                  <a:pt x="15159" y="1223"/>
                  <a:pt x="15263" y="1223"/>
                  <a:pt x="15367" y="1223"/>
                </a:cubicBezTo>
                <a:cubicBezTo>
                  <a:pt x="15367" y="1223"/>
                  <a:pt x="15367" y="1223"/>
                  <a:pt x="15367" y="1223"/>
                </a:cubicBezTo>
                <a:close/>
                <a:moveTo>
                  <a:pt x="1176" y="17525"/>
                </a:moveTo>
                <a:cubicBezTo>
                  <a:pt x="1072" y="17525"/>
                  <a:pt x="1072" y="17525"/>
                  <a:pt x="1072" y="17525"/>
                </a:cubicBezTo>
                <a:cubicBezTo>
                  <a:pt x="1176" y="17525"/>
                  <a:pt x="1176" y="17525"/>
                  <a:pt x="1176" y="17525"/>
                </a:cubicBezTo>
                <a:close/>
                <a:moveTo>
                  <a:pt x="14324" y="2038"/>
                </a:moveTo>
                <a:cubicBezTo>
                  <a:pt x="14324" y="2038"/>
                  <a:pt x="14324" y="2038"/>
                  <a:pt x="14324" y="2038"/>
                </a:cubicBezTo>
                <a:cubicBezTo>
                  <a:pt x="14428" y="2038"/>
                  <a:pt x="14533" y="2038"/>
                  <a:pt x="14637" y="2038"/>
                </a:cubicBezTo>
                <a:cubicBezTo>
                  <a:pt x="14637" y="2038"/>
                  <a:pt x="14846" y="2038"/>
                  <a:pt x="14741" y="1834"/>
                </a:cubicBezTo>
                <a:cubicBezTo>
                  <a:pt x="14741" y="1834"/>
                  <a:pt x="14846" y="1834"/>
                  <a:pt x="14846" y="1834"/>
                </a:cubicBezTo>
                <a:cubicBezTo>
                  <a:pt x="14846" y="1834"/>
                  <a:pt x="14741" y="1834"/>
                  <a:pt x="14637" y="1834"/>
                </a:cubicBezTo>
                <a:cubicBezTo>
                  <a:pt x="14637" y="1630"/>
                  <a:pt x="14428" y="1630"/>
                  <a:pt x="14428" y="1630"/>
                </a:cubicBezTo>
                <a:cubicBezTo>
                  <a:pt x="14324" y="1630"/>
                  <a:pt x="14324" y="1834"/>
                  <a:pt x="14324" y="1834"/>
                </a:cubicBezTo>
                <a:cubicBezTo>
                  <a:pt x="14324" y="1834"/>
                  <a:pt x="14324" y="1834"/>
                  <a:pt x="14324" y="1834"/>
                </a:cubicBezTo>
                <a:cubicBezTo>
                  <a:pt x="14324" y="1834"/>
                  <a:pt x="14428" y="1834"/>
                  <a:pt x="14428" y="1834"/>
                </a:cubicBezTo>
                <a:cubicBezTo>
                  <a:pt x="14428" y="1834"/>
                  <a:pt x="14324" y="1834"/>
                  <a:pt x="14324" y="2038"/>
                </a:cubicBezTo>
                <a:cubicBezTo>
                  <a:pt x="14324" y="2038"/>
                  <a:pt x="14324" y="2038"/>
                  <a:pt x="14324" y="2038"/>
                </a:cubicBezTo>
                <a:close/>
                <a:moveTo>
                  <a:pt x="11507" y="6521"/>
                </a:moveTo>
                <a:cubicBezTo>
                  <a:pt x="11611" y="6521"/>
                  <a:pt x="11715" y="6521"/>
                  <a:pt x="11820" y="6521"/>
                </a:cubicBezTo>
                <a:cubicBezTo>
                  <a:pt x="11924" y="6521"/>
                  <a:pt x="12133" y="6521"/>
                  <a:pt x="12133" y="6317"/>
                </a:cubicBezTo>
                <a:cubicBezTo>
                  <a:pt x="12028" y="6521"/>
                  <a:pt x="12133" y="6317"/>
                  <a:pt x="12133" y="6113"/>
                </a:cubicBezTo>
                <a:cubicBezTo>
                  <a:pt x="12028" y="6113"/>
                  <a:pt x="11924" y="5909"/>
                  <a:pt x="11924" y="5909"/>
                </a:cubicBezTo>
                <a:cubicBezTo>
                  <a:pt x="12028" y="5909"/>
                  <a:pt x="11715" y="5909"/>
                  <a:pt x="11820" y="6113"/>
                </a:cubicBezTo>
                <a:cubicBezTo>
                  <a:pt x="11715" y="6113"/>
                  <a:pt x="11715" y="5909"/>
                  <a:pt x="11715" y="6113"/>
                </a:cubicBezTo>
                <a:cubicBezTo>
                  <a:pt x="11611" y="6113"/>
                  <a:pt x="11507" y="6113"/>
                  <a:pt x="11507" y="6317"/>
                </a:cubicBezTo>
                <a:cubicBezTo>
                  <a:pt x="11298" y="6317"/>
                  <a:pt x="11402" y="6521"/>
                  <a:pt x="11507" y="6317"/>
                </a:cubicBezTo>
                <a:cubicBezTo>
                  <a:pt x="11402" y="6521"/>
                  <a:pt x="11611" y="6317"/>
                  <a:pt x="11507" y="6521"/>
                </a:cubicBezTo>
                <a:close/>
                <a:moveTo>
                  <a:pt x="12341" y="3872"/>
                </a:moveTo>
                <a:cubicBezTo>
                  <a:pt x="12341" y="4075"/>
                  <a:pt x="12341" y="4075"/>
                  <a:pt x="12341" y="4075"/>
                </a:cubicBezTo>
                <a:cubicBezTo>
                  <a:pt x="12341" y="4075"/>
                  <a:pt x="12237" y="4075"/>
                  <a:pt x="12237" y="4075"/>
                </a:cubicBezTo>
                <a:cubicBezTo>
                  <a:pt x="12133" y="4075"/>
                  <a:pt x="12133" y="4075"/>
                  <a:pt x="12237" y="4279"/>
                </a:cubicBezTo>
                <a:cubicBezTo>
                  <a:pt x="12341" y="4279"/>
                  <a:pt x="12341" y="4075"/>
                  <a:pt x="12446" y="4279"/>
                </a:cubicBezTo>
                <a:cubicBezTo>
                  <a:pt x="12341" y="4279"/>
                  <a:pt x="12341" y="4279"/>
                  <a:pt x="12237" y="4279"/>
                </a:cubicBezTo>
                <a:cubicBezTo>
                  <a:pt x="12341" y="4279"/>
                  <a:pt x="12237" y="4483"/>
                  <a:pt x="12237" y="4279"/>
                </a:cubicBezTo>
                <a:cubicBezTo>
                  <a:pt x="12237" y="4483"/>
                  <a:pt x="12133" y="4483"/>
                  <a:pt x="12028" y="4483"/>
                </a:cubicBezTo>
                <a:cubicBezTo>
                  <a:pt x="12028" y="4483"/>
                  <a:pt x="12028" y="4279"/>
                  <a:pt x="12028" y="4279"/>
                </a:cubicBezTo>
                <a:cubicBezTo>
                  <a:pt x="11924" y="4279"/>
                  <a:pt x="11715" y="4279"/>
                  <a:pt x="11715" y="4483"/>
                </a:cubicBezTo>
                <a:cubicBezTo>
                  <a:pt x="11715" y="4483"/>
                  <a:pt x="11820" y="4687"/>
                  <a:pt x="11820" y="4687"/>
                </a:cubicBezTo>
                <a:cubicBezTo>
                  <a:pt x="11820" y="4687"/>
                  <a:pt x="11924" y="4687"/>
                  <a:pt x="11924" y="4687"/>
                </a:cubicBezTo>
                <a:cubicBezTo>
                  <a:pt x="12028" y="4891"/>
                  <a:pt x="12028" y="4891"/>
                  <a:pt x="12028" y="5094"/>
                </a:cubicBezTo>
                <a:cubicBezTo>
                  <a:pt x="12028" y="5094"/>
                  <a:pt x="12028" y="5094"/>
                  <a:pt x="12028" y="5094"/>
                </a:cubicBezTo>
                <a:cubicBezTo>
                  <a:pt x="12133" y="5094"/>
                  <a:pt x="12133" y="5094"/>
                  <a:pt x="12237" y="5094"/>
                </a:cubicBezTo>
                <a:cubicBezTo>
                  <a:pt x="12237" y="5094"/>
                  <a:pt x="12237" y="4891"/>
                  <a:pt x="12341" y="4891"/>
                </a:cubicBezTo>
                <a:cubicBezTo>
                  <a:pt x="12237" y="5094"/>
                  <a:pt x="12341" y="4891"/>
                  <a:pt x="12341" y="4891"/>
                </a:cubicBezTo>
                <a:cubicBezTo>
                  <a:pt x="12446" y="4891"/>
                  <a:pt x="12550" y="4891"/>
                  <a:pt x="12654" y="4891"/>
                </a:cubicBezTo>
                <a:cubicBezTo>
                  <a:pt x="12654" y="4891"/>
                  <a:pt x="12759" y="4687"/>
                  <a:pt x="12759" y="4687"/>
                </a:cubicBezTo>
                <a:cubicBezTo>
                  <a:pt x="12863" y="4687"/>
                  <a:pt x="12863" y="4687"/>
                  <a:pt x="12863" y="4483"/>
                </a:cubicBezTo>
                <a:cubicBezTo>
                  <a:pt x="12863" y="4483"/>
                  <a:pt x="12759" y="4483"/>
                  <a:pt x="12759" y="4483"/>
                </a:cubicBezTo>
                <a:cubicBezTo>
                  <a:pt x="12863" y="4483"/>
                  <a:pt x="12863" y="4483"/>
                  <a:pt x="12759" y="4483"/>
                </a:cubicBezTo>
                <a:cubicBezTo>
                  <a:pt x="12759" y="4483"/>
                  <a:pt x="12759" y="4279"/>
                  <a:pt x="12863" y="4279"/>
                </a:cubicBezTo>
                <a:cubicBezTo>
                  <a:pt x="12759" y="4279"/>
                  <a:pt x="12654" y="4279"/>
                  <a:pt x="12654" y="4279"/>
                </a:cubicBezTo>
                <a:cubicBezTo>
                  <a:pt x="12654" y="4279"/>
                  <a:pt x="12863" y="4279"/>
                  <a:pt x="12967" y="4075"/>
                </a:cubicBezTo>
                <a:cubicBezTo>
                  <a:pt x="12967" y="4075"/>
                  <a:pt x="12967" y="4075"/>
                  <a:pt x="12863" y="4075"/>
                </a:cubicBezTo>
                <a:cubicBezTo>
                  <a:pt x="12967" y="4075"/>
                  <a:pt x="13176" y="3872"/>
                  <a:pt x="12967" y="3872"/>
                </a:cubicBezTo>
                <a:cubicBezTo>
                  <a:pt x="12863" y="3872"/>
                  <a:pt x="12759" y="4075"/>
                  <a:pt x="12654" y="4075"/>
                </a:cubicBezTo>
                <a:cubicBezTo>
                  <a:pt x="12654" y="3872"/>
                  <a:pt x="12550" y="3872"/>
                  <a:pt x="12550" y="3872"/>
                </a:cubicBezTo>
                <a:cubicBezTo>
                  <a:pt x="12550" y="3872"/>
                  <a:pt x="12550" y="3872"/>
                  <a:pt x="12550" y="3872"/>
                </a:cubicBezTo>
                <a:cubicBezTo>
                  <a:pt x="12550" y="4075"/>
                  <a:pt x="12446" y="3872"/>
                  <a:pt x="12341" y="3872"/>
                </a:cubicBezTo>
                <a:close/>
                <a:moveTo>
                  <a:pt x="11298" y="5909"/>
                </a:moveTo>
                <a:cubicBezTo>
                  <a:pt x="11402" y="5706"/>
                  <a:pt x="11298" y="5706"/>
                  <a:pt x="11298" y="5706"/>
                </a:cubicBezTo>
                <a:cubicBezTo>
                  <a:pt x="11298" y="5706"/>
                  <a:pt x="11298" y="5706"/>
                  <a:pt x="11298" y="5706"/>
                </a:cubicBezTo>
                <a:cubicBezTo>
                  <a:pt x="11194" y="5706"/>
                  <a:pt x="11194" y="5502"/>
                  <a:pt x="11089" y="5502"/>
                </a:cubicBezTo>
                <a:cubicBezTo>
                  <a:pt x="11089" y="5502"/>
                  <a:pt x="11089" y="5502"/>
                  <a:pt x="11089" y="5502"/>
                </a:cubicBezTo>
                <a:cubicBezTo>
                  <a:pt x="10985" y="5502"/>
                  <a:pt x="10881" y="5298"/>
                  <a:pt x="10881" y="5298"/>
                </a:cubicBezTo>
                <a:cubicBezTo>
                  <a:pt x="10985" y="5094"/>
                  <a:pt x="11089" y="5094"/>
                  <a:pt x="11089" y="5094"/>
                </a:cubicBezTo>
                <a:cubicBezTo>
                  <a:pt x="11089" y="4891"/>
                  <a:pt x="11089" y="4891"/>
                  <a:pt x="11089" y="4891"/>
                </a:cubicBezTo>
                <a:cubicBezTo>
                  <a:pt x="11089" y="4687"/>
                  <a:pt x="11194" y="4687"/>
                  <a:pt x="11194" y="4483"/>
                </a:cubicBezTo>
                <a:cubicBezTo>
                  <a:pt x="11194" y="4483"/>
                  <a:pt x="11298" y="4483"/>
                  <a:pt x="11194" y="4279"/>
                </a:cubicBezTo>
                <a:cubicBezTo>
                  <a:pt x="11194" y="4279"/>
                  <a:pt x="11089" y="4279"/>
                  <a:pt x="10985" y="4279"/>
                </a:cubicBezTo>
                <a:cubicBezTo>
                  <a:pt x="10985" y="4279"/>
                  <a:pt x="10881" y="4075"/>
                  <a:pt x="10881" y="4279"/>
                </a:cubicBezTo>
                <a:cubicBezTo>
                  <a:pt x="10776" y="4279"/>
                  <a:pt x="10567" y="4687"/>
                  <a:pt x="10567" y="4891"/>
                </a:cubicBezTo>
                <a:cubicBezTo>
                  <a:pt x="10567" y="4891"/>
                  <a:pt x="10463" y="5094"/>
                  <a:pt x="10463" y="5094"/>
                </a:cubicBezTo>
                <a:cubicBezTo>
                  <a:pt x="10359" y="4891"/>
                  <a:pt x="10463" y="4687"/>
                  <a:pt x="10567" y="4483"/>
                </a:cubicBezTo>
                <a:cubicBezTo>
                  <a:pt x="10567" y="4483"/>
                  <a:pt x="10463" y="4483"/>
                  <a:pt x="10463" y="4483"/>
                </a:cubicBezTo>
                <a:cubicBezTo>
                  <a:pt x="10672" y="4279"/>
                  <a:pt x="10150" y="4279"/>
                  <a:pt x="10359" y="4483"/>
                </a:cubicBezTo>
                <a:cubicBezTo>
                  <a:pt x="10254" y="4483"/>
                  <a:pt x="10046" y="4687"/>
                  <a:pt x="9941" y="4687"/>
                </a:cubicBezTo>
                <a:cubicBezTo>
                  <a:pt x="10046" y="4687"/>
                  <a:pt x="10046" y="4687"/>
                  <a:pt x="10046" y="4687"/>
                </a:cubicBezTo>
                <a:cubicBezTo>
                  <a:pt x="9941" y="4687"/>
                  <a:pt x="9941" y="4687"/>
                  <a:pt x="9837" y="4687"/>
                </a:cubicBezTo>
                <a:cubicBezTo>
                  <a:pt x="9941" y="4687"/>
                  <a:pt x="10046" y="4483"/>
                  <a:pt x="10150" y="4483"/>
                </a:cubicBezTo>
                <a:cubicBezTo>
                  <a:pt x="9941" y="4279"/>
                  <a:pt x="9941" y="4279"/>
                  <a:pt x="9733" y="4483"/>
                </a:cubicBezTo>
                <a:cubicBezTo>
                  <a:pt x="9628" y="4483"/>
                  <a:pt x="9524" y="4483"/>
                  <a:pt x="9420" y="4483"/>
                </a:cubicBezTo>
                <a:cubicBezTo>
                  <a:pt x="9524" y="4483"/>
                  <a:pt x="9837" y="4279"/>
                  <a:pt x="9628" y="4075"/>
                </a:cubicBezTo>
                <a:cubicBezTo>
                  <a:pt x="9628" y="4075"/>
                  <a:pt x="9524" y="4279"/>
                  <a:pt x="9420" y="4279"/>
                </a:cubicBezTo>
                <a:cubicBezTo>
                  <a:pt x="9315" y="4279"/>
                  <a:pt x="9211" y="4279"/>
                  <a:pt x="9107" y="4483"/>
                </a:cubicBezTo>
                <a:cubicBezTo>
                  <a:pt x="9002" y="4483"/>
                  <a:pt x="8794" y="4483"/>
                  <a:pt x="8585" y="4687"/>
                </a:cubicBezTo>
                <a:cubicBezTo>
                  <a:pt x="8585" y="4687"/>
                  <a:pt x="8689" y="4687"/>
                  <a:pt x="8585" y="4687"/>
                </a:cubicBezTo>
                <a:cubicBezTo>
                  <a:pt x="8585" y="4687"/>
                  <a:pt x="8585" y="4687"/>
                  <a:pt x="8481" y="4687"/>
                </a:cubicBezTo>
                <a:cubicBezTo>
                  <a:pt x="8481" y="4891"/>
                  <a:pt x="8376" y="4891"/>
                  <a:pt x="8272" y="4891"/>
                </a:cubicBezTo>
                <a:cubicBezTo>
                  <a:pt x="8376" y="4891"/>
                  <a:pt x="8481" y="4891"/>
                  <a:pt x="8481" y="4891"/>
                </a:cubicBezTo>
                <a:cubicBezTo>
                  <a:pt x="8481" y="5094"/>
                  <a:pt x="8376" y="5094"/>
                  <a:pt x="8376" y="5094"/>
                </a:cubicBezTo>
                <a:cubicBezTo>
                  <a:pt x="8585" y="5094"/>
                  <a:pt x="8794" y="5094"/>
                  <a:pt x="9002" y="5094"/>
                </a:cubicBezTo>
                <a:cubicBezTo>
                  <a:pt x="8898" y="5094"/>
                  <a:pt x="8794" y="5094"/>
                  <a:pt x="8794" y="5094"/>
                </a:cubicBezTo>
                <a:cubicBezTo>
                  <a:pt x="8794" y="5094"/>
                  <a:pt x="8794" y="5094"/>
                  <a:pt x="8794" y="5094"/>
                </a:cubicBezTo>
                <a:cubicBezTo>
                  <a:pt x="8585" y="5094"/>
                  <a:pt x="8481" y="5298"/>
                  <a:pt x="8272" y="5298"/>
                </a:cubicBezTo>
                <a:cubicBezTo>
                  <a:pt x="8167" y="5298"/>
                  <a:pt x="8167" y="5502"/>
                  <a:pt x="8272" y="5502"/>
                </a:cubicBezTo>
                <a:cubicBezTo>
                  <a:pt x="8481" y="5502"/>
                  <a:pt x="8689" y="5502"/>
                  <a:pt x="8898" y="5502"/>
                </a:cubicBezTo>
                <a:cubicBezTo>
                  <a:pt x="9002" y="5706"/>
                  <a:pt x="9211" y="5502"/>
                  <a:pt x="9315" y="5706"/>
                </a:cubicBezTo>
                <a:cubicBezTo>
                  <a:pt x="9002" y="5706"/>
                  <a:pt x="8585" y="5706"/>
                  <a:pt x="8272" y="5706"/>
                </a:cubicBezTo>
                <a:cubicBezTo>
                  <a:pt x="8167" y="5706"/>
                  <a:pt x="8167" y="5706"/>
                  <a:pt x="8063" y="5909"/>
                </a:cubicBezTo>
                <a:cubicBezTo>
                  <a:pt x="8063" y="5909"/>
                  <a:pt x="8063" y="6113"/>
                  <a:pt x="8063" y="6113"/>
                </a:cubicBezTo>
                <a:cubicBezTo>
                  <a:pt x="8167" y="6113"/>
                  <a:pt x="8272" y="6113"/>
                  <a:pt x="8376" y="6113"/>
                </a:cubicBezTo>
                <a:cubicBezTo>
                  <a:pt x="8376" y="6113"/>
                  <a:pt x="8481" y="6113"/>
                  <a:pt x="8585" y="6317"/>
                </a:cubicBezTo>
                <a:cubicBezTo>
                  <a:pt x="8585" y="6317"/>
                  <a:pt x="8481" y="6521"/>
                  <a:pt x="8481" y="6521"/>
                </a:cubicBezTo>
                <a:cubicBezTo>
                  <a:pt x="8481" y="6521"/>
                  <a:pt x="8585" y="6521"/>
                  <a:pt x="8585" y="6521"/>
                </a:cubicBezTo>
                <a:cubicBezTo>
                  <a:pt x="8794" y="6521"/>
                  <a:pt x="9002" y="6521"/>
                  <a:pt x="9211" y="6317"/>
                </a:cubicBezTo>
                <a:cubicBezTo>
                  <a:pt x="9420" y="6317"/>
                  <a:pt x="9628" y="6317"/>
                  <a:pt x="9837" y="6113"/>
                </a:cubicBezTo>
                <a:cubicBezTo>
                  <a:pt x="9941" y="6113"/>
                  <a:pt x="10150" y="6113"/>
                  <a:pt x="10046" y="6113"/>
                </a:cubicBezTo>
                <a:cubicBezTo>
                  <a:pt x="10150" y="6317"/>
                  <a:pt x="10254" y="6317"/>
                  <a:pt x="10254" y="6317"/>
                </a:cubicBezTo>
                <a:cubicBezTo>
                  <a:pt x="10254" y="6317"/>
                  <a:pt x="10254" y="6317"/>
                  <a:pt x="10254" y="6317"/>
                </a:cubicBezTo>
                <a:cubicBezTo>
                  <a:pt x="10359" y="6521"/>
                  <a:pt x="10567" y="6317"/>
                  <a:pt x="10672" y="6317"/>
                </a:cubicBezTo>
                <a:cubicBezTo>
                  <a:pt x="10776" y="6317"/>
                  <a:pt x="10985" y="6317"/>
                  <a:pt x="10881" y="6113"/>
                </a:cubicBezTo>
                <a:cubicBezTo>
                  <a:pt x="11089" y="6113"/>
                  <a:pt x="10776" y="6113"/>
                  <a:pt x="10672" y="6317"/>
                </a:cubicBezTo>
                <a:cubicBezTo>
                  <a:pt x="10776" y="6113"/>
                  <a:pt x="10776" y="6113"/>
                  <a:pt x="10776" y="6113"/>
                </a:cubicBezTo>
                <a:cubicBezTo>
                  <a:pt x="10672" y="5909"/>
                  <a:pt x="10776" y="6113"/>
                  <a:pt x="10776" y="6113"/>
                </a:cubicBezTo>
                <a:cubicBezTo>
                  <a:pt x="10881" y="5909"/>
                  <a:pt x="10881" y="6113"/>
                  <a:pt x="10881" y="5909"/>
                </a:cubicBezTo>
                <a:cubicBezTo>
                  <a:pt x="10985" y="5909"/>
                  <a:pt x="10985" y="5909"/>
                  <a:pt x="11089" y="5909"/>
                </a:cubicBezTo>
                <a:cubicBezTo>
                  <a:pt x="11089" y="5909"/>
                  <a:pt x="11089" y="6113"/>
                  <a:pt x="11194" y="5909"/>
                </a:cubicBezTo>
                <a:cubicBezTo>
                  <a:pt x="11194" y="6113"/>
                  <a:pt x="11298" y="5909"/>
                  <a:pt x="11298" y="5909"/>
                </a:cubicBezTo>
                <a:close/>
                <a:moveTo>
                  <a:pt x="12759" y="3057"/>
                </a:moveTo>
                <a:cubicBezTo>
                  <a:pt x="12654" y="3057"/>
                  <a:pt x="12446" y="3057"/>
                  <a:pt x="12654" y="3057"/>
                </a:cubicBezTo>
                <a:cubicBezTo>
                  <a:pt x="12863" y="3057"/>
                  <a:pt x="13072" y="3057"/>
                  <a:pt x="13281" y="3057"/>
                </a:cubicBezTo>
                <a:cubicBezTo>
                  <a:pt x="13176" y="3057"/>
                  <a:pt x="12967" y="3057"/>
                  <a:pt x="12863" y="3260"/>
                </a:cubicBezTo>
                <a:cubicBezTo>
                  <a:pt x="12863" y="3260"/>
                  <a:pt x="12967" y="3260"/>
                  <a:pt x="12967" y="3260"/>
                </a:cubicBezTo>
                <a:cubicBezTo>
                  <a:pt x="12967" y="3260"/>
                  <a:pt x="12863" y="3260"/>
                  <a:pt x="12863" y="3260"/>
                </a:cubicBezTo>
                <a:cubicBezTo>
                  <a:pt x="12863" y="3464"/>
                  <a:pt x="12967" y="3260"/>
                  <a:pt x="12967" y="3260"/>
                </a:cubicBezTo>
                <a:cubicBezTo>
                  <a:pt x="13072" y="3260"/>
                  <a:pt x="13176" y="3260"/>
                  <a:pt x="13281" y="3260"/>
                </a:cubicBezTo>
                <a:cubicBezTo>
                  <a:pt x="13281" y="3260"/>
                  <a:pt x="13385" y="3260"/>
                  <a:pt x="13385" y="3260"/>
                </a:cubicBezTo>
                <a:cubicBezTo>
                  <a:pt x="13385" y="3260"/>
                  <a:pt x="13489" y="3260"/>
                  <a:pt x="13489" y="3057"/>
                </a:cubicBezTo>
                <a:cubicBezTo>
                  <a:pt x="13489" y="3057"/>
                  <a:pt x="13594" y="3260"/>
                  <a:pt x="13594" y="3057"/>
                </a:cubicBezTo>
                <a:cubicBezTo>
                  <a:pt x="13594" y="3057"/>
                  <a:pt x="13594" y="3057"/>
                  <a:pt x="13489" y="3057"/>
                </a:cubicBezTo>
                <a:cubicBezTo>
                  <a:pt x="13594" y="2853"/>
                  <a:pt x="13698" y="2853"/>
                  <a:pt x="13698" y="2853"/>
                </a:cubicBezTo>
                <a:cubicBezTo>
                  <a:pt x="13698" y="2853"/>
                  <a:pt x="13698" y="2649"/>
                  <a:pt x="13802" y="2649"/>
                </a:cubicBezTo>
                <a:cubicBezTo>
                  <a:pt x="13698" y="2649"/>
                  <a:pt x="13698" y="2649"/>
                  <a:pt x="13698" y="2649"/>
                </a:cubicBezTo>
                <a:cubicBezTo>
                  <a:pt x="13594" y="2649"/>
                  <a:pt x="13594" y="2649"/>
                  <a:pt x="13489" y="2649"/>
                </a:cubicBezTo>
                <a:cubicBezTo>
                  <a:pt x="13489" y="2649"/>
                  <a:pt x="13489" y="2649"/>
                  <a:pt x="13385" y="2649"/>
                </a:cubicBezTo>
                <a:cubicBezTo>
                  <a:pt x="13385" y="2649"/>
                  <a:pt x="13281" y="2649"/>
                  <a:pt x="13176" y="2649"/>
                </a:cubicBezTo>
                <a:cubicBezTo>
                  <a:pt x="13281" y="2649"/>
                  <a:pt x="13281" y="2649"/>
                  <a:pt x="13281" y="2853"/>
                </a:cubicBezTo>
                <a:cubicBezTo>
                  <a:pt x="13281" y="2853"/>
                  <a:pt x="13281" y="2853"/>
                  <a:pt x="13176" y="2853"/>
                </a:cubicBezTo>
                <a:cubicBezTo>
                  <a:pt x="13281" y="2853"/>
                  <a:pt x="13281" y="2853"/>
                  <a:pt x="13385" y="2853"/>
                </a:cubicBezTo>
                <a:cubicBezTo>
                  <a:pt x="13281" y="2853"/>
                  <a:pt x="13176" y="2853"/>
                  <a:pt x="13281" y="2853"/>
                </a:cubicBezTo>
                <a:cubicBezTo>
                  <a:pt x="13176" y="3057"/>
                  <a:pt x="13176" y="2853"/>
                  <a:pt x="13072" y="2853"/>
                </a:cubicBezTo>
                <a:cubicBezTo>
                  <a:pt x="13072" y="2649"/>
                  <a:pt x="12967" y="2649"/>
                  <a:pt x="12863" y="2853"/>
                </a:cubicBezTo>
                <a:cubicBezTo>
                  <a:pt x="12967" y="2853"/>
                  <a:pt x="12967" y="2853"/>
                  <a:pt x="12967" y="2853"/>
                </a:cubicBezTo>
                <a:cubicBezTo>
                  <a:pt x="12967" y="2853"/>
                  <a:pt x="12967" y="2853"/>
                  <a:pt x="12863" y="2853"/>
                </a:cubicBezTo>
                <a:cubicBezTo>
                  <a:pt x="12863" y="2853"/>
                  <a:pt x="12967" y="2853"/>
                  <a:pt x="12967" y="2853"/>
                </a:cubicBezTo>
                <a:cubicBezTo>
                  <a:pt x="12863" y="3057"/>
                  <a:pt x="12863" y="3057"/>
                  <a:pt x="12967" y="3057"/>
                </a:cubicBezTo>
                <a:cubicBezTo>
                  <a:pt x="12863" y="3057"/>
                  <a:pt x="12863" y="3057"/>
                  <a:pt x="12759" y="3057"/>
                </a:cubicBezTo>
                <a:close/>
                <a:moveTo>
                  <a:pt x="13176" y="2649"/>
                </a:moveTo>
                <a:cubicBezTo>
                  <a:pt x="13281" y="2649"/>
                  <a:pt x="13281" y="2649"/>
                  <a:pt x="13385" y="2649"/>
                </a:cubicBezTo>
                <a:cubicBezTo>
                  <a:pt x="13281" y="2649"/>
                  <a:pt x="13176" y="2649"/>
                  <a:pt x="13072" y="2649"/>
                </a:cubicBezTo>
                <a:cubicBezTo>
                  <a:pt x="13176" y="2649"/>
                  <a:pt x="13176" y="2649"/>
                  <a:pt x="13176" y="2649"/>
                </a:cubicBezTo>
                <a:close/>
                <a:moveTo>
                  <a:pt x="12550" y="2853"/>
                </a:moveTo>
                <a:cubicBezTo>
                  <a:pt x="12550" y="2853"/>
                  <a:pt x="12550" y="2853"/>
                  <a:pt x="12550" y="2853"/>
                </a:cubicBezTo>
                <a:cubicBezTo>
                  <a:pt x="12550" y="2853"/>
                  <a:pt x="12446" y="2853"/>
                  <a:pt x="12446" y="2853"/>
                </a:cubicBezTo>
                <a:cubicBezTo>
                  <a:pt x="12550" y="3057"/>
                  <a:pt x="12550" y="2853"/>
                  <a:pt x="12654" y="2853"/>
                </a:cubicBezTo>
                <a:cubicBezTo>
                  <a:pt x="12550" y="3057"/>
                  <a:pt x="12550" y="3057"/>
                  <a:pt x="12550" y="3057"/>
                </a:cubicBezTo>
                <a:cubicBezTo>
                  <a:pt x="12654" y="3057"/>
                  <a:pt x="12759" y="3057"/>
                  <a:pt x="12863" y="2853"/>
                </a:cubicBezTo>
                <a:cubicBezTo>
                  <a:pt x="12863" y="2853"/>
                  <a:pt x="12759" y="2853"/>
                  <a:pt x="12759" y="2853"/>
                </a:cubicBezTo>
                <a:cubicBezTo>
                  <a:pt x="12759" y="2853"/>
                  <a:pt x="12863" y="2853"/>
                  <a:pt x="12863" y="2853"/>
                </a:cubicBezTo>
                <a:cubicBezTo>
                  <a:pt x="12654" y="2853"/>
                  <a:pt x="12550" y="2853"/>
                  <a:pt x="12446" y="2853"/>
                </a:cubicBezTo>
                <a:cubicBezTo>
                  <a:pt x="12446" y="2853"/>
                  <a:pt x="12446" y="2853"/>
                  <a:pt x="12550" y="2853"/>
                </a:cubicBezTo>
                <a:close/>
                <a:moveTo>
                  <a:pt x="13176" y="1834"/>
                </a:moveTo>
                <a:cubicBezTo>
                  <a:pt x="13281" y="1834"/>
                  <a:pt x="13385" y="1834"/>
                  <a:pt x="13489" y="1834"/>
                </a:cubicBezTo>
                <a:cubicBezTo>
                  <a:pt x="13489" y="1834"/>
                  <a:pt x="13489" y="1834"/>
                  <a:pt x="13489" y="1834"/>
                </a:cubicBezTo>
                <a:cubicBezTo>
                  <a:pt x="13489" y="1834"/>
                  <a:pt x="13698" y="1834"/>
                  <a:pt x="13698" y="1834"/>
                </a:cubicBezTo>
                <a:cubicBezTo>
                  <a:pt x="13698" y="2038"/>
                  <a:pt x="13698" y="2038"/>
                  <a:pt x="13698" y="2038"/>
                </a:cubicBezTo>
                <a:cubicBezTo>
                  <a:pt x="13802" y="2038"/>
                  <a:pt x="13907" y="2038"/>
                  <a:pt x="13907" y="2038"/>
                </a:cubicBezTo>
                <a:cubicBezTo>
                  <a:pt x="14011" y="2038"/>
                  <a:pt x="14115" y="1834"/>
                  <a:pt x="14011" y="1834"/>
                </a:cubicBezTo>
                <a:cubicBezTo>
                  <a:pt x="14011" y="1834"/>
                  <a:pt x="14011" y="1834"/>
                  <a:pt x="14115" y="1630"/>
                </a:cubicBezTo>
                <a:cubicBezTo>
                  <a:pt x="14011" y="1630"/>
                  <a:pt x="14011" y="1630"/>
                  <a:pt x="13907" y="1630"/>
                </a:cubicBezTo>
                <a:cubicBezTo>
                  <a:pt x="13907" y="1630"/>
                  <a:pt x="13907" y="1630"/>
                  <a:pt x="14011" y="1630"/>
                </a:cubicBezTo>
                <a:cubicBezTo>
                  <a:pt x="13907" y="1426"/>
                  <a:pt x="13802" y="1630"/>
                  <a:pt x="13698" y="1630"/>
                </a:cubicBezTo>
                <a:cubicBezTo>
                  <a:pt x="13698" y="1630"/>
                  <a:pt x="13698" y="1630"/>
                  <a:pt x="13698" y="1630"/>
                </a:cubicBezTo>
                <a:cubicBezTo>
                  <a:pt x="13698" y="1630"/>
                  <a:pt x="13698" y="1630"/>
                  <a:pt x="13698" y="1630"/>
                </a:cubicBezTo>
                <a:cubicBezTo>
                  <a:pt x="13698" y="1630"/>
                  <a:pt x="13698" y="1426"/>
                  <a:pt x="13698" y="1426"/>
                </a:cubicBezTo>
                <a:cubicBezTo>
                  <a:pt x="13698" y="1426"/>
                  <a:pt x="13594" y="1426"/>
                  <a:pt x="13489" y="1426"/>
                </a:cubicBezTo>
                <a:cubicBezTo>
                  <a:pt x="13385" y="1426"/>
                  <a:pt x="13281" y="1426"/>
                  <a:pt x="13176" y="1630"/>
                </a:cubicBezTo>
                <a:cubicBezTo>
                  <a:pt x="13281" y="1630"/>
                  <a:pt x="13281" y="1630"/>
                  <a:pt x="13385" y="1630"/>
                </a:cubicBezTo>
                <a:cubicBezTo>
                  <a:pt x="13281" y="1630"/>
                  <a:pt x="13281" y="1630"/>
                  <a:pt x="13281" y="1630"/>
                </a:cubicBezTo>
                <a:cubicBezTo>
                  <a:pt x="13281" y="1630"/>
                  <a:pt x="13385" y="1426"/>
                  <a:pt x="13489" y="1630"/>
                </a:cubicBezTo>
                <a:cubicBezTo>
                  <a:pt x="13385" y="1630"/>
                  <a:pt x="13385" y="1630"/>
                  <a:pt x="13385" y="1630"/>
                </a:cubicBezTo>
                <a:cubicBezTo>
                  <a:pt x="13385" y="1630"/>
                  <a:pt x="13489" y="1630"/>
                  <a:pt x="13489" y="1630"/>
                </a:cubicBezTo>
                <a:cubicBezTo>
                  <a:pt x="13489" y="1630"/>
                  <a:pt x="13385" y="1630"/>
                  <a:pt x="13385" y="1630"/>
                </a:cubicBezTo>
                <a:cubicBezTo>
                  <a:pt x="13385" y="1630"/>
                  <a:pt x="13385" y="1630"/>
                  <a:pt x="13385" y="1630"/>
                </a:cubicBezTo>
                <a:cubicBezTo>
                  <a:pt x="13385" y="1630"/>
                  <a:pt x="13072" y="1630"/>
                  <a:pt x="13176" y="1834"/>
                </a:cubicBezTo>
                <a:close/>
                <a:moveTo>
                  <a:pt x="12967" y="3872"/>
                </a:moveTo>
                <a:cubicBezTo>
                  <a:pt x="12863" y="3872"/>
                  <a:pt x="12759" y="3872"/>
                  <a:pt x="12654" y="3872"/>
                </a:cubicBezTo>
                <a:cubicBezTo>
                  <a:pt x="12759" y="4075"/>
                  <a:pt x="12967" y="3872"/>
                  <a:pt x="13072" y="3872"/>
                </a:cubicBezTo>
                <a:cubicBezTo>
                  <a:pt x="13072" y="3872"/>
                  <a:pt x="13072" y="3872"/>
                  <a:pt x="12967" y="3872"/>
                </a:cubicBezTo>
                <a:close/>
                <a:moveTo>
                  <a:pt x="12654" y="2649"/>
                </a:moveTo>
                <a:cubicBezTo>
                  <a:pt x="12759" y="2649"/>
                  <a:pt x="12759" y="2649"/>
                  <a:pt x="12759" y="2649"/>
                </a:cubicBezTo>
                <a:cubicBezTo>
                  <a:pt x="12759" y="2649"/>
                  <a:pt x="12759" y="2649"/>
                  <a:pt x="12654" y="2649"/>
                </a:cubicBezTo>
                <a:cubicBezTo>
                  <a:pt x="12654" y="2649"/>
                  <a:pt x="12654" y="2649"/>
                  <a:pt x="12654" y="2649"/>
                </a:cubicBezTo>
                <a:cubicBezTo>
                  <a:pt x="12654" y="2649"/>
                  <a:pt x="12550" y="2649"/>
                  <a:pt x="12550" y="2649"/>
                </a:cubicBezTo>
                <a:cubicBezTo>
                  <a:pt x="12550" y="2649"/>
                  <a:pt x="12654" y="2649"/>
                  <a:pt x="12654" y="2649"/>
                </a:cubicBezTo>
                <a:close/>
                <a:moveTo>
                  <a:pt x="17976" y="17728"/>
                </a:moveTo>
                <a:cubicBezTo>
                  <a:pt x="17976" y="17728"/>
                  <a:pt x="17767" y="17728"/>
                  <a:pt x="17767" y="17728"/>
                </a:cubicBezTo>
                <a:cubicBezTo>
                  <a:pt x="17767" y="17728"/>
                  <a:pt x="17872" y="17728"/>
                  <a:pt x="17872" y="17728"/>
                </a:cubicBezTo>
                <a:cubicBezTo>
                  <a:pt x="17872" y="17728"/>
                  <a:pt x="17767" y="17728"/>
                  <a:pt x="17767" y="17728"/>
                </a:cubicBezTo>
                <a:cubicBezTo>
                  <a:pt x="17767" y="17525"/>
                  <a:pt x="17872" y="17525"/>
                  <a:pt x="17872" y="17525"/>
                </a:cubicBezTo>
                <a:cubicBezTo>
                  <a:pt x="17767" y="17525"/>
                  <a:pt x="17767" y="17525"/>
                  <a:pt x="17767" y="17525"/>
                </a:cubicBezTo>
                <a:cubicBezTo>
                  <a:pt x="17767" y="17525"/>
                  <a:pt x="17976" y="17321"/>
                  <a:pt x="17976" y="17321"/>
                </a:cubicBezTo>
                <a:cubicBezTo>
                  <a:pt x="17976" y="17117"/>
                  <a:pt x="17767" y="17117"/>
                  <a:pt x="17767" y="17321"/>
                </a:cubicBezTo>
                <a:cubicBezTo>
                  <a:pt x="17767" y="17321"/>
                  <a:pt x="17767" y="17117"/>
                  <a:pt x="17767" y="17117"/>
                </a:cubicBezTo>
                <a:cubicBezTo>
                  <a:pt x="17663" y="17117"/>
                  <a:pt x="17663" y="17321"/>
                  <a:pt x="17559" y="17321"/>
                </a:cubicBezTo>
                <a:cubicBezTo>
                  <a:pt x="17663" y="17321"/>
                  <a:pt x="17663" y="17321"/>
                  <a:pt x="17559" y="17321"/>
                </a:cubicBezTo>
                <a:cubicBezTo>
                  <a:pt x="17559" y="17321"/>
                  <a:pt x="17559" y="17321"/>
                  <a:pt x="17559" y="17321"/>
                </a:cubicBezTo>
                <a:cubicBezTo>
                  <a:pt x="17559" y="17321"/>
                  <a:pt x="17559" y="17321"/>
                  <a:pt x="17559" y="17117"/>
                </a:cubicBezTo>
                <a:cubicBezTo>
                  <a:pt x="17559" y="17117"/>
                  <a:pt x="17559" y="17117"/>
                  <a:pt x="17559" y="17321"/>
                </a:cubicBezTo>
                <a:cubicBezTo>
                  <a:pt x="17559" y="17321"/>
                  <a:pt x="17559" y="17117"/>
                  <a:pt x="17559" y="17117"/>
                </a:cubicBezTo>
                <a:cubicBezTo>
                  <a:pt x="17454" y="17321"/>
                  <a:pt x="17454" y="17117"/>
                  <a:pt x="17350" y="17117"/>
                </a:cubicBezTo>
                <a:cubicBezTo>
                  <a:pt x="17454" y="17117"/>
                  <a:pt x="17454" y="17117"/>
                  <a:pt x="17454" y="17117"/>
                </a:cubicBezTo>
                <a:cubicBezTo>
                  <a:pt x="17454" y="17117"/>
                  <a:pt x="17350" y="17117"/>
                  <a:pt x="17350" y="17117"/>
                </a:cubicBezTo>
                <a:cubicBezTo>
                  <a:pt x="17454" y="17117"/>
                  <a:pt x="17559" y="16913"/>
                  <a:pt x="17559" y="16913"/>
                </a:cubicBezTo>
                <a:cubicBezTo>
                  <a:pt x="17559" y="16913"/>
                  <a:pt x="17454" y="16913"/>
                  <a:pt x="17454" y="16913"/>
                </a:cubicBezTo>
                <a:cubicBezTo>
                  <a:pt x="17454" y="16913"/>
                  <a:pt x="17454" y="16913"/>
                  <a:pt x="17454" y="16709"/>
                </a:cubicBezTo>
                <a:cubicBezTo>
                  <a:pt x="17350" y="16913"/>
                  <a:pt x="17246" y="16913"/>
                  <a:pt x="17246" y="17117"/>
                </a:cubicBezTo>
                <a:cubicBezTo>
                  <a:pt x="17246" y="16913"/>
                  <a:pt x="17454" y="16506"/>
                  <a:pt x="17559" y="16506"/>
                </a:cubicBezTo>
                <a:cubicBezTo>
                  <a:pt x="17559" y="16302"/>
                  <a:pt x="17663" y="16302"/>
                  <a:pt x="17663" y="16302"/>
                </a:cubicBezTo>
                <a:cubicBezTo>
                  <a:pt x="17663" y="16098"/>
                  <a:pt x="17559" y="16098"/>
                  <a:pt x="17559" y="16098"/>
                </a:cubicBezTo>
                <a:cubicBezTo>
                  <a:pt x="17663" y="16098"/>
                  <a:pt x="17663" y="16098"/>
                  <a:pt x="17767" y="15894"/>
                </a:cubicBezTo>
                <a:cubicBezTo>
                  <a:pt x="17767" y="15894"/>
                  <a:pt x="17663" y="15894"/>
                  <a:pt x="17663" y="15894"/>
                </a:cubicBezTo>
                <a:cubicBezTo>
                  <a:pt x="17663" y="16098"/>
                  <a:pt x="17663" y="15894"/>
                  <a:pt x="17663" y="15894"/>
                </a:cubicBezTo>
                <a:cubicBezTo>
                  <a:pt x="17559" y="15894"/>
                  <a:pt x="17559" y="16098"/>
                  <a:pt x="17559" y="16098"/>
                </a:cubicBezTo>
                <a:cubicBezTo>
                  <a:pt x="17454" y="16098"/>
                  <a:pt x="17141" y="16302"/>
                  <a:pt x="17246" y="16506"/>
                </a:cubicBezTo>
                <a:cubicBezTo>
                  <a:pt x="17141" y="16506"/>
                  <a:pt x="16933" y="17117"/>
                  <a:pt x="16933" y="17117"/>
                </a:cubicBezTo>
                <a:cubicBezTo>
                  <a:pt x="16933" y="17117"/>
                  <a:pt x="16828" y="17321"/>
                  <a:pt x="16933" y="17321"/>
                </a:cubicBezTo>
                <a:cubicBezTo>
                  <a:pt x="16828" y="17321"/>
                  <a:pt x="16828" y="17321"/>
                  <a:pt x="16828" y="17525"/>
                </a:cubicBezTo>
                <a:cubicBezTo>
                  <a:pt x="16828" y="17321"/>
                  <a:pt x="16828" y="17321"/>
                  <a:pt x="16724" y="17525"/>
                </a:cubicBezTo>
                <a:cubicBezTo>
                  <a:pt x="16724" y="17525"/>
                  <a:pt x="16724" y="17728"/>
                  <a:pt x="16620" y="17728"/>
                </a:cubicBezTo>
                <a:cubicBezTo>
                  <a:pt x="16620" y="17728"/>
                  <a:pt x="16620" y="17728"/>
                  <a:pt x="16620" y="17525"/>
                </a:cubicBezTo>
                <a:cubicBezTo>
                  <a:pt x="16620" y="17728"/>
                  <a:pt x="16515" y="17728"/>
                  <a:pt x="16515" y="17728"/>
                </a:cubicBezTo>
                <a:cubicBezTo>
                  <a:pt x="16620" y="17728"/>
                  <a:pt x="16620" y="17728"/>
                  <a:pt x="16724" y="17728"/>
                </a:cubicBezTo>
                <a:cubicBezTo>
                  <a:pt x="16620" y="17728"/>
                  <a:pt x="16411" y="17932"/>
                  <a:pt x="16411" y="18136"/>
                </a:cubicBezTo>
                <a:cubicBezTo>
                  <a:pt x="16307" y="18340"/>
                  <a:pt x="16620" y="18340"/>
                  <a:pt x="16620" y="18136"/>
                </a:cubicBezTo>
                <a:cubicBezTo>
                  <a:pt x="16620" y="18136"/>
                  <a:pt x="16620" y="18136"/>
                  <a:pt x="16620" y="18340"/>
                </a:cubicBezTo>
                <a:cubicBezTo>
                  <a:pt x="16724" y="18340"/>
                  <a:pt x="16933" y="18340"/>
                  <a:pt x="17037" y="18340"/>
                </a:cubicBezTo>
                <a:cubicBezTo>
                  <a:pt x="17141" y="18340"/>
                  <a:pt x="17141" y="18136"/>
                  <a:pt x="17246" y="18136"/>
                </a:cubicBezTo>
                <a:cubicBezTo>
                  <a:pt x="17246" y="18340"/>
                  <a:pt x="17246" y="18340"/>
                  <a:pt x="17141" y="18340"/>
                </a:cubicBezTo>
                <a:cubicBezTo>
                  <a:pt x="17246" y="18340"/>
                  <a:pt x="17246" y="18340"/>
                  <a:pt x="17246" y="18340"/>
                </a:cubicBezTo>
                <a:cubicBezTo>
                  <a:pt x="17350" y="18340"/>
                  <a:pt x="17350" y="18340"/>
                  <a:pt x="17350" y="18340"/>
                </a:cubicBezTo>
                <a:cubicBezTo>
                  <a:pt x="17350" y="18340"/>
                  <a:pt x="17454" y="18340"/>
                  <a:pt x="17454" y="18340"/>
                </a:cubicBezTo>
                <a:cubicBezTo>
                  <a:pt x="17454" y="18340"/>
                  <a:pt x="17350" y="18543"/>
                  <a:pt x="17246" y="18543"/>
                </a:cubicBezTo>
                <a:cubicBezTo>
                  <a:pt x="17141" y="18543"/>
                  <a:pt x="17141" y="18747"/>
                  <a:pt x="17141" y="18747"/>
                </a:cubicBezTo>
                <a:cubicBezTo>
                  <a:pt x="17246" y="18747"/>
                  <a:pt x="17350" y="18747"/>
                  <a:pt x="17350" y="18543"/>
                </a:cubicBezTo>
                <a:cubicBezTo>
                  <a:pt x="17454" y="18543"/>
                  <a:pt x="17559" y="18340"/>
                  <a:pt x="17559" y="18340"/>
                </a:cubicBezTo>
                <a:cubicBezTo>
                  <a:pt x="17559" y="18340"/>
                  <a:pt x="17559" y="18340"/>
                  <a:pt x="17559" y="18340"/>
                </a:cubicBezTo>
                <a:cubicBezTo>
                  <a:pt x="17559" y="18340"/>
                  <a:pt x="17663" y="18136"/>
                  <a:pt x="17663" y="18136"/>
                </a:cubicBezTo>
                <a:cubicBezTo>
                  <a:pt x="17767" y="18136"/>
                  <a:pt x="17663" y="18340"/>
                  <a:pt x="17663" y="18340"/>
                </a:cubicBezTo>
                <a:cubicBezTo>
                  <a:pt x="17663" y="18543"/>
                  <a:pt x="17559" y="18747"/>
                  <a:pt x="17559" y="18747"/>
                </a:cubicBezTo>
                <a:cubicBezTo>
                  <a:pt x="17559" y="18747"/>
                  <a:pt x="17663" y="18543"/>
                  <a:pt x="17767" y="18543"/>
                </a:cubicBezTo>
                <a:cubicBezTo>
                  <a:pt x="17767" y="18543"/>
                  <a:pt x="17663" y="18747"/>
                  <a:pt x="17663" y="18951"/>
                </a:cubicBezTo>
                <a:cubicBezTo>
                  <a:pt x="17663" y="18747"/>
                  <a:pt x="17767" y="18747"/>
                  <a:pt x="17767" y="18951"/>
                </a:cubicBezTo>
                <a:cubicBezTo>
                  <a:pt x="17872" y="18747"/>
                  <a:pt x="17976" y="18340"/>
                  <a:pt x="17976" y="18136"/>
                </a:cubicBezTo>
                <a:cubicBezTo>
                  <a:pt x="17976" y="18136"/>
                  <a:pt x="17872" y="18340"/>
                  <a:pt x="17872" y="18340"/>
                </a:cubicBezTo>
                <a:cubicBezTo>
                  <a:pt x="17872" y="18340"/>
                  <a:pt x="17976" y="18136"/>
                  <a:pt x="17976" y="17932"/>
                </a:cubicBezTo>
                <a:cubicBezTo>
                  <a:pt x="17976" y="17932"/>
                  <a:pt x="17976" y="17932"/>
                  <a:pt x="17976" y="17932"/>
                </a:cubicBezTo>
                <a:cubicBezTo>
                  <a:pt x="17976" y="17932"/>
                  <a:pt x="17872" y="18340"/>
                  <a:pt x="17767" y="18340"/>
                </a:cubicBezTo>
                <a:cubicBezTo>
                  <a:pt x="17663" y="18340"/>
                  <a:pt x="17767" y="18136"/>
                  <a:pt x="17767" y="18136"/>
                </a:cubicBezTo>
                <a:cubicBezTo>
                  <a:pt x="17767" y="18136"/>
                  <a:pt x="17767" y="18136"/>
                  <a:pt x="17767" y="18136"/>
                </a:cubicBezTo>
                <a:cubicBezTo>
                  <a:pt x="17767" y="17932"/>
                  <a:pt x="17976" y="17728"/>
                  <a:pt x="17976" y="17728"/>
                </a:cubicBezTo>
                <a:close/>
                <a:moveTo>
                  <a:pt x="21524" y="204"/>
                </a:moveTo>
                <a:cubicBezTo>
                  <a:pt x="21524" y="204"/>
                  <a:pt x="21315" y="204"/>
                  <a:pt x="21211" y="204"/>
                </a:cubicBezTo>
                <a:cubicBezTo>
                  <a:pt x="21315" y="204"/>
                  <a:pt x="21315" y="204"/>
                  <a:pt x="21315" y="204"/>
                </a:cubicBezTo>
                <a:cubicBezTo>
                  <a:pt x="21315" y="204"/>
                  <a:pt x="21315" y="0"/>
                  <a:pt x="21211" y="0"/>
                </a:cubicBezTo>
                <a:cubicBezTo>
                  <a:pt x="21211" y="0"/>
                  <a:pt x="21315" y="0"/>
                  <a:pt x="21315" y="0"/>
                </a:cubicBezTo>
                <a:cubicBezTo>
                  <a:pt x="21002" y="0"/>
                  <a:pt x="20689" y="0"/>
                  <a:pt x="20481" y="204"/>
                </a:cubicBezTo>
                <a:cubicBezTo>
                  <a:pt x="20585" y="0"/>
                  <a:pt x="20689" y="0"/>
                  <a:pt x="20794" y="0"/>
                </a:cubicBezTo>
                <a:cubicBezTo>
                  <a:pt x="20585" y="0"/>
                  <a:pt x="20272" y="0"/>
                  <a:pt x="20063" y="0"/>
                </a:cubicBezTo>
                <a:cubicBezTo>
                  <a:pt x="20063" y="0"/>
                  <a:pt x="20063" y="0"/>
                  <a:pt x="20063" y="0"/>
                </a:cubicBezTo>
                <a:cubicBezTo>
                  <a:pt x="19959" y="0"/>
                  <a:pt x="19854" y="0"/>
                  <a:pt x="19646" y="0"/>
                </a:cubicBezTo>
                <a:cubicBezTo>
                  <a:pt x="19750" y="0"/>
                  <a:pt x="19750" y="0"/>
                  <a:pt x="19750" y="0"/>
                </a:cubicBezTo>
                <a:cubicBezTo>
                  <a:pt x="19541" y="0"/>
                  <a:pt x="19333" y="0"/>
                  <a:pt x="19124" y="0"/>
                </a:cubicBezTo>
                <a:cubicBezTo>
                  <a:pt x="19124" y="0"/>
                  <a:pt x="19228" y="0"/>
                  <a:pt x="19228" y="204"/>
                </a:cubicBezTo>
                <a:cubicBezTo>
                  <a:pt x="19020" y="204"/>
                  <a:pt x="18811" y="0"/>
                  <a:pt x="18602" y="0"/>
                </a:cubicBezTo>
                <a:cubicBezTo>
                  <a:pt x="18707" y="0"/>
                  <a:pt x="18707" y="0"/>
                  <a:pt x="18811" y="0"/>
                </a:cubicBezTo>
                <a:cubicBezTo>
                  <a:pt x="18602" y="0"/>
                  <a:pt x="18498" y="0"/>
                  <a:pt x="18394" y="0"/>
                </a:cubicBezTo>
                <a:cubicBezTo>
                  <a:pt x="18394" y="0"/>
                  <a:pt x="18394" y="204"/>
                  <a:pt x="18394" y="204"/>
                </a:cubicBezTo>
                <a:cubicBezTo>
                  <a:pt x="18394" y="204"/>
                  <a:pt x="18289" y="204"/>
                  <a:pt x="18185" y="204"/>
                </a:cubicBezTo>
                <a:cubicBezTo>
                  <a:pt x="18185" y="204"/>
                  <a:pt x="18289" y="204"/>
                  <a:pt x="18289" y="204"/>
                </a:cubicBezTo>
                <a:cubicBezTo>
                  <a:pt x="18185" y="204"/>
                  <a:pt x="18185" y="204"/>
                  <a:pt x="18081" y="204"/>
                </a:cubicBezTo>
                <a:cubicBezTo>
                  <a:pt x="18185" y="204"/>
                  <a:pt x="18394" y="204"/>
                  <a:pt x="18498" y="408"/>
                </a:cubicBezTo>
                <a:cubicBezTo>
                  <a:pt x="18289" y="408"/>
                  <a:pt x="18081" y="204"/>
                  <a:pt x="17976" y="204"/>
                </a:cubicBezTo>
                <a:cubicBezTo>
                  <a:pt x="17976" y="204"/>
                  <a:pt x="17976" y="204"/>
                  <a:pt x="18081" y="408"/>
                </a:cubicBezTo>
                <a:cubicBezTo>
                  <a:pt x="17976" y="408"/>
                  <a:pt x="17976" y="204"/>
                  <a:pt x="17872" y="204"/>
                </a:cubicBezTo>
                <a:cubicBezTo>
                  <a:pt x="17872" y="204"/>
                  <a:pt x="17767" y="204"/>
                  <a:pt x="17767" y="204"/>
                </a:cubicBezTo>
                <a:cubicBezTo>
                  <a:pt x="17663" y="204"/>
                  <a:pt x="17454" y="204"/>
                  <a:pt x="17350" y="204"/>
                </a:cubicBezTo>
                <a:cubicBezTo>
                  <a:pt x="17454" y="204"/>
                  <a:pt x="17454" y="408"/>
                  <a:pt x="17559" y="408"/>
                </a:cubicBezTo>
                <a:cubicBezTo>
                  <a:pt x="17350" y="408"/>
                  <a:pt x="17246" y="408"/>
                  <a:pt x="17037" y="408"/>
                </a:cubicBezTo>
                <a:cubicBezTo>
                  <a:pt x="16828" y="408"/>
                  <a:pt x="16620" y="408"/>
                  <a:pt x="16411" y="408"/>
                </a:cubicBezTo>
                <a:cubicBezTo>
                  <a:pt x="16515" y="408"/>
                  <a:pt x="16620" y="408"/>
                  <a:pt x="16724" y="408"/>
                </a:cubicBezTo>
                <a:cubicBezTo>
                  <a:pt x="16620" y="611"/>
                  <a:pt x="16515" y="611"/>
                  <a:pt x="16515" y="611"/>
                </a:cubicBezTo>
                <a:cubicBezTo>
                  <a:pt x="16724" y="611"/>
                  <a:pt x="16828" y="611"/>
                  <a:pt x="17037" y="611"/>
                </a:cubicBezTo>
                <a:cubicBezTo>
                  <a:pt x="16933" y="611"/>
                  <a:pt x="16724" y="611"/>
                  <a:pt x="16620" y="611"/>
                </a:cubicBezTo>
                <a:cubicBezTo>
                  <a:pt x="16620" y="611"/>
                  <a:pt x="16620" y="611"/>
                  <a:pt x="16724" y="611"/>
                </a:cubicBezTo>
                <a:cubicBezTo>
                  <a:pt x="16620" y="611"/>
                  <a:pt x="16620" y="611"/>
                  <a:pt x="16515" y="611"/>
                </a:cubicBezTo>
                <a:cubicBezTo>
                  <a:pt x="16620" y="815"/>
                  <a:pt x="16828" y="611"/>
                  <a:pt x="16933" y="611"/>
                </a:cubicBezTo>
                <a:cubicBezTo>
                  <a:pt x="17037" y="611"/>
                  <a:pt x="17246" y="611"/>
                  <a:pt x="17350" y="611"/>
                </a:cubicBezTo>
                <a:cubicBezTo>
                  <a:pt x="17141" y="611"/>
                  <a:pt x="16828" y="815"/>
                  <a:pt x="16620" y="815"/>
                </a:cubicBezTo>
                <a:cubicBezTo>
                  <a:pt x="16620" y="815"/>
                  <a:pt x="16620" y="815"/>
                  <a:pt x="16620" y="815"/>
                </a:cubicBezTo>
                <a:cubicBezTo>
                  <a:pt x="16933" y="815"/>
                  <a:pt x="17246" y="611"/>
                  <a:pt x="17663" y="611"/>
                </a:cubicBezTo>
                <a:cubicBezTo>
                  <a:pt x="17454" y="815"/>
                  <a:pt x="17141" y="815"/>
                  <a:pt x="16933" y="815"/>
                </a:cubicBezTo>
                <a:cubicBezTo>
                  <a:pt x="17141" y="1019"/>
                  <a:pt x="17454" y="815"/>
                  <a:pt x="17767" y="815"/>
                </a:cubicBezTo>
                <a:cubicBezTo>
                  <a:pt x="17663" y="815"/>
                  <a:pt x="17663" y="815"/>
                  <a:pt x="17559" y="815"/>
                </a:cubicBezTo>
                <a:cubicBezTo>
                  <a:pt x="17976" y="815"/>
                  <a:pt x="18394" y="611"/>
                  <a:pt x="18811" y="611"/>
                </a:cubicBezTo>
                <a:cubicBezTo>
                  <a:pt x="18602" y="611"/>
                  <a:pt x="18498" y="611"/>
                  <a:pt x="18394" y="815"/>
                </a:cubicBezTo>
                <a:cubicBezTo>
                  <a:pt x="18498" y="815"/>
                  <a:pt x="18602" y="815"/>
                  <a:pt x="18602" y="815"/>
                </a:cubicBezTo>
                <a:cubicBezTo>
                  <a:pt x="18498" y="815"/>
                  <a:pt x="18289" y="815"/>
                  <a:pt x="18081" y="815"/>
                </a:cubicBezTo>
                <a:cubicBezTo>
                  <a:pt x="17872" y="1019"/>
                  <a:pt x="17559" y="815"/>
                  <a:pt x="17454" y="1019"/>
                </a:cubicBezTo>
                <a:cubicBezTo>
                  <a:pt x="17559" y="1223"/>
                  <a:pt x="17663" y="1223"/>
                  <a:pt x="17767" y="1223"/>
                </a:cubicBezTo>
                <a:cubicBezTo>
                  <a:pt x="17663" y="1223"/>
                  <a:pt x="17559" y="1223"/>
                  <a:pt x="17454" y="1223"/>
                </a:cubicBezTo>
                <a:cubicBezTo>
                  <a:pt x="17246" y="1019"/>
                  <a:pt x="17141" y="1019"/>
                  <a:pt x="16933" y="1019"/>
                </a:cubicBezTo>
                <a:cubicBezTo>
                  <a:pt x="16933" y="1019"/>
                  <a:pt x="16724" y="1019"/>
                  <a:pt x="16828" y="1223"/>
                </a:cubicBezTo>
                <a:cubicBezTo>
                  <a:pt x="16828" y="1223"/>
                  <a:pt x="16933" y="1223"/>
                  <a:pt x="16933" y="1223"/>
                </a:cubicBezTo>
                <a:cubicBezTo>
                  <a:pt x="16933" y="1223"/>
                  <a:pt x="16933" y="1426"/>
                  <a:pt x="16933" y="1426"/>
                </a:cubicBezTo>
                <a:cubicBezTo>
                  <a:pt x="16933" y="1426"/>
                  <a:pt x="17037" y="1426"/>
                  <a:pt x="17037" y="1426"/>
                </a:cubicBezTo>
                <a:cubicBezTo>
                  <a:pt x="16933" y="1426"/>
                  <a:pt x="16933" y="1426"/>
                  <a:pt x="16828" y="1426"/>
                </a:cubicBezTo>
                <a:cubicBezTo>
                  <a:pt x="16933" y="1630"/>
                  <a:pt x="17246" y="1630"/>
                  <a:pt x="17350" y="1630"/>
                </a:cubicBezTo>
                <a:cubicBezTo>
                  <a:pt x="16933" y="1630"/>
                  <a:pt x="16515" y="1834"/>
                  <a:pt x="16098" y="1834"/>
                </a:cubicBezTo>
                <a:cubicBezTo>
                  <a:pt x="16202" y="2038"/>
                  <a:pt x="16307" y="1834"/>
                  <a:pt x="16411" y="1834"/>
                </a:cubicBezTo>
                <a:cubicBezTo>
                  <a:pt x="16411" y="1834"/>
                  <a:pt x="16307" y="1834"/>
                  <a:pt x="16307" y="2038"/>
                </a:cubicBezTo>
                <a:cubicBezTo>
                  <a:pt x="16411" y="1834"/>
                  <a:pt x="16515" y="1834"/>
                  <a:pt x="16724" y="1834"/>
                </a:cubicBezTo>
                <a:cubicBezTo>
                  <a:pt x="16620" y="1834"/>
                  <a:pt x="16620" y="1834"/>
                  <a:pt x="16620" y="1834"/>
                </a:cubicBezTo>
                <a:cubicBezTo>
                  <a:pt x="16620" y="1834"/>
                  <a:pt x="16620" y="1834"/>
                  <a:pt x="16724" y="1834"/>
                </a:cubicBezTo>
                <a:cubicBezTo>
                  <a:pt x="16620" y="2038"/>
                  <a:pt x="16515" y="2038"/>
                  <a:pt x="16411" y="2038"/>
                </a:cubicBezTo>
                <a:cubicBezTo>
                  <a:pt x="16411" y="2038"/>
                  <a:pt x="16411" y="2038"/>
                  <a:pt x="16411" y="2038"/>
                </a:cubicBezTo>
                <a:cubicBezTo>
                  <a:pt x="16307" y="2038"/>
                  <a:pt x="16307" y="2242"/>
                  <a:pt x="16307" y="2242"/>
                </a:cubicBezTo>
                <a:cubicBezTo>
                  <a:pt x="16515" y="2038"/>
                  <a:pt x="16724" y="2038"/>
                  <a:pt x="16933" y="2038"/>
                </a:cubicBezTo>
                <a:cubicBezTo>
                  <a:pt x="16724" y="2038"/>
                  <a:pt x="16411" y="2445"/>
                  <a:pt x="16202" y="2242"/>
                </a:cubicBezTo>
                <a:cubicBezTo>
                  <a:pt x="16202" y="2038"/>
                  <a:pt x="16202" y="2038"/>
                  <a:pt x="16098" y="2038"/>
                </a:cubicBezTo>
                <a:cubicBezTo>
                  <a:pt x="16098" y="2038"/>
                  <a:pt x="15889" y="2038"/>
                  <a:pt x="15889" y="2038"/>
                </a:cubicBezTo>
                <a:cubicBezTo>
                  <a:pt x="15785" y="2242"/>
                  <a:pt x="15889" y="2242"/>
                  <a:pt x="15889" y="2445"/>
                </a:cubicBezTo>
                <a:cubicBezTo>
                  <a:pt x="15681" y="2445"/>
                  <a:pt x="15472" y="2445"/>
                  <a:pt x="15263" y="2649"/>
                </a:cubicBezTo>
                <a:cubicBezTo>
                  <a:pt x="15367" y="2649"/>
                  <a:pt x="15367" y="2649"/>
                  <a:pt x="15472" y="2445"/>
                </a:cubicBezTo>
                <a:cubicBezTo>
                  <a:pt x="15472" y="2649"/>
                  <a:pt x="15472" y="2649"/>
                  <a:pt x="15472" y="2649"/>
                </a:cubicBezTo>
                <a:cubicBezTo>
                  <a:pt x="15472" y="2649"/>
                  <a:pt x="15576" y="2853"/>
                  <a:pt x="15681" y="2649"/>
                </a:cubicBezTo>
                <a:cubicBezTo>
                  <a:pt x="15681" y="2649"/>
                  <a:pt x="15681" y="2649"/>
                  <a:pt x="15681" y="2649"/>
                </a:cubicBezTo>
                <a:cubicBezTo>
                  <a:pt x="15785" y="2649"/>
                  <a:pt x="15785" y="2649"/>
                  <a:pt x="15889" y="2649"/>
                </a:cubicBezTo>
                <a:cubicBezTo>
                  <a:pt x="15889" y="2649"/>
                  <a:pt x="15994" y="2649"/>
                  <a:pt x="16098" y="2649"/>
                </a:cubicBezTo>
                <a:cubicBezTo>
                  <a:pt x="16202" y="2649"/>
                  <a:pt x="16202" y="2649"/>
                  <a:pt x="16307" y="2649"/>
                </a:cubicBezTo>
                <a:cubicBezTo>
                  <a:pt x="16202" y="2853"/>
                  <a:pt x="16620" y="2853"/>
                  <a:pt x="16620" y="2649"/>
                </a:cubicBezTo>
                <a:cubicBezTo>
                  <a:pt x="16620" y="2649"/>
                  <a:pt x="16620" y="2649"/>
                  <a:pt x="16620" y="2649"/>
                </a:cubicBezTo>
                <a:cubicBezTo>
                  <a:pt x="16724" y="2649"/>
                  <a:pt x="16724" y="2649"/>
                  <a:pt x="16828" y="2649"/>
                </a:cubicBezTo>
                <a:cubicBezTo>
                  <a:pt x="16724" y="2649"/>
                  <a:pt x="16724" y="2853"/>
                  <a:pt x="16724" y="2853"/>
                </a:cubicBezTo>
                <a:cubicBezTo>
                  <a:pt x="16933" y="2649"/>
                  <a:pt x="17141" y="2649"/>
                  <a:pt x="17350" y="2649"/>
                </a:cubicBezTo>
                <a:cubicBezTo>
                  <a:pt x="17350" y="2649"/>
                  <a:pt x="17454" y="2649"/>
                  <a:pt x="17454" y="2445"/>
                </a:cubicBezTo>
                <a:cubicBezTo>
                  <a:pt x="17454" y="2445"/>
                  <a:pt x="17246" y="2445"/>
                  <a:pt x="17246" y="2445"/>
                </a:cubicBezTo>
                <a:cubicBezTo>
                  <a:pt x="17246" y="2445"/>
                  <a:pt x="17246" y="2445"/>
                  <a:pt x="17246" y="2445"/>
                </a:cubicBezTo>
                <a:cubicBezTo>
                  <a:pt x="17141" y="2242"/>
                  <a:pt x="16933" y="2445"/>
                  <a:pt x="16828" y="2242"/>
                </a:cubicBezTo>
                <a:cubicBezTo>
                  <a:pt x="16828" y="2242"/>
                  <a:pt x="16933" y="2242"/>
                  <a:pt x="16933" y="2242"/>
                </a:cubicBezTo>
                <a:cubicBezTo>
                  <a:pt x="16933" y="2242"/>
                  <a:pt x="16933" y="2242"/>
                  <a:pt x="16933" y="2242"/>
                </a:cubicBezTo>
                <a:cubicBezTo>
                  <a:pt x="17037" y="2242"/>
                  <a:pt x="17141" y="2242"/>
                  <a:pt x="17246" y="2242"/>
                </a:cubicBezTo>
                <a:cubicBezTo>
                  <a:pt x="17350" y="2242"/>
                  <a:pt x="17454" y="2242"/>
                  <a:pt x="17663" y="2242"/>
                </a:cubicBezTo>
                <a:cubicBezTo>
                  <a:pt x="17767" y="1834"/>
                  <a:pt x="18081" y="1834"/>
                  <a:pt x="18289" y="1834"/>
                </a:cubicBezTo>
                <a:cubicBezTo>
                  <a:pt x="18289" y="1834"/>
                  <a:pt x="18185" y="1834"/>
                  <a:pt x="18081" y="1834"/>
                </a:cubicBezTo>
                <a:cubicBezTo>
                  <a:pt x="18289" y="1630"/>
                  <a:pt x="18394" y="1630"/>
                  <a:pt x="18498" y="1630"/>
                </a:cubicBezTo>
                <a:cubicBezTo>
                  <a:pt x="18394" y="1426"/>
                  <a:pt x="18081" y="1630"/>
                  <a:pt x="17872" y="1426"/>
                </a:cubicBezTo>
                <a:cubicBezTo>
                  <a:pt x="17976" y="1426"/>
                  <a:pt x="18185" y="1426"/>
                  <a:pt x="18289" y="1426"/>
                </a:cubicBezTo>
                <a:cubicBezTo>
                  <a:pt x="18394" y="1426"/>
                  <a:pt x="18602" y="1630"/>
                  <a:pt x="18602" y="1426"/>
                </a:cubicBezTo>
                <a:cubicBezTo>
                  <a:pt x="18498" y="1426"/>
                  <a:pt x="18394" y="1426"/>
                  <a:pt x="18289" y="1426"/>
                </a:cubicBezTo>
                <a:cubicBezTo>
                  <a:pt x="18498" y="1223"/>
                  <a:pt x="18707" y="1223"/>
                  <a:pt x="18811" y="1223"/>
                </a:cubicBezTo>
                <a:cubicBezTo>
                  <a:pt x="18915" y="1223"/>
                  <a:pt x="18915" y="1426"/>
                  <a:pt x="18915" y="1223"/>
                </a:cubicBezTo>
                <a:cubicBezTo>
                  <a:pt x="18915" y="1223"/>
                  <a:pt x="18811" y="1223"/>
                  <a:pt x="18811" y="1223"/>
                </a:cubicBezTo>
                <a:cubicBezTo>
                  <a:pt x="18915" y="1223"/>
                  <a:pt x="19228" y="1223"/>
                  <a:pt x="19333" y="1223"/>
                </a:cubicBezTo>
                <a:cubicBezTo>
                  <a:pt x="19333" y="1223"/>
                  <a:pt x="19333" y="1223"/>
                  <a:pt x="19333" y="1223"/>
                </a:cubicBezTo>
                <a:cubicBezTo>
                  <a:pt x="19437" y="1223"/>
                  <a:pt x="19437" y="1223"/>
                  <a:pt x="19541" y="1019"/>
                </a:cubicBezTo>
                <a:cubicBezTo>
                  <a:pt x="19437" y="1019"/>
                  <a:pt x="19333" y="1019"/>
                  <a:pt x="19228" y="1019"/>
                </a:cubicBezTo>
                <a:cubicBezTo>
                  <a:pt x="19437" y="1019"/>
                  <a:pt x="19541" y="1019"/>
                  <a:pt x="19646" y="1019"/>
                </a:cubicBezTo>
                <a:cubicBezTo>
                  <a:pt x="19646" y="1019"/>
                  <a:pt x="19646" y="1019"/>
                  <a:pt x="19646" y="815"/>
                </a:cubicBezTo>
                <a:cubicBezTo>
                  <a:pt x="19750" y="1019"/>
                  <a:pt x="19959" y="815"/>
                  <a:pt x="20167" y="815"/>
                </a:cubicBezTo>
                <a:cubicBezTo>
                  <a:pt x="20376" y="611"/>
                  <a:pt x="20585" y="611"/>
                  <a:pt x="20794" y="611"/>
                </a:cubicBezTo>
                <a:cubicBezTo>
                  <a:pt x="20585" y="611"/>
                  <a:pt x="20376" y="611"/>
                  <a:pt x="20063" y="611"/>
                </a:cubicBezTo>
                <a:cubicBezTo>
                  <a:pt x="20376" y="611"/>
                  <a:pt x="20585" y="408"/>
                  <a:pt x="20898" y="408"/>
                </a:cubicBezTo>
                <a:cubicBezTo>
                  <a:pt x="21002" y="408"/>
                  <a:pt x="21211" y="408"/>
                  <a:pt x="21315" y="204"/>
                </a:cubicBezTo>
                <a:cubicBezTo>
                  <a:pt x="21420" y="204"/>
                  <a:pt x="21524" y="204"/>
                  <a:pt x="21524" y="204"/>
                </a:cubicBezTo>
                <a:close/>
                <a:moveTo>
                  <a:pt x="17767" y="5909"/>
                </a:moveTo>
                <a:cubicBezTo>
                  <a:pt x="17767" y="5909"/>
                  <a:pt x="17767" y="5909"/>
                  <a:pt x="17663" y="6113"/>
                </a:cubicBezTo>
                <a:cubicBezTo>
                  <a:pt x="17767" y="6113"/>
                  <a:pt x="17767" y="6113"/>
                  <a:pt x="17767" y="5909"/>
                </a:cubicBezTo>
                <a:cubicBezTo>
                  <a:pt x="17767" y="5909"/>
                  <a:pt x="17767" y="5909"/>
                  <a:pt x="17767" y="5909"/>
                </a:cubicBezTo>
                <a:close/>
                <a:moveTo>
                  <a:pt x="18394" y="7336"/>
                </a:moveTo>
                <a:cubicBezTo>
                  <a:pt x="18498" y="7336"/>
                  <a:pt x="18498" y="7336"/>
                  <a:pt x="18498" y="7336"/>
                </a:cubicBezTo>
                <a:cubicBezTo>
                  <a:pt x="18394" y="7336"/>
                  <a:pt x="18394" y="7336"/>
                  <a:pt x="18394" y="7336"/>
                </a:cubicBezTo>
                <a:cubicBezTo>
                  <a:pt x="18394" y="7336"/>
                  <a:pt x="18394" y="7336"/>
                  <a:pt x="18394" y="7336"/>
                </a:cubicBezTo>
                <a:close/>
                <a:moveTo>
                  <a:pt x="18602" y="7540"/>
                </a:moveTo>
                <a:cubicBezTo>
                  <a:pt x="18498" y="7336"/>
                  <a:pt x="18498" y="7336"/>
                  <a:pt x="18394" y="7336"/>
                </a:cubicBezTo>
                <a:cubicBezTo>
                  <a:pt x="18289" y="7336"/>
                  <a:pt x="18185" y="7336"/>
                  <a:pt x="18185" y="7540"/>
                </a:cubicBezTo>
                <a:cubicBezTo>
                  <a:pt x="18185" y="7336"/>
                  <a:pt x="18289" y="7336"/>
                  <a:pt x="18394" y="7336"/>
                </a:cubicBezTo>
                <a:cubicBezTo>
                  <a:pt x="18289" y="7132"/>
                  <a:pt x="18081" y="7336"/>
                  <a:pt x="17976" y="7132"/>
                </a:cubicBezTo>
                <a:cubicBezTo>
                  <a:pt x="18081" y="7132"/>
                  <a:pt x="18081" y="7132"/>
                  <a:pt x="18185" y="7132"/>
                </a:cubicBezTo>
                <a:cubicBezTo>
                  <a:pt x="18185" y="7132"/>
                  <a:pt x="18185" y="7132"/>
                  <a:pt x="18185" y="7132"/>
                </a:cubicBezTo>
                <a:cubicBezTo>
                  <a:pt x="18185" y="7132"/>
                  <a:pt x="18185" y="6928"/>
                  <a:pt x="18185" y="6928"/>
                </a:cubicBezTo>
                <a:cubicBezTo>
                  <a:pt x="18081" y="6928"/>
                  <a:pt x="18081" y="6928"/>
                  <a:pt x="18081" y="6928"/>
                </a:cubicBezTo>
                <a:cubicBezTo>
                  <a:pt x="18081" y="6928"/>
                  <a:pt x="18081" y="6928"/>
                  <a:pt x="18081" y="6928"/>
                </a:cubicBezTo>
                <a:cubicBezTo>
                  <a:pt x="18081" y="6725"/>
                  <a:pt x="17976" y="6928"/>
                  <a:pt x="17976" y="6928"/>
                </a:cubicBezTo>
                <a:cubicBezTo>
                  <a:pt x="17872" y="6928"/>
                  <a:pt x="17976" y="6928"/>
                  <a:pt x="17976" y="6928"/>
                </a:cubicBezTo>
                <a:cubicBezTo>
                  <a:pt x="17976" y="6928"/>
                  <a:pt x="17872" y="6928"/>
                  <a:pt x="17872" y="6928"/>
                </a:cubicBezTo>
                <a:cubicBezTo>
                  <a:pt x="17872" y="6928"/>
                  <a:pt x="17872" y="6928"/>
                  <a:pt x="17872" y="6725"/>
                </a:cubicBezTo>
                <a:cubicBezTo>
                  <a:pt x="17872" y="6928"/>
                  <a:pt x="17767" y="6928"/>
                  <a:pt x="17767" y="6928"/>
                </a:cubicBezTo>
                <a:cubicBezTo>
                  <a:pt x="17767" y="6928"/>
                  <a:pt x="17872" y="6725"/>
                  <a:pt x="17872" y="6725"/>
                </a:cubicBezTo>
                <a:cubicBezTo>
                  <a:pt x="17767" y="6725"/>
                  <a:pt x="17767" y="6725"/>
                  <a:pt x="17767" y="6928"/>
                </a:cubicBezTo>
                <a:cubicBezTo>
                  <a:pt x="17767" y="6725"/>
                  <a:pt x="17767" y="6725"/>
                  <a:pt x="17767" y="6725"/>
                </a:cubicBezTo>
                <a:cubicBezTo>
                  <a:pt x="17767" y="6725"/>
                  <a:pt x="17663" y="6725"/>
                  <a:pt x="17663" y="6725"/>
                </a:cubicBezTo>
                <a:cubicBezTo>
                  <a:pt x="17767" y="6725"/>
                  <a:pt x="17767" y="6725"/>
                  <a:pt x="17767" y="6725"/>
                </a:cubicBezTo>
                <a:cubicBezTo>
                  <a:pt x="17767" y="6725"/>
                  <a:pt x="17767" y="6521"/>
                  <a:pt x="17767" y="6521"/>
                </a:cubicBezTo>
                <a:cubicBezTo>
                  <a:pt x="17767" y="6521"/>
                  <a:pt x="17559" y="6725"/>
                  <a:pt x="17559" y="6521"/>
                </a:cubicBezTo>
                <a:cubicBezTo>
                  <a:pt x="17454" y="6521"/>
                  <a:pt x="17454" y="6521"/>
                  <a:pt x="17350" y="6317"/>
                </a:cubicBezTo>
                <a:cubicBezTo>
                  <a:pt x="17454" y="6317"/>
                  <a:pt x="17559" y="6521"/>
                  <a:pt x="17663" y="6317"/>
                </a:cubicBezTo>
                <a:cubicBezTo>
                  <a:pt x="17559" y="6317"/>
                  <a:pt x="17559" y="6317"/>
                  <a:pt x="17454" y="6317"/>
                </a:cubicBezTo>
                <a:cubicBezTo>
                  <a:pt x="17559" y="6317"/>
                  <a:pt x="17976" y="6317"/>
                  <a:pt x="17976" y="6113"/>
                </a:cubicBezTo>
                <a:cubicBezTo>
                  <a:pt x="17767" y="6113"/>
                  <a:pt x="17663" y="6113"/>
                  <a:pt x="17454" y="6113"/>
                </a:cubicBezTo>
                <a:cubicBezTo>
                  <a:pt x="17559" y="5909"/>
                  <a:pt x="17872" y="6113"/>
                  <a:pt x="17976" y="5909"/>
                </a:cubicBezTo>
                <a:cubicBezTo>
                  <a:pt x="17976" y="5909"/>
                  <a:pt x="17976" y="5909"/>
                  <a:pt x="17976" y="5706"/>
                </a:cubicBezTo>
                <a:cubicBezTo>
                  <a:pt x="17872" y="5706"/>
                  <a:pt x="17767" y="5706"/>
                  <a:pt x="17767" y="5706"/>
                </a:cubicBezTo>
                <a:cubicBezTo>
                  <a:pt x="17767" y="5706"/>
                  <a:pt x="17663" y="5909"/>
                  <a:pt x="17663" y="5909"/>
                </a:cubicBezTo>
                <a:cubicBezTo>
                  <a:pt x="17663" y="5706"/>
                  <a:pt x="17663" y="5706"/>
                  <a:pt x="17767" y="5706"/>
                </a:cubicBezTo>
                <a:cubicBezTo>
                  <a:pt x="17663" y="5706"/>
                  <a:pt x="17559" y="5706"/>
                  <a:pt x="17454" y="5706"/>
                </a:cubicBezTo>
                <a:cubicBezTo>
                  <a:pt x="17559" y="5706"/>
                  <a:pt x="17663" y="5706"/>
                  <a:pt x="17767" y="5706"/>
                </a:cubicBezTo>
                <a:cubicBezTo>
                  <a:pt x="17872" y="5502"/>
                  <a:pt x="17872" y="5502"/>
                  <a:pt x="17767" y="5502"/>
                </a:cubicBezTo>
                <a:cubicBezTo>
                  <a:pt x="17454" y="5298"/>
                  <a:pt x="17350" y="5502"/>
                  <a:pt x="17141" y="5706"/>
                </a:cubicBezTo>
                <a:cubicBezTo>
                  <a:pt x="17246" y="5706"/>
                  <a:pt x="17350" y="5502"/>
                  <a:pt x="17246" y="5502"/>
                </a:cubicBezTo>
                <a:cubicBezTo>
                  <a:pt x="17246" y="5502"/>
                  <a:pt x="17141" y="5706"/>
                  <a:pt x="17141" y="5502"/>
                </a:cubicBezTo>
                <a:cubicBezTo>
                  <a:pt x="17141" y="5502"/>
                  <a:pt x="17559" y="5298"/>
                  <a:pt x="17454" y="5298"/>
                </a:cubicBezTo>
                <a:cubicBezTo>
                  <a:pt x="17454" y="5298"/>
                  <a:pt x="17350" y="5298"/>
                  <a:pt x="17350" y="5298"/>
                </a:cubicBezTo>
                <a:cubicBezTo>
                  <a:pt x="17246" y="5298"/>
                  <a:pt x="17141" y="5298"/>
                  <a:pt x="17037" y="5502"/>
                </a:cubicBezTo>
                <a:cubicBezTo>
                  <a:pt x="17141" y="5298"/>
                  <a:pt x="17454" y="5298"/>
                  <a:pt x="17454" y="5094"/>
                </a:cubicBezTo>
                <a:cubicBezTo>
                  <a:pt x="17454" y="5094"/>
                  <a:pt x="17246" y="4891"/>
                  <a:pt x="17246" y="4891"/>
                </a:cubicBezTo>
                <a:cubicBezTo>
                  <a:pt x="17141" y="4891"/>
                  <a:pt x="17037" y="5094"/>
                  <a:pt x="17037" y="5094"/>
                </a:cubicBezTo>
                <a:cubicBezTo>
                  <a:pt x="17037" y="5094"/>
                  <a:pt x="17037" y="5094"/>
                  <a:pt x="16933" y="5094"/>
                </a:cubicBezTo>
                <a:cubicBezTo>
                  <a:pt x="16933" y="5094"/>
                  <a:pt x="17037" y="5094"/>
                  <a:pt x="17037" y="4891"/>
                </a:cubicBezTo>
                <a:cubicBezTo>
                  <a:pt x="16933" y="4891"/>
                  <a:pt x="16828" y="5094"/>
                  <a:pt x="16724" y="5298"/>
                </a:cubicBezTo>
                <a:cubicBezTo>
                  <a:pt x="16724" y="5094"/>
                  <a:pt x="16828" y="5094"/>
                  <a:pt x="16828" y="4891"/>
                </a:cubicBezTo>
                <a:cubicBezTo>
                  <a:pt x="16828" y="4891"/>
                  <a:pt x="16828" y="4891"/>
                  <a:pt x="16724" y="4891"/>
                </a:cubicBezTo>
                <a:cubicBezTo>
                  <a:pt x="16828" y="4891"/>
                  <a:pt x="17037" y="4891"/>
                  <a:pt x="16933" y="4891"/>
                </a:cubicBezTo>
                <a:cubicBezTo>
                  <a:pt x="16933" y="4687"/>
                  <a:pt x="16724" y="4891"/>
                  <a:pt x="16620" y="4891"/>
                </a:cubicBezTo>
                <a:cubicBezTo>
                  <a:pt x="16724" y="4891"/>
                  <a:pt x="16933" y="4891"/>
                  <a:pt x="16933" y="4687"/>
                </a:cubicBezTo>
                <a:cubicBezTo>
                  <a:pt x="16933" y="4483"/>
                  <a:pt x="16724" y="4483"/>
                  <a:pt x="16724" y="4483"/>
                </a:cubicBezTo>
                <a:cubicBezTo>
                  <a:pt x="16620" y="4483"/>
                  <a:pt x="16411" y="4483"/>
                  <a:pt x="16411" y="4483"/>
                </a:cubicBezTo>
                <a:cubicBezTo>
                  <a:pt x="16307" y="4687"/>
                  <a:pt x="16307" y="4687"/>
                  <a:pt x="16411" y="4687"/>
                </a:cubicBezTo>
                <a:cubicBezTo>
                  <a:pt x="16411" y="4687"/>
                  <a:pt x="16098" y="4483"/>
                  <a:pt x="16098" y="4891"/>
                </a:cubicBezTo>
                <a:cubicBezTo>
                  <a:pt x="16098" y="4891"/>
                  <a:pt x="16202" y="4687"/>
                  <a:pt x="16098" y="4687"/>
                </a:cubicBezTo>
                <a:cubicBezTo>
                  <a:pt x="16098" y="4483"/>
                  <a:pt x="15994" y="4687"/>
                  <a:pt x="15994" y="4687"/>
                </a:cubicBezTo>
                <a:cubicBezTo>
                  <a:pt x="15994" y="4687"/>
                  <a:pt x="15889" y="4687"/>
                  <a:pt x="15994" y="4687"/>
                </a:cubicBezTo>
                <a:cubicBezTo>
                  <a:pt x="15889" y="4687"/>
                  <a:pt x="15785" y="4891"/>
                  <a:pt x="15681" y="4891"/>
                </a:cubicBezTo>
                <a:cubicBezTo>
                  <a:pt x="15681" y="4891"/>
                  <a:pt x="15785" y="4687"/>
                  <a:pt x="15785" y="4687"/>
                </a:cubicBezTo>
                <a:cubicBezTo>
                  <a:pt x="15785" y="4687"/>
                  <a:pt x="15785" y="4687"/>
                  <a:pt x="15785" y="4687"/>
                </a:cubicBezTo>
                <a:cubicBezTo>
                  <a:pt x="15785" y="4687"/>
                  <a:pt x="15889" y="4687"/>
                  <a:pt x="15889" y="4687"/>
                </a:cubicBezTo>
                <a:cubicBezTo>
                  <a:pt x="15785" y="4687"/>
                  <a:pt x="15785" y="4687"/>
                  <a:pt x="15681" y="4687"/>
                </a:cubicBezTo>
                <a:cubicBezTo>
                  <a:pt x="15785" y="4687"/>
                  <a:pt x="15889" y="4483"/>
                  <a:pt x="15994" y="4483"/>
                </a:cubicBezTo>
                <a:cubicBezTo>
                  <a:pt x="15994" y="4279"/>
                  <a:pt x="15994" y="4279"/>
                  <a:pt x="15994" y="4279"/>
                </a:cubicBezTo>
                <a:cubicBezTo>
                  <a:pt x="15994" y="4279"/>
                  <a:pt x="15994" y="4279"/>
                  <a:pt x="15994" y="4075"/>
                </a:cubicBezTo>
                <a:cubicBezTo>
                  <a:pt x="15994" y="4075"/>
                  <a:pt x="15994" y="4075"/>
                  <a:pt x="15994" y="4075"/>
                </a:cubicBezTo>
                <a:cubicBezTo>
                  <a:pt x="15889" y="3872"/>
                  <a:pt x="15785" y="4075"/>
                  <a:pt x="15681" y="4075"/>
                </a:cubicBezTo>
                <a:cubicBezTo>
                  <a:pt x="15681" y="4075"/>
                  <a:pt x="15576" y="4075"/>
                  <a:pt x="15472" y="4075"/>
                </a:cubicBezTo>
                <a:cubicBezTo>
                  <a:pt x="15472" y="4075"/>
                  <a:pt x="15472" y="4075"/>
                  <a:pt x="15472" y="4075"/>
                </a:cubicBezTo>
                <a:cubicBezTo>
                  <a:pt x="15367" y="4279"/>
                  <a:pt x="15159" y="4075"/>
                  <a:pt x="15159" y="4279"/>
                </a:cubicBezTo>
                <a:cubicBezTo>
                  <a:pt x="15159" y="4279"/>
                  <a:pt x="15263" y="4279"/>
                  <a:pt x="15263" y="4483"/>
                </a:cubicBezTo>
                <a:cubicBezTo>
                  <a:pt x="15159" y="4483"/>
                  <a:pt x="15054" y="4279"/>
                  <a:pt x="14950" y="4483"/>
                </a:cubicBezTo>
                <a:cubicBezTo>
                  <a:pt x="14950" y="4687"/>
                  <a:pt x="15054" y="4687"/>
                  <a:pt x="15054" y="4687"/>
                </a:cubicBezTo>
                <a:cubicBezTo>
                  <a:pt x="15054" y="4687"/>
                  <a:pt x="15054" y="4687"/>
                  <a:pt x="15054" y="4891"/>
                </a:cubicBezTo>
                <a:cubicBezTo>
                  <a:pt x="14950" y="4687"/>
                  <a:pt x="14950" y="4687"/>
                  <a:pt x="14741" y="4891"/>
                </a:cubicBezTo>
                <a:cubicBezTo>
                  <a:pt x="14846" y="4891"/>
                  <a:pt x="14846" y="4891"/>
                  <a:pt x="14950" y="5094"/>
                </a:cubicBezTo>
                <a:cubicBezTo>
                  <a:pt x="14846" y="5094"/>
                  <a:pt x="14846" y="5298"/>
                  <a:pt x="14741" y="5298"/>
                </a:cubicBezTo>
                <a:cubicBezTo>
                  <a:pt x="14741" y="5298"/>
                  <a:pt x="14741" y="5298"/>
                  <a:pt x="14741" y="5298"/>
                </a:cubicBezTo>
                <a:cubicBezTo>
                  <a:pt x="14637" y="5298"/>
                  <a:pt x="14533" y="5298"/>
                  <a:pt x="14428" y="5298"/>
                </a:cubicBezTo>
                <a:cubicBezTo>
                  <a:pt x="14533" y="5298"/>
                  <a:pt x="14637" y="5298"/>
                  <a:pt x="14741" y="5094"/>
                </a:cubicBezTo>
                <a:cubicBezTo>
                  <a:pt x="14741" y="4891"/>
                  <a:pt x="14637" y="4891"/>
                  <a:pt x="14741" y="4687"/>
                </a:cubicBezTo>
                <a:cubicBezTo>
                  <a:pt x="14741" y="4687"/>
                  <a:pt x="14741" y="4483"/>
                  <a:pt x="14846" y="4483"/>
                </a:cubicBezTo>
                <a:cubicBezTo>
                  <a:pt x="14846" y="4279"/>
                  <a:pt x="15159" y="4279"/>
                  <a:pt x="15263" y="4075"/>
                </a:cubicBezTo>
                <a:cubicBezTo>
                  <a:pt x="15263" y="4075"/>
                  <a:pt x="15367" y="4075"/>
                  <a:pt x="15367" y="3872"/>
                </a:cubicBezTo>
                <a:cubicBezTo>
                  <a:pt x="15263" y="3872"/>
                  <a:pt x="15054" y="4075"/>
                  <a:pt x="15054" y="4075"/>
                </a:cubicBezTo>
                <a:cubicBezTo>
                  <a:pt x="14846" y="4075"/>
                  <a:pt x="14741" y="4075"/>
                  <a:pt x="14533" y="4279"/>
                </a:cubicBezTo>
                <a:cubicBezTo>
                  <a:pt x="14428" y="4279"/>
                  <a:pt x="14220" y="4483"/>
                  <a:pt x="14011" y="4687"/>
                </a:cubicBezTo>
                <a:cubicBezTo>
                  <a:pt x="14115" y="4687"/>
                  <a:pt x="14115" y="4687"/>
                  <a:pt x="14115" y="4687"/>
                </a:cubicBezTo>
                <a:cubicBezTo>
                  <a:pt x="14011" y="4891"/>
                  <a:pt x="13802" y="4891"/>
                  <a:pt x="13907" y="5094"/>
                </a:cubicBezTo>
                <a:cubicBezTo>
                  <a:pt x="14011" y="5298"/>
                  <a:pt x="14220" y="5298"/>
                  <a:pt x="14324" y="5298"/>
                </a:cubicBezTo>
                <a:cubicBezTo>
                  <a:pt x="14115" y="5298"/>
                  <a:pt x="14011" y="5298"/>
                  <a:pt x="13802" y="5298"/>
                </a:cubicBezTo>
                <a:cubicBezTo>
                  <a:pt x="13802" y="5706"/>
                  <a:pt x="14115" y="5706"/>
                  <a:pt x="14115" y="5706"/>
                </a:cubicBezTo>
                <a:cubicBezTo>
                  <a:pt x="14220" y="5706"/>
                  <a:pt x="14220" y="5502"/>
                  <a:pt x="14324" y="5502"/>
                </a:cubicBezTo>
                <a:cubicBezTo>
                  <a:pt x="14115" y="5706"/>
                  <a:pt x="14428" y="5706"/>
                  <a:pt x="14533" y="5706"/>
                </a:cubicBezTo>
                <a:cubicBezTo>
                  <a:pt x="14637" y="5706"/>
                  <a:pt x="14741" y="5909"/>
                  <a:pt x="14846" y="5909"/>
                </a:cubicBezTo>
                <a:cubicBezTo>
                  <a:pt x="14950" y="5909"/>
                  <a:pt x="15054" y="5909"/>
                  <a:pt x="15159" y="5909"/>
                </a:cubicBezTo>
                <a:cubicBezTo>
                  <a:pt x="15159" y="5909"/>
                  <a:pt x="15263" y="5909"/>
                  <a:pt x="15263" y="5909"/>
                </a:cubicBezTo>
                <a:cubicBezTo>
                  <a:pt x="15263" y="5909"/>
                  <a:pt x="15159" y="5706"/>
                  <a:pt x="15159" y="5706"/>
                </a:cubicBezTo>
                <a:cubicBezTo>
                  <a:pt x="15367" y="5706"/>
                  <a:pt x="15472" y="5706"/>
                  <a:pt x="15681" y="5706"/>
                </a:cubicBezTo>
                <a:cubicBezTo>
                  <a:pt x="15681" y="5706"/>
                  <a:pt x="15785" y="5909"/>
                  <a:pt x="15785" y="5706"/>
                </a:cubicBezTo>
                <a:cubicBezTo>
                  <a:pt x="15785" y="5706"/>
                  <a:pt x="15681" y="5706"/>
                  <a:pt x="15681" y="5706"/>
                </a:cubicBezTo>
                <a:cubicBezTo>
                  <a:pt x="15681" y="5502"/>
                  <a:pt x="15785" y="5502"/>
                  <a:pt x="15785" y="5502"/>
                </a:cubicBezTo>
                <a:cubicBezTo>
                  <a:pt x="15785" y="5502"/>
                  <a:pt x="15785" y="5502"/>
                  <a:pt x="15785" y="5502"/>
                </a:cubicBezTo>
                <a:cubicBezTo>
                  <a:pt x="15889" y="5706"/>
                  <a:pt x="15889" y="5706"/>
                  <a:pt x="15994" y="5706"/>
                </a:cubicBezTo>
                <a:cubicBezTo>
                  <a:pt x="15889" y="5706"/>
                  <a:pt x="15889" y="5909"/>
                  <a:pt x="15889" y="5909"/>
                </a:cubicBezTo>
                <a:cubicBezTo>
                  <a:pt x="15994" y="5909"/>
                  <a:pt x="15994" y="5909"/>
                  <a:pt x="15994" y="5909"/>
                </a:cubicBezTo>
                <a:cubicBezTo>
                  <a:pt x="15994" y="5909"/>
                  <a:pt x="15994" y="5909"/>
                  <a:pt x="15994" y="5909"/>
                </a:cubicBezTo>
                <a:cubicBezTo>
                  <a:pt x="15994" y="6113"/>
                  <a:pt x="16098" y="5909"/>
                  <a:pt x="16098" y="5909"/>
                </a:cubicBezTo>
                <a:cubicBezTo>
                  <a:pt x="15889" y="6113"/>
                  <a:pt x="16202" y="6113"/>
                  <a:pt x="16202" y="6317"/>
                </a:cubicBezTo>
                <a:cubicBezTo>
                  <a:pt x="16202" y="6317"/>
                  <a:pt x="16098" y="6317"/>
                  <a:pt x="15994" y="6317"/>
                </a:cubicBezTo>
                <a:cubicBezTo>
                  <a:pt x="15994" y="6317"/>
                  <a:pt x="15889" y="6317"/>
                  <a:pt x="15889" y="6521"/>
                </a:cubicBezTo>
                <a:cubicBezTo>
                  <a:pt x="15994" y="6521"/>
                  <a:pt x="16098" y="6317"/>
                  <a:pt x="16098" y="6317"/>
                </a:cubicBezTo>
                <a:cubicBezTo>
                  <a:pt x="16202" y="6317"/>
                  <a:pt x="16307" y="6317"/>
                  <a:pt x="16307" y="6317"/>
                </a:cubicBezTo>
                <a:cubicBezTo>
                  <a:pt x="16307" y="6317"/>
                  <a:pt x="16307" y="6317"/>
                  <a:pt x="16202" y="6317"/>
                </a:cubicBezTo>
                <a:cubicBezTo>
                  <a:pt x="16307" y="6317"/>
                  <a:pt x="16307" y="6317"/>
                  <a:pt x="16307" y="6317"/>
                </a:cubicBezTo>
                <a:cubicBezTo>
                  <a:pt x="16307" y="6317"/>
                  <a:pt x="16307" y="6317"/>
                  <a:pt x="16202" y="6521"/>
                </a:cubicBezTo>
                <a:cubicBezTo>
                  <a:pt x="16202" y="6521"/>
                  <a:pt x="16307" y="6521"/>
                  <a:pt x="16307" y="6521"/>
                </a:cubicBezTo>
                <a:cubicBezTo>
                  <a:pt x="16202" y="6521"/>
                  <a:pt x="16411" y="6725"/>
                  <a:pt x="16411" y="6521"/>
                </a:cubicBezTo>
                <a:cubicBezTo>
                  <a:pt x="16515" y="6521"/>
                  <a:pt x="16202" y="6725"/>
                  <a:pt x="16515" y="6725"/>
                </a:cubicBezTo>
                <a:cubicBezTo>
                  <a:pt x="16411" y="6725"/>
                  <a:pt x="16515" y="7132"/>
                  <a:pt x="16515" y="7336"/>
                </a:cubicBezTo>
                <a:cubicBezTo>
                  <a:pt x="16411" y="7336"/>
                  <a:pt x="16307" y="7336"/>
                  <a:pt x="16202" y="7540"/>
                </a:cubicBezTo>
                <a:cubicBezTo>
                  <a:pt x="16098" y="7540"/>
                  <a:pt x="15994" y="7540"/>
                  <a:pt x="15889" y="7743"/>
                </a:cubicBezTo>
                <a:cubicBezTo>
                  <a:pt x="15889" y="7743"/>
                  <a:pt x="15785" y="7743"/>
                  <a:pt x="15785" y="7947"/>
                </a:cubicBezTo>
                <a:cubicBezTo>
                  <a:pt x="15785" y="7947"/>
                  <a:pt x="15889" y="7947"/>
                  <a:pt x="15889" y="8151"/>
                </a:cubicBezTo>
                <a:cubicBezTo>
                  <a:pt x="15785" y="8151"/>
                  <a:pt x="15681" y="8151"/>
                  <a:pt x="15576" y="8151"/>
                </a:cubicBezTo>
                <a:cubicBezTo>
                  <a:pt x="15472" y="8151"/>
                  <a:pt x="15472" y="8355"/>
                  <a:pt x="15367" y="8355"/>
                </a:cubicBezTo>
                <a:cubicBezTo>
                  <a:pt x="15367" y="8355"/>
                  <a:pt x="15367" y="8558"/>
                  <a:pt x="15367" y="8558"/>
                </a:cubicBezTo>
                <a:cubicBezTo>
                  <a:pt x="15367" y="8558"/>
                  <a:pt x="15367" y="8355"/>
                  <a:pt x="15367" y="8355"/>
                </a:cubicBezTo>
                <a:cubicBezTo>
                  <a:pt x="15367" y="8355"/>
                  <a:pt x="15263" y="8355"/>
                  <a:pt x="15263" y="8151"/>
                </a:cubicBezTo>
                <a:cubicBezTo>
                  <a:pt x="15159" y="8151"/>
                  <a:pt x="15159" y="8151"/>
                  <a:pt x="15054" y="8151"/>
                </a:cubicBezTo>
                <a:cubicBezTo>
                  <a:pt x="15054" y="8151"/>
                  <a:pt x="15054" y="8355"/>
                  <a:pt x="15054" y="8355"/>
                </a:cubicBezTo>
                <a:cubicBezTo>
                  <a:pt x="14950" y="8355"/>
                  <a:pt x="14741" y="8355"/>
                  <a:pt x="14741" y="8558"/>
                </a:cubicBezTo>
                <a:cubicBezTo>
                  <a:pt x="14741" y="8762"/>
                  <a:pt x="14846" y="8762"/>
                  <a:pt x="14950" y="8762"/>
                </a:cubicBezTo>
                <a:cubicBezTo>
                  <a:pt x="15054" y="8762"/>
                  <a:pt x="15054" y="8762"/>
                  <a:pt x="15159" y="8762"/>
                </a:cubicBezTo>
                <a:cubicBezTo>
                  <a:pt x="15159" y="8762"/>
                  <a:pt x="15263" y="8762"/>
                  <a:pt x="15263" y="8762"/>
                </a:cubicBezTo>
                <a:cubicBezTo>
                  <a:pt x="15367" y="8558"/>
                  <a:pt x="15367" y="8762"/>
                  <a:pt x="15472" y="8762"/>
                </a:cubicBezTo>
                <a:cubicBezTo>
                  <a:pt x="15472" y="8558"/>
                  <a:pt x="15472" y="8558"/>
                  <a:pt x="15472" y="8558"/>
                </a:cubicBezTo>
                <a:cubicBezTo>
                  <a:pt x="15576" y="8355"/>
                  <a:pt x="15472" y="8558"/>
                  <a:pt x="15576" y="8558"/>
                </a:cubicBezTo>
                <a:cubicBezTo>
                  <a:pt x="15576" y="8558"/>
                  <a:pt x="15576" y="8762"/>
                  <a:pt x="15576" y="8762"/>
                </a:cubicBezTo>
                <a:cubicBezTo>
                  <a:pt x="15681" y="8558"/>
                  <a:pt x="15681" y="8558"/>
                  <a:pt x="15785" y="8558"/>
                </a:cubicBezTo>
                <a:cubicBezTo>
                  <a:pt x="15785" y="8762"/>
                  <a:pt x="15681" y="8762"/>
                  <a:pt x="15681" y="8762"/>
                </a:cubicBezTo>
                <a:cubicBezTo>
                  <a:pt x="15785" y="8762"/>
                  <a:pt x="15785" y="9170"/>
                  <a:pt x="15889" y="8966"/>
                </a:cubicBezTo>
                <a:cubicBezTo>
                  <a:pt x="15889" y="8966"/>
                  <a:pt x="15785" y="9170"/>
                  <a:pt x="15785" y="9170"/>
                </a:cubicBezTo>
                <a:cubicBezTo>
                  <a:pt x="15889" y="9170"/>
                  <a:pt x="15889" y="9170"/>
                  <a:pt x="15994" y="9170"/>
                </a:cubicBezTo>
                <a:cubicBezTo>
                  <a:pt x="15889" y="9170"/>
                  <a:pt x="15889" y="9170"/>
                  <a:pt x="15785" y="9374"/>
                </a:cubicBezTo>
                <a:cubicBezTo>
                  <a:pt x="15889" y="9374"/>
                  <a:pt x="15889" y="9577"/>
                  <a:pt x="15994" y="9374"/>
                </a:cubicBezTo>
                <a:cubicBezTo>
                  <a:pt x="15994" y="9374"/>
                  <a:pt x="15994" y="9577"/>
                  <a:pt x="15889" y="9577"/>
                </a:cubicBezTo>
                <a:cubicBezTo>
                  <a:pt x="15994" y="9577"/>
                  <a:pt x="15994" y="9577"/>
                  <a:pt x="16098" y="9577"/>
                </a:cubicBezTo>
                <a:cubicBezTo>
                  <a:pt x="16098" y="9577"/>
                  <a:pt x="16202" y="9577"/>
                  <a:pt x="16202" y="9577"/>
                </a:cubicBezTo>
                <a:cubicBezTo>
                  <a:pt x="16202" y="9577"/>
                  <a:pt x="16202" y="9781"/>
                  <a:pt x="16307" y="9781"/>
                </a:cubicBezTo>
                <a:cubicBezTo>
                  <a:pt x="16307" y="9781"/>
                  <a:pt x="16411" y="9781"/>
                  <a:pt x="16411" y="9985"/>
                </a:cubicBezTo>
                <a:cubicBezTo>
                  <a:pt x="16515" y="9985"/>
                  <a:pt x="16620" y="9985"/>
                  <a:pt x="16724" y="9985"/>
                </a:cubicBezTo>
                <a:cubicBezTo>
                  <a:pt x="16828" y="10189"/>
                  <a:pt x="16828" y="9985"/>
                  <a:pt x="16933" y="9985"/>
                </a:cubicBezTo>
                <a:cubicBezTo>
                  <a:pt x="16828" y="9985"/>
                  <a:pt x="16828" y="9781"/>
                  <a:pt x="16828" y="9577"/>
                </a:cubicBezTo>
                <a:cubicBezTo>
                  <a:pt x="16724" y="9577"/>
                  <a:pt x="16724" y="9577"/>
                  <a:pt x="16620" y="9577"/>
                </a:cubicBezTo>
                <a:cubicBezTo>
                  <a:pt x="16620" y="9577"/>
                  <a:pt x="16724" y="9374"/>
                  <a:pt x="16724" y="9374"/>
                </a:cubicBezTo>
                <a:cubicBezTo>
                  <a:pt x="16620" y="9374"/>
                  <a:pt x="16515" y="9170"/>
                  <a:pt x="16515" y="9170"/>
                </a:cubicBezTo>
                <a:cubicBezTo>
                  <a:pt x="16620" y="8966"/>
                  <a:pt x="16724" y="9170"/>
                  <a:pt x="16724" y="9170"/>
                </a:cubicBezTo>
                <a:cubicBezTo>
                  <a:pt x="16724" y="9170"/>
                  <a:pt x="16724" y="9170"/>
                  <a:pt x="16724" y="9170"/>
                </a:cubicBezTo>
                <a:cubicBezTo>
                  <a:pt x="16828" y="9170"/>
                  <a:pt x="16828" y="9374"/>
                  <a:pt x="16828" y="9374"/>
                </a:cubicBezTo>
                <a:cubicBezTo>
                  <a:pt x="16933" y="9374"/>
                  <a:pt x="16933" y="9577"/>
                  <a:pt x="16933" y="9374"/>
                </a:cubicBezTo>
                <a:cubicBezTo>
                  <a:pt x="16933" y="9374"/>
                  <a:pt x="16933" y="9577"/>
                  <a:pt x="17037" y="9374"/>
                </a:cubicBezTo>
                <a:cubicBezTo>
                  <a:pt x="17037" y="9577"/>
                  <a:pt x="17037" y="9577"/>
                  <a:pt x="17037" y="9577"/>
                </a:cubicBezTo>
                <a:cubicBezTo>
                  <a:pt x="17141" y="9577"/>
                  <a:pt x="17141" y="9781"/>
                  <a:pt x="17141" y="9781"/>
                </a:cubicBezTo>
                <a:cubicBezTo>
                  <a:pt x="17141" y="9577"/>
                  <a:pt x="17141" y="9577"/>
                  <a:pt x="17141" y="9577"/>
                </a:cubicBezTo>
                <a:cubicBezTo>
                  <a:pt x="17246" y="9577"/>
                  <a:pt x="17246" y="9577"/>
                  <a:pt x="17246" y="9577"/>
                </a:cubicBezTo>
                <a:cubicBezTo>
                  <a:pt x="17350" y="9577"/>
                  <a:pt x="17246" y="9374"/>
                  <a:pt x="17246" y="9374"/>
                </a:cubicBezTo>
                <a:cubicBezTo>
                  <a:pt x="17246" y="9374"/>
                  <a:pt x="17350" y="9170"/>
                  <a:pt x="17350" y="9170"/>
                </a:cubicBezTo>
                <a:cubicBezTo>
                  <a:pt x="17350" y="9170"/>
                  <a:pt x="17350" y="9374"/>
                  <a:pt x="17454" y="9374"/>
                </a:cubicBezTo>
                <a:cubicBezTo>
                  <a:pt x="17454" y="9170"/>
                  <a:pt x="17559" y="8966"/>
                  <a:pt x="17454" y="8966"/>
                </a:cubicBezTo>
                <a:cubicBezTo>
                  <a:pt x="17454" y="8966"/>
                  <a:pt x="17454" y="8966"/>
                  <a:pt x="17454" y="8966"/>
                </a:cubicBezTo>
                <a:cubicBezTo>
                  <a:pt x="17454" y="8966"/>
                  <a:pt x="17350" y="8966"/>
                  <a:pt x="17350" y="8966"/>
                </a:cubicBezTo>
                <a:cubicBezTo>
                  <a:pt x="17350" y="8966"/>
                  <a:pt x="17350" y="8762"/>
                  <a:pt x="17350" y="8762"/>
                </a:cubicBezTo>
                <a:cubicBezTo>
                  <a:pt x="17350" y="8762"/>
                  <a:pt x="17454" y="8762"/>
                  <a:pt x="17454" y="8762"/>
                </a:cubicBezTo>
                <a:cubicBezTo>
                  <a:pt x="17454" y="8762"/>
                  <a:pt x="17454" y="8762"/>
                  <a:pt x="17350" y="8762"/>
                </a:cubicBezTo>
                <a:cubicBezTo>
                  <a:pt x="17350" y="8762"/>
                  <a:pt x="17454" y="8558"/>
                  <a:pt x="17454" y="8558"/>
                </a:cubicBezTo>
                <a:cubicBezTo>
                  <a:pt x="17454" y="8558"/>
                  <a:pt x="17350" y="8558"/>
                  <a:pt x="17350" y="8558"/>
                </a:cubicBezTo>
                <a:cubicBezTo>
                  <a:pt x="17350" y="8558"/>
                  <a:pt x="17246" y="8558"/>
                  <a:pt x="17246" y="8558"/>
                </a:cubicBezTo>
                <a:cubicBezTo>
                  <a:pt x="17246" y="8558"/>
                  <a:pt x="17246" y="8558"/>
                  <a:pt x="17246" y="8558"/>
                </a:cubicBezTo>
                <a:cubicBezTo>
                  <a:pt x="17246" y="8355"/>
                  <a:pt x="17246" y="8355"/>
                  <a:pt x="17141" y="8558"/>
                </a:cubicBezTo>
                <a:cubicBezTo>
                  <a:pt x="17246" y="8355"/>
                  <a:pt x="17246" y="8355"/>
                  <a:pt x="17141" y="8355"/>
                </a:cubicBezTo>
                <a:cubicBezTo>
                  <a:pt x="17141" y="8355"/>
                  <a:pt x="17141" y="8355"/>
                  <a:pt x="17141" y="8151"/>
                </a:cubicBezTo>
                <a:cubicBezTo>
                  <a:pt x="17141" y="8151"/>
                  <a:pt x="17141" y="8151"/>
                  <a:pt x="17246" y="8151"/>
                </a:cubicBezTo>
                <a:cubicBezTo>
                  <a:pt x="17141" y="8151"/>
                  <a:pt x="17141" y="8151"/>
                  <a:pt x="17037" y="8151"/>
                </a:cubicBezTo>
                <a:cubicBezTo>
                  <a:pt x="17037" y="8151"/>
                  <a:pt x="17037" y="7947"/>
                  <a:pt x="17141" y="7947"/>
                </a:cubicBezTo>
                <a:cubicBezTo>
                  <a:pt x="17037" y="7947"/>
                  <a:pt x="17141" y="7743"/>
                  <a:pt x="17037" y="7743"/>
                </a:cubicBezTo>
                <a:cubicBezTo>
                  <a:pt x="17141" y="7743"/>
                  <a:pt x="17141" y="8151"/>
                  <a:pt x="17246" y="7947"/>
                </a:cubicBezTo>
                <a:cubicBezTo>
                  <a:pt x="17246" y="7743"/>
                  <a:pt x="17246" y="7743"/>
                  <a:pt x="17246" y="7540"/>
                </a:cubicBezTo>
                <a:cubicBezTo>
                  <a:pt x="17246" y="7743"/>
                  <a:pt x="17246" y="7743"/>
                  <a:pt x="17350" y="7743"/>
                </a:cubicBezTo>
                <a:cubicBezTo>
                  <a:pt x="17350" y="7743"/>
                  <a:pt x="17350" y="7540"/>
                  <a:pt x="17350" y="7540"/>
                </a:cubicBezTo>
                <a:cubicBezTo>
                  <a:pt x="17350" y="7743"/>
                  <a:pt x="17454" y="7540"/>
                  <a:pt x="17454" y="7540"/>
                </a:cubicBezTo>
                <a:cubicBezTo>
                  <a:pt x="17454" y="7540"/>
                  <a:pt x="17454" y="7743"/>
                  <a:pt x="17454" y="7743"/>
                </a:cubicBezTo>
                <a:cubicBezTo>
                  <a:pt x="17559" y="7947"/>
                  <a:pt x="17559" y="7743"/>
                  <a:pt x="17663" y="7743"/>
                </a:cubicBezTo>
                <a:cubicBezTo>
                  <a:pt x="17559" y="7743"/>
                  <a:pt x="17559" y="7947"/>
                  <a:pt x="17559" y="7947"/>
                </a:cubicBezTo>
                <a:cubicBezTo>
                  <a:pt x="17663" y="7947"/>
                  <a:pt x="17767" y="7743"/>
                  <a:pt x="17872" y="7743"/>
                </a:cubicBezTo>
                <a:cubicBezTo>
                  <a:pt x="17872" y="7743"/>
                  <a:pt x="17663" y="7947"/>
                  <a:pt x="17663" y="7947"/>
                </a:cubicBezTo>
                <a:cubicBezTo>
                  <a:pt x="17559" y="8151"/>
                  <a:pt x="17663" y="8355"/>
                  <a:pt x="17663" y="8355"/>
                </a:cubicBezTo>
                <a:cubicBezTo>
                  <a:pt x="17663" y="8355"/>
                  <a:pt x="17767" y="8355"/>
                  <a:pt x="17767" y="8151"/>
                </a:cubicBezTo>
                <a:cubicBezTo>
                  <a:pt x="17663" y="8355"/>
                  <a:pt x="17872" y="8355"/>
                  <a:pt x="17872" y="8558"/>
                </a:cubicBezTo>
                <a:cubicBezTo>
                  <a:pt x="17872" y="8355"/>
                  <a:pt x="17976" y="8151"/>
                  <a:pt x="17976" y="8151"/>
                </a:cubicBezTo>
                <a:cubicBezTo>
                  <a:pt x="17976" y="8151"/>
                  <a:pt x="17976" y="8151"/>
                  <a:pt x="17976" y="8151"/>
                </a:cubicBezTo>
                <a:cubicBezTo>
                  <a:pt x="17976" y="8151"/>
                  <a:pt x="17976" y="7947"/>
                  <a:pt x="17976" y="7947"/>
                </a:cubicBezTo>
                <a:cubicBezTo>
                  <a:pt x="18081" y="8151"/>
                  <a:pt x="18289" y="7947"/>
                  <a:pt x="18185" y="7947"/>
                </a:cubicBezTo>
                <a:cubicBezTo>
                  <a:pt x="18289" y="7947"/>
                  <a:pt x="18289" y="7947"/>
                  <a:pt x="18394" y="7947"/>
                </a:cubicBezTo>
                <a:cubicBezTo>
                  <a:pt x="18289" y="7743"/>
                  <a:pt x="18289" y="7743"/>
                  <a:pt x="18289" y="7743"/>
                </a:cubicBezTo>
                <a:cubicBezTo>
                  <a:pt x="18289" y="7743"/>
                  <a:pt x="18289" y="7743"/>
                  <a:pt x="18289" y="7743"/>
                </a:cubicBezTo>
                <a:cubicBezTo>
                  <a:pt x="18394" y="7743"/>
                  <a:pt x="18602" y="7743"/>
                  <a:pt x="18394" y="7540"/>
                </a:cubicBezTo>
                <a:cubicBezTo>
                  <a:pt x="18498" y="7540"/>
                  <a:pt x="18707" y="7743"/>
                  <a:pt x="18602" y="7540"/>
                </a:cubicBezTo>
                <a:close/>
                <a:moveTo>
                  <a:pt x="15785" y="6725"/>
                </a:moveTo>
                <a:cubicBezTo>
                  <a:pt x="15681" y="6928"/>
                  <a:pt x="15472" y="6928"/>
                  <a:pt x="15472" y="7132"/>
                </a:cubicBezTo>
                <a:cubicBezTo>
                  <a:pt x="15681" y="7132"/>
                  <a:pt x="15785" y="7336"/>
                  <a:pt x="15994" y="6928"/>
                </a:cubicBezTo>
                <a:cubicBezTo>
                  <a:pt x="15994" y="6928"/>
                  <a:pt x="16098" y="6725"/>
                  <a:pt x="16098" y="6725"/>
                </a:cubicBezTo>
                <a:cubicBezTo>
                  <a:pt x="15994" y="6725"/>
                  <a:pt x="15785" y="6725"/>
                  <a:pt x="15785" y="6725"/>
                </a:cubicBezTo>
                <a:close/>
                <a:moveTo>
                  <a:pt x="16515" y="16709"/>
                </a:moveTo>
                <a:cubicBezTo>
                  <a:pt x="16724" y="16506"/>
                  <a:pt x="17037" y="16302"/>
                  <a:pt x="17246" y="16098"/>
                </a:cubicBezTo>
                <a:cubicBezTo>
                  <a:pt x="17454" y="15894"/>
                  <a:pt x="17559" y="15894"/>
                  <a:pt x="17663" y="15691"/>
                </a:cubicBezTo>
                <a:cubicBezTo>
                  <a:pt x="17767" y="15691"/>
                  <a:pt x="17872" y="15487"/>
                  <a:pt x="17767" y="15487"/>
                </a:cubicBezTo>
                <a:cubicBezTo>
                  <a:pt x="17663" y="15487"/>
                  <a:pt x="17872" y="15487"/>
                  <a:pt x="17767" y="15487"/>
                </a:cubicBezTo>
                <a:cubicBezTo>
                  <a:pt x="17767" y="15487"/>
                  <a:pt x="17767" y="15487"/>
                  <a:pt x="17663" y="15283"/>
                </a:cubicBezTo>
                <a:cubicBezTo>
                  <a:pt x="17767" y="15283"/>
                  <a:pt x="17767" y="15283"/>
                  <a:pt x="17767" y="15283"/>
                </a:cubicBezTo>
                <a:cubicBezTo>
                  <a:pt x="17767" y="15283"/>
                  <a:pt x="17872" y="15079"/>
                  <a:pt x="17872" y="14875"/>
                </a:cubicBezTo>
                <a:cubicBezTo>
                  <a:pt x="17872" y="14875"/>
                  <a:pt x="17767" y="14875"/>
                  <a:pt x="17767" y="14672"/>
                </a:cubicBezTo>
                <a:cubicBezTo>
                  <a:pt x="17663" y="14672"/>
                  <a:pt x="17663" y="14875"/>
                  <a:pt x="17559" y="14875"/>
                </a:cubicBezTo>
                <a:cubicBezTo>
                  <a:pt x="17559" y="14875"/>
                  <a:pt x="17559" y="14875"/>
                  <a:pt x="17559" y="14672"/>
                </a:cubicBezTo>
                <a:cubicBezTo>
                  <a:pt x="17559" y="14672"/>
                  <a:pt x="17663" y="14672"/>
                  <a:pt x="17663" y="14468"/>
                </a:cubicBezTo>
                <a:cubicBezTo>
                  <a:pt x="17559" y="14468"/>
                  <a:pt x="17454" y="14468"/>
                  <a:pt x="17454" y="14468"/>
                </a:cubicBezTo>
                <a:cubicBezTo>
                  <a:pt x="17454" y="14468"/>
                  <a:pt x="17454" y="14468"/>
                  <a:pt x="17454" y="14468"/>
                </a:cubicBezTo>
                <a:cubicBezTo>
                  <a:pt x="17246" y="14672"/>
                  <a:pt x="17037" y="14875"/>
                  <a:pt x="16828" y="14875"/>
                </a:cubicBezTo>
                <a:cubicBezTo>
                  <a:pt x="16828" y="14875"/>
                  <a:pt x="16828" y="14875"/>
                  <a:pt x="16828" y="14875"/>
                </a:cubicBezTo>
                <a:cubicBezTo>
                  <a:pt x="16828" y="14875"/>
                  <a:pt x="16828" y="14875"/>
                  <a:pt x="16933" y="14875"/>
                </a:cubicBezTo>
                <a:cubicBezTo>
                  <a:pt x="16933" y="14875"/>
                  <a:pt x="16828" y="14672"/>
                  <a:pt x="16828" y="14672"/>
                </a:cubicBezTo>
                <a:cubicBezTo>
                  <a:pt x="16933" y="14875"/>
                  <a:pt x="17037" y="14672"/>
                  <a:pt x="17037" y="14672"/>
                </a:cubicBezTo>
                <a:cubicBezTo>
                  <a:pt x="17141" y="14468"/>
                  <a:pt x="17350" y="14468"/>
                  <a:pt x="17454" y="14468"/>
                </a:cubicBezTo>
                <a:cubicBezTo>
                  <a:pt x="17454" y="14264"/>
                  <a:pt x="17559" y="14264"/>
                  <a:pt x="17663" y="14264"/>
                </a:cubicBezTo>
                <a:cubicBezTo>
                  <a:pt x="17767" y="14060"/>
                  <a:pt x="17559" y="14264"/>
                  <a:pt x="17559" y="14060"/>
                </a:cubicBezTo>
                <a:cubicBezTo>
                  <a:pt x="17559" y="14060"/>
                  <a:pt x="17559" y="14060"/>
                  <a:pt x="17454" y="14060"/>
                </a:cubicBezTo>
                <a:cubicBezTo>
                  <a:pt x="17350" y="14060"/>
                  <a:pt x="17454" y="14060"/>
                  <a:pt x="17350" y="13857"/>
                </a:cubicBezTo>
                <a:cubicBezTo>
                  <a:pt x="17350" y="13857"/>
                  <a:pt x="17246" y="14060"/>
                  <a:pt x="17141" y="14060"/>
                </a:cubicBezTo>
                <a:cubicBezTo>
                  <a:pt x="17246" y="14060"/>
                  <a:pt x="17246" y="13857"/>
                  <a:pt x="17246" y="13857"/>
                </a:cubicBezTo>
                <a:cubicBezTo>
                  <a:pt x="17246" y="13857"/>
                  <a:pt x="17246" y="13857"/>
                  <a:pt x="17246" y="13857"/>
                </a:cubicBezTo>
                <a:cubicBezTo>
                  <a:pt x="17141" y="13857"/>
                  <a:pt x="17037" y="13857"/>
                  <a:pt x="17037" y="13857"/>
                </a:cubicBezTo>
                <a:cubicBezTo>
                  <a:pt x="17037" y="13857"/>
                  <a:pt x="17141" y="13857"/>
                  <a:pt x="17141" y="13653"/>
                </a:cubicBezTo>
                <a:cubicBezTo>
                  <a:pt x="17141" y="13653"/>
                  <a:pt x="17141" y="13653"/>
                  <a:pt x="17141" y="13449"/>
                </a:cubicBezTo>
                <a:cubicBezTo>
                  <a:pt x="17141" y="13449"/>
                  <a:pt x="17141" y="13449"/>
                  <a:pt x="17141" y="13653"/>
                </a:cubicBezTo>
                <a:cubicBezTo>
                  <a:pt x="17141" y="13449"/>
                  <a:pt x="17141" y="13449"/>
                  <a:pt x="17141" y="13449"/>
                </a:cubicBezTo>
                <a:cubicBezTo>
                  <a:pt x="17037" y="13449"/>
                  <a:pt x="17037" y="13449"/>
                  <a:pt x="17037" y="13449"/>
                </a:cubicBezTo>
                <a:cubicBezTo>
                  <a:pt x="17037" y="13449"/>
                  <a:pt x="17037" y="13449"/>
                  <a:pt x="16933" y="13449"/>
                </a:cubicBezTo>
                <a:cubicBezTo>
                  <a:pt x="16933" y="13449"/>
                  <a:pt x="17037" y="13449"/>
                  <a:pt x="17037" y="13245"/>
                </a:cubicBezTo>
                <a:cubicBezTo>
                  <a:pt x="16933" y="13245"/>
                  <a:pt x="16933" y="13245"/>
                  <a:pt x="16933" y="13245"/>
                </a:cubicBezTo>
                <a:cubicBezTo>
                  <a:pt x="16933" y="13245"/>
                  <a:pt x="16933" y="13245"/>
                  <a:pt x="17037" y="13245"/>
                </a:cubicBezTo>
                <a:cubicBezTo>
                  <a:pt x="16933" y="13245"/>
                  <a:pt x="16933" y="13245"/>
                  <a:pt x="16933" y="13042"/>
                </a:cubicBezTo>
                <a:cubicBezTo>
                  <a:pt x="16933" y="13042"/>
                  <a:pt x="16933" y="13042"/>
                  <a:pt x="16933" y="13042"/>
                </a:cubicBezTo>
                <a:cubicBezTo>
                  <a:pt x="16933" y="13042"/>
                  <a:pt x="16828" y="13042"/>
                  <a:pt x="16828" y="13042"/>
                </a:cubicBezTo>
                <a:cubicBezTo>
                  <a:pt x="16828" y="12838"/>
                  <a:pt x="16828" y="12838"/>
                  <a:pt x="16828" y="12838"/>
                </a:cubicBezTo>
                <a:cubicBezTo>
                  <a:pt x="16828" y="13042"/>
                  <a:pt x="16828" y="13042"/>
                  <a:pt x="16828" y="13042"/>
                </a:cubicBezTo>
                <a:cubicBezTo>
                  <a:pt x="16933" y="13042"/>
                  <a:pt x="17037" y="13042"/>
                  <a:pt x="17141" y="12838"/>
                </a:cubicBezTo>
                <a:cubicBezTo>
                  <a:pt x="17141" y="12838"/>
                  <a:pt x="17037" y="12634"/>
                  <a:pt x="17037" y="12634"/>
                </a:cubicBezTo>
                <a:cubicBezTo>
                  <a:pt x="17141" y="12634"/>
                  <a:pt x="16933" y="12634"/>
                  <a:pt x="16933" y="12634"/>
                </a:cubicBezTo>
                <a:cubicBezTo>
                  <a:pt x="17037" y="12634"/>
                  <a:pt x="17141" y="12430"/>
                  <a:pt x="17141" y="12226"/>
                </a:cubicBezTo>
                <a:cubicBezTo>
                  <a:pt x="17141" y="12430"/>
                  <a:pt x="17037" y="12226"/>
                  <a:pt x="17037" y="12226"/>
                </a:cubicBezTo>
                <a:cubicBezTo>
                  <a:pt x="16933" y="12226"/>
                  <a:pt x="16933" y="12226"/>
                  <a:pt x="16828" y="12226"/>
                </a:cubicBezTo>
                <a:cubicBezTo>
                  <a:pt x="16933" y="12226"/>
                  <a:pt x="17037" y="12226"/>
                  <a:pt x="17037" y="12023"/>
                </a:cubicBezTo>
                <a:cubicBezTo>
                  <a:pt x="17037" y="12023"/>
                  <a:pt x="16933" y="12023"/>
                  <a:pt x="16933" y="12023"/>
                </a:cubicBezTo>
                <a:cubicBezTo>
                  <a:pt x="16933" y="12023"/>
                  <a:pt x="16828" y="12023"/>
                  <a:pt x="16828" y="12023"/>
                </a:cubicBezTo>
                <a:cubicBezTo>
                  <a:pt x="16828" y="12023"/>
                  <a:pt x="17037" y="12023"/>
                  <a:pt x="17037" y="11819"/>
                </a:cubicBezTo>
                <a:cubicBezTo>
                  <a:pt x="17037" y="11819"/>
                  <a:pt x="17037" y="11819"/>
                  <a:pt x="16933" y="11819"/>
                </a:cubicBezTo>
                <a:cubicBezTo>
                  <a:pt x="16933" y="11819"/>
                  <a:pt x="16933" y="11615"/>
                  <a:pt x="17037" y="11615"/>
                </a:cubicBezTo>
                <a:cubicBezTo>
                  <a:pt x="16933" y="11615"/>
                  <a:pt x="16828" y="11615"/>
                  <a:pt x="16828" y="11615"/>
                </a:cubicBezTo>
                <a:cubicBezTo>
                  <a:pt x="16828" y="11615"/>
                  <a:pt x="16933" y="11615"/>
                  <a:pt x="16933" y="11615"/>
                </a:cubicBezTo>
                <a:cubicBezTo>
                  <a:pt x="17037" y="11411"/>
                  <a:pt x="16933" y="11615"/>
                  <a:pt x="16933" y="11615"/>
                </a:cubicBezTo>
                <a:cubicBezTo>
                  <a:pt x="16933" y="11615"/>
                  <a:pt x="16933" y="11411"/>
                  <a:pt x="16933" y="11411"/>
                </a:cubicBezTo>
                <a:cubicBezTo>
                  <a:pt x="16933" y="11411"/>
                  <a:pt x="16933" y="11411"/>
                  <a:pt x="16933" y="11411"/>
                </a:cubicBezTo>
                <a:cubicBezTo>
                  <a:pt x="16933" y="11411"/>
                  <a:pt x="16933" y="11208"/>
                  <a:pt x="16933" y="11208"/>
                </a:cubicBezTo>
                <a:cubicBezTo>
                  <a:pt x="16933" y="11208"/>
                  <a:pt x="16933" y="11208"/>
                  <a:pt x="16933" y="11208"/>
                </a:cubicBezTo>
                <a:cubicBezTo>
                  <a:pt x="17037" y="11004"/>
                  <a:pt x="16933" y="11208"/>
                  <a:pt x="16828" y="11208"/>
                </a:cubicBezTo>
                <a:cubicBezTo>
                  <a:pt x="16828" y="11208"/>
                  <a:pt x="17037" y="11004"/>
                  <a:pt x="16828" y="11004"/>
                </a:cubicBezTo>
                <a:cubicBezTo>
                  <a:pt x="16828" y="11004"/>
                  <a:pt x="16724" y="11208"/>
                  <a:pt x="16724" y="11208"/>
                </a:cubicBezTo>
                <a:cubicBezTo>
                  <a:pt x="16620" y="11208"/>
                  <a:pt x="16515" y="11411"/>
                  <a:pt x="16620" y="11411"/>
                </a:cubicBezTo>
                <a:cubicBezTo>
                  <a:pt x="16620" y="11411"/>
                  <a:pt x="16515" y="11411"/>
                  <a:pt x="16515" y="11615"/>
                </a:cubicBezTo>
                <a:cubicBezTo>
                  <a:pt x="16515" y="11615"/>
                  <a:pt x="16411" y="11615"/>
                  <a:pt x="16515" y="11615"/>
                </a:cubicBezTo>
                <a:cubicBezTo>
                  <a:pt x="16515" y="11615"/>
                  <a:pt x="16411" y="11615"/>
                  <a:pt x="16411" y="11819"/>
                </a:cubicBezTo>
                <a:cubicBezTo>
                  <a:pt x="16307" y="11819"/>
                  <a:pt x="16307" y="12023"/>
                  <a:pt x="16307" y="12023"/>
                </a:cubicBezTo>
                <a:cubicBezTo>
                  <a:pt x="16411" y="11819"/>
                  <a:pt x="16202" y="11819"/>
                  <a:pt x="16202" y="12023"/>
                </a:cubicBezTo>
                <a:cubicBezTo>
                  <a:pt x="16098" y="12023"/>
                  <a:pt x="15889" y="12023"/>
                  <a:pt x="15889" y="12226"/>
                </a:cubicBezTo>
                <a:cubicBezTo>
                  <a:pt x="15889" y="12226"/>
                  <a:pt x="15889" y="12023"/>
                  <a:pt x="15889" y="12023"/>
                </a:cubicBezTo>
                <a:cubicBezTo>
                  <a:pt x="15889" y="12023"/>
                  <a:pt x="15785" y="12226"/>
                  <a:pt x="15785" y="12226"/>
                </a:cubicBezTo>
                <a:cubicBezTo>
                  <a:pt x="15889" y="12226"/>
                  <a:pt x="15889" y="12023"/>
                  <a:pt x="15785" y="12023"/>
                </a:cubicBezTo>
                <a:cubicBezTo>
                  <a:pt x="15785" y="12023"/>
                  <a:pt x="15681" y="12226"/>
                  <a:pt x="15681" y="12226"/>
                </a:cubicBezTo>
                <a:cubicBezTo>
                  <a:pt x="15681" y="12226"/>
                  <a:pt x="15576" y="12226"/>
                  <a:pt x="15576" y="12226"/>
                </a:cubicBezTo>
                <a:cubicBezTo>
                  <a:pt x="15576" y="12226"/>
                  <a:pt x="15785" y="12226"/>
                  <a:pt x="15785" y="11819"/>
                </a:cubicBezTo>
                <a:cubicBezTo>
                  <a:pt x="15785" y="11615"/>
                  <a:pt x="15576" y="12023"/>
                  <a:pt x="15367" y="11819"/>
                </a:cubicBezTo>
                <a:cubicBezTo>
                  <a:pt x="15472" y="11819"/>
                  <a:pt x="15472" y="11819"/>
                  <a:pt x="15576" y="11819"/>
                </a:cubicBezTo>
                <a:cubicBezTo>
                  <a:pt x="15576" y="12023"/>
                  <a:pt x="15681" y="11615"/>
                  <a:pt x="15681" y="11615"/>
                </a:cubicBezTo>
                <a:cubicBezTo>
                  <a:pt x="15681" y="11615"/>
                  <a:pt x="15681" y="11411"/>
                  <a:pt x="15576" y="11411"/>
                </a:cubicBezTo>
                <a:cubicBezTo>
                  <a:pt x="15681" y="11411"/>
                  <a:pt x="15785" y="11411"/>
                  <a:pt x="15681" y="11208"/>
                </a:cubicBezTo>
                <a:cubicBezTo>
                  <a:pt x="15681" y="11208"/>
                  <a:pt x="15576" y="11208"/>
                  <a:pt x="15472" y="11208"/>
                </a:cubicBezTo>
                <a:cubicBezTo>
                  <a:pt x="15576" y="11208"/>
                  <a:pt x="15681" y="11208"/>
                  <a:pt x="15785" y="11004"/>
                </a:cubicBezTo>
                <a:cubicBezTo>
                  <a:pt x="15785" y="11004"/>
                  <a:pt x="15785" y="11004"/>
                  <a:pt x="15785" y="11004"/>
                </a:cubicBezTo>
                <a:cubicBezTo>
                  <a:pt x="15785" y="10800"/>
                  <a:pt x="15994" y="10596"/>
                  <a:pt x="15889" y="10596"/>
                </a:cubicBezTo>
                <a:cubicBezTo>
                  <a:pt x="15889" y="10596"/>
                  <a:pt x="15785" y="10596"/>
                  <a:pt x="15785" y="10596"/>
                </a:cubicBezTo>
                <a:cubicBezTo>
                  <a:pt x="15785" y="10596"/>
                  <a:pt x="15785" y="10596"/>
                  <a:pt x="15785" y="10596"/>
                </a:cubicBezTo>
                <a:cubicBezTo>
                  <a:pt x="15785" y="10596"/>
                  <a:pt x="15785" y="10596"/>
                  <a:pt x="15681" y="10596"/>
                </a:cubicBezTo>
                <a:cubicBezTo>
                  <a:pt x="15681" y="10596"/>
                  <a:pt x="15367" y="10392"/>
                  <a:pt x="15576" y="10392"/>
                </a:cubicBezTo>
                <a:cubicBezTo>
                  <a:pt x="15576" y="10392"/>
                  <a:pt x="15472" y="10392"/>
                  <a:pt x="15472" y="10392"/>
                </a:cubicBezTo>
                <a:cubicBezTo>
                  <a:pt x="15576" y="10392"/>
                  <a:pt x="15576" y="10189"/>
                  <a:pt x="15576" y="10189"/>
                </a:cubicBezTo>
                <a:cubicBezTo>
                  <a:pt x="15576" y="10189"/>
                  <a:pt x="15472" y="10189"/>
                  <a:pt x="15472" y="10189"/>
                </a:cubicBezTo>
                <a:cubicBezTo>
                  <a:pt x="15576" y="10189"/>
                  <a:pt x="15472" y="9985"/>
                  <a:pt x="15367" y="10189"/>
                </a:cubicBezTo>
                <a:cubicBezTo>
                  <a:pt x="15367" y="10189"/>
                  <a:pt x="15472" y="9985"/>
                  <a:pt x="15472" y="9985"/>
                </a:cubicBezTo>
                <a:cubicBezTo>
                  <a:pt x="15472" y="9985"/>
                  <a:pt x="15263" y="9781"/>
                  <a:pt x="15263" y="9781"/>
                </a:cubicBezTo>
                <a:cubicBezTo>
                  <a:pt x="15263" y="9781"/>
                  <a:pt x="15054" y="9985"/>
                  <a:pt x="15054" y="9985"/>
                </a:cubicBezTo>
                <a:cubicBezTo>
                  <a:pt x="14950" y="9781"/>
                  <a:pt x="14846" y="9985"/>
                  <a:pt x="14741" y="9985"/>
                </a:cubicBezTo>
                <a:cubicBezTo>
                  <a:pt x="14846" y="9985"/>
                  <a:pt x="14846" y="9985"/>
                  <a:pt x="14846" y="9985"/>
                </a:cubicBezTo>
                <a:cubicBezTo>
                  <a:pt x="14741" y="9781"/>
                  <a:pt x="14533" y="9781"/>
                  <a:pt x="14428" y="9781"/>
                </a:cubicBezTo>
                <a:cubicBezTo>
                  <a:pt x="14324" y="9781"/>
                  <a:pt x="14115" y="9985"/>
                  <a:pt x="14324" y="10189"/>
                </a:cubicBezTo>
                <a:cubicBezTo>
                  <a:pt x="14220" y="10392"/>
                  <a:pt x="14220" y="10392"/>
                  <a:pt x="14220" y="10596"/>
                </a:cubicBezTo>
                <a:cubicBezTo>
                  <a:pt x="14115" y="10596"/>
                  <a:pt x="14115" y="10596"/>
                  <a:pt x="14011" y="10596"/>
                </a:cubicBezTo>
                <a:cubicBezTo>
                  <a:pt x="14011" y="10800"/>
                  <a:pt x="14115" y="10800"/>
                  <a:pt x="14115" y="10596"/>
                </a:cubicBezTo>
                <a:cubicBezTo>
                  <a:pt x="14115" y="10800"/>
                  <a:pt x="14011" y="10800"/>
                  <a:pt x="14115" y="10800"/>
                </a:cubicBezTo>
                <a:cubicBezTo>
                  <a:pt x="14011" y="10800"/>
                  <a:pt x="14115" y="11004"/>
                  <a:pt x="14011" y="11004"/>
                </a:cubicBezTo>
                <a:cubicBezTo>
                  <a:pt x="14011" y="11004"/>
                  <a:pt x="14011" y="11208"/>
                  <a:pt x="14115" y="11208"/>
                </a:cubicBezTo>
                <a:cubicBezTo>
                  <a:pt x="14011" y="11208"/>
                  <a:pt x="13907" y="11411"/>
                  <a:pt x="14011" y="11411"/>
                </a:cubicBezTo>
                <a:cubicBezTo>
                  <a:pt x="13907" y="11208"/>
                  <a:pt x="13907" y="11411"/>
                  <a:pt x="13802" y="11411"/>
                </a:cubicBezTo>
                <a:cubicBezTo>
                  <a:pt x="13802" y="11615"/>
                  <a:pt x="13594" y="11615"/>
                  <a:pt x="13594" y="11819"/>
                </a:cubicBezTo>
                <a:cubicBezTo>
                  <a:pt x="13489" y="12023"/>
                  <a:pt x="13698" y="12023"/>
                  <a:pt x="13698" y="12226"/>
                </a:cubicBezTo>
                <a:cubicBezTo>
                  <a:pt x="13802" y="12430"/>
                  <a:pt x="13698" y="12634"/>
                  <a:pt x="13698" y="12634"/>
                </a:cubicBezTo>
                <a:cubicBezTo>
                  <a:pt x="13698" y="12838"/>
                  <a:pt x="13594" y="13245"/>
                  <a:pt x="13489" y="13245"/>
                </a:cubicBezTo>
                <a:cubicBezTo>
                  <a:pt x="13489" y="13449"/>
                  <a:pt x="13281" y="13449"/>
                  <a:pt x="13281" y="13653"/>
                </a:cubicBezTo>
                <a:cubicBezTo>
                  <a:pt x="13072" y="13857"/>
                  <a:pt x="12759" y="13857"/>
                  <a:pt x="12550" y="14264"/>
                </a:cubicBezTo>
                <a:cubicBezTo>
                  <a:pt x="12654" y="14264"/>
                  <a:pt x="12550" y="14468"/>
                  <a:pt x="12654" y="14468"/>
                </a:cubicBezTo>
                <a:cubicBezTo>
                  <a:pt x="12654" y="14468"/>
                  <a:pt x="12550" y="14468"/>
                  <a:pt x="12550" y="14468"/>
                </a:cubicBezTo>
                <a:cubicBezTo>
                  <a:pt x="12654" y="14468"/>
                  <a:pt x="12550" y="14468"/>
                  <a:pt x="12654" y="14672"/>
                </a:cubicBezTo>
                <a:cubicBezTo>
                  <a:pt x="12550" y="14672"/>
                  <a:pt x="12550" y="15079"/>
                  <a:pt x="12446" y="15079"/>
                </a:cubicBezTo>
                <a:cubicBezTo>
                  <a:pt x="12446" y="15283"/>
                  <a:pt x="12446" y="15487"/>
                  <a:pt x="12446" y="15487"/>
                </a:cubicBezTo>
                <a:cubicBezTo>
                  <a:pt x="12446" y="15487"/>
                  <a:pt x="12237" y="15691"/>
                  <a:pt x="12237" y="15894"/>
                </a:cubicBezTo>
                <a:cubicBezTo>
                  <a:pt x="12237" y="15894"/>
                  <a:pt x="12237" y="15894"/>
                  <a:pt x="12237" y="15894"/>
                </a:cubicBezTo>
                <a:cubicBezTo>
                  <a:pt x="12237" y="16098"/>
                  <a:pt x="12237" y="16098"/>
                  <a:pt x="12133" y="16098"/>
                </a:cubicBezTo>
                <a:cubicBezTo>
                  <a:pt x="12237" y="16098"/>
                  <a:pt x="12133" y="15894"/>
                  <a:pt x="12133" y="15894"/>
                </a:cubicBezTo>
                <a:cubicBezTo>
                  <a:pt x="12133" y="15894"/>
                  <a:pt x="12028" y="16098"/>
                  <a:pt x="12028" y="16098"/>
                </a:cubicBezTo>
                <a:cubicBezTo>
                  <a:pt x="11924" y="16302"/>
                  <a:pt x="12028" y="16302"/>
                  <a:pt x="12028" y="16506"/>
                </a:cubicBezTo>
                <a:cubicBezTo>
                  <a:pt x="11924" y="16098"/>
                  <a:pt x="11924" y="16098"/>
                  <a:pt x="11715" y="16302"/>
                </a:cubicBezTo>
                <a:cubicBezTo>
                  <a:pt x="11820" y="16098"/>
                  <a:pt x="11924" y="16098"/>
                  <a:pt x="11820" y="15691"/>
                </a:cubicBezTo>
                <a:cubicBezTo>
                  <a:pt x="11820" y="15691"/>
                  <a:pt x="11715" y="15487"/>
                  <a:pt x="11611" y="15487"/>
                </a:cubicBezTo>
                <a:cubicBezTo>
                  <a:pt x="11715" y="15487"/>
                  <a:pt x="11715" y="15487"/>
                  <a:pt x="11715" y="15283"/>
                </a:cubicBezTo>
                <a:cubicBezTo>
                  <a:pt x="11715" y="15079"/>
                  <a:pt x="11715" y="15079"/>
                  <a:pt x="11715" y="14875"/>
                </a:cubicBezTo>
                <a:cubicBezTo>
                  <a:pt x="11820" y="14875"/>
                  <a:pt x="11820" y="14672"/>
                  <a:pt x="11924" y="14468"/>
                </a:cubicBezTo>
                <a:cubicBezTo>
                  <a:pt x="11924" y="14468"/>
                  <a:pt x="11924" y="14468"/>
                  <a:pt x="11924" y="14468"/>
                </a:cubicBezTo>
                <a:cubicBezTo>
                  <a:pt x="11924" y="14264"/>
                  <a:pt x="11924" y="14264"/>
                  <a:pt x="12028" y="14060"/>
                </a:cubicBezTo>
                <a:cubicBezTo>
                  <a:pt x="12028" y="13857"/>
                  <a:pt x="11924" y="13857"/>
                  <a:pt x="11820" y="13857"/>
                </a:cubicBezTo>
                <a:cubicBezTo>
                  <a:pt x="11715" y="13857"/>
                  <a:pt x="11507" y="13653"/>
                  <a:pt x="11298" y="13857"/>
                </a:cubicBezTo>
                <a:cubicBezTo>
                  <a:pt x="11402" y="13857"/>
                  <a:pt x="11402" y="13857"/>
                  <a:pt x="11402" y="13653"/>
                </a:cubicBezTo>
                <a:cubicBezTo>
                  <a:pt x="11402" y="13653"/>
                  <a:pt x="11298" y="13653"/>
                  <a:pt x="11194" y="13449"/>
                </a:cubicBezTo>
                <a:cubicBezTo>
                  <a:pt x="11194" y="13449"/>
                  <a:pt x="11089" y="13449"/>
                  <a:pt x="10985" y="13449"/>
                </a:cubicBezTo>
                <a:cubicBezTo>
                  <a:pt x="10985" y="13245"/>
                  <a:pt x="10985" y="13042"/>
                  <a:pt x="10881" y="13042"/>
                </a:cubicBezTo>
                <a:cubicBezTo>
                  <a:pt x="10881" y="12838"/>
                  <a:pt x="10672" y="12634"/>
                  <a:pt x="10567" y="12634"/>
                </a:cubicBezTo>
                <a:cubicBezTo>
                  <a:pt x="10359" y="12634"/>
                  <a:pt x="10254" y="12838"/>
                  <a:pt x="10150" y="12838"/>
                </a:cubicBezTo>
                <a:cubicBezTo>
                  <a:pt x="10150" y="12838"/>
                  <a:pt x="10150" y="12838"/>
                  <a:pt x="10150" y="12838"/>
                </a:cubicBezTo>
                <a:cubicBezTo>
                  <a:pt x="10150" y="12838"/>
                  <a:pt x="10046" y="12838"/>
                  <a:pt x="10046" y="12838"/>
                </a:cubicBezTo>
                <a:cubicBezTo>
                  <a:pt x="10046" y="12838"/>
                  <a:pt x="10150" y="12634"/>
                  <a:pt x="10150" y="12634"/>
                </a:cubicBezTo>
                <a:cubicBezTo>
                  <a:pt x="10254" y="12430"/>
                  <a:pt x="10254" y="12023"/>
                  <a:pt x="10254" y="12023"/>
                </a:cubicBezTo>
                <a:cubicBezTo>
                  <a:pt x="10254" y="12023"/>
                  <a:pt x="10359" y="11819"/>
                  <a:pt x="10254" y="11819"/>
                </a:cubicBezTo>
                <a:cubicBezTo>
                  <a:pt x="10254" y="11819"/>
                  <a:pt x="10150" y="11819"/>
                  <a:pt x="10150" y="11819"/>
                </a:cubicBezTo>
                <a:cubicBezTo>
                  <a:pt x="10046" y="11819"/>
                  <a:pt x="10046" y="12023"/>
                  <a:pt x="9941" y="12023"/>
                </a:cubicBezTo>
                <a:cubicBezTo>
                  <a:pt x="10046" y="12023"/>
                  <a:pt x="10046" y="12023"/>
                  <a:pt x="10046" y="11819"/>
                </a:cubicBezTo>
                <a:cubicBezTo>
                  <a:pt x="10046" y="11819"/>
                  <a:pt x="10046" y="11819"/>
                  <a:pt x="9941" y="11615"/>
                </a:cubicBezTo>
                <a:cubicBezTo>
                  <a:pt x="10046" y="11615"/>
                  <a:pt x="10359" y="11004"/>
                  <a:pt x="10359" y="10800"/>
                </a:cubicBezTo>
                <a:cubicBezTo>
                  <a:pt x="10463" y="10800"/>
                  <a:pt x="10567" y="10596"/>
                  <a:pt x="10672" y="10392"/>
                </a:cubicBezTo>
                <a:cubicBezTo>
                  <a:pt x="10776" y="10392"/>
                  <a:pt x="10881" y="10189"/>
                  <a:pt x="10985" y="10189"/>
                </a:cubicBezTo>
                <a:cubicBezTo>
                  <a:pt x="10881" y="9985"/>
                  <a:pt x="10985" y="10189"/>
                  <a:pt x="10985" y="9985"/>
                </a:cubicBezTo>
                <a:cubicBezTo>
                  <a:pt x="10985" y="9985"/>
                  <a:pt x="11194" y="9985"/>
                  <a:pt x="11089" y="9781"/>
                </a:cubicBezTo>
                <a:cubicBezTo>
                  <a:pt x="11089" y="9781"/>
                  <a:pt x="11194" y="9985"/>
                  <a:pt x="11194" y="9985"/>
                </a:cubicBezTo>
                <a:cubicBezTo>
                  <a:pt x="11194" y="9985"/>
                  <a:pt x="11194" y="9781"/>
                  <a:pt x="11194" y="9781"/>
                </a:cubicBezTo>
                <a:cubicBezTo>
                  <a:pt x="11298" y="9781"/>
                  <a:pt x="11402" y="9781"/>
                  <a:pt x="11402" y="9781"/>
                </a:cubicBezTo>
                <a:cubicBezTo>
                  <a:pt x="11298" y="9781"/>
                  <a:pt x="11402" y="9577"/>
                  <a:pt x="11402" y="9577"/>
                </a:cubicBezTo>
                <a:cubicBezTo>
                  <a:pt x="11507" y="9577"/>
                  <a:pt x="11715" y="9577"/>
                  <a:pt x="11715" y="9577"/>
                </a:cubicBezTo>
                <a:cubicBezTo>
                  <a:pt x="11924" y="9374"/>
                  <a:pt x="11820" y="9374"/>
                  <a:pt x="11715" y="9170"/>
                </a:cubicBezTo>
                <a:cubicBezTo>
                  <a:pt x="11611" y="9170"/>
                  <a:pt x="11611" y="9170"/>
                  <a:pt x="11507" y="9170"/>
                </a:cubicBezTo>
                <a:cubicBezTo>
                  <a:pt x="11507" y="9170"/>
                  <a:pt x="11611" y="9170"/>
                  <a:pt x="11611" y="9170"/>
                </a:cubicBezTo>
                <a:cubicBezTo>
                  <a:pt x="11507" y="8966"/>
                  <a:pt x="11507" y="8966"/>
                  <a:pt x="11402" y="8966"/>
                </a:cubicBezTo>
                <a:cubicBezTo>
                  <a:pt x="11402" y="8966"/>
                  <a:pt x="11402" y="8966"/>
                  <a:pt x="11402" y="8966"/>
                </a:cubicBezTo>
                <a:cubicBezTo>
                  <a:pt x="11298" y="9170"/>
                  <a:pt x="11402" y="8966"/>
                  <a:pt x="11402" y="8966"/>
                </a:cubicBezTo>
                <a:cubicBezTo>
                  <a:pt x="11402" y="8966"/>
                  <a:pt x="11611" y="9170"/>
                  <a:pt x="11715" y="8966"/>
                </a:cubicBezTo>
                <a:cubicBezTo>
                  <a:pt x="11715" y="9170"/>
                  <a:pt x="11715" y="9170"/>
                  <a:pt x="11715" y="9170"/>
                </a:cubicBezTo>
                <a:cubicBezTo>
                  <a:pt x="11715" y="9170"/>
                  <a:pt x="11924" y="9170"/>
                  <a:pt x="12028" y="9170"/>
                </a:cubicBezTo>
                <a:cubicBezTo>
                  <a:pt x="12028" y="9170"/>
                  <a:pt x="12133" y="8966"/>
                  <a:pt x="12133" y="8966"/>
                </a:cubicBezTo>
                <a:cubicBezTo>
                  <a:pt x="12133" y="8966"/>
                  <a:pt x="12237" y="8966"/>
                  <a:pt x="12133" y="8966"/>
                </a:cubicBezTo>
                <a:cubicBezTo>
                  <a:pt x="12133" y="8966"/>
                  <a:pt x="12237" y="8762"/>
                  <a:pt x="12237" y="8762"/>
                </a:cubicBezTo>
                <a:cubicBezTo>
                  <a:pt x="12237" y="8966"/>
                  <a:pt x="12341" y="8966"/>
                  <a:pt x="12341" y="8966"/>
                </a:cubicBezTo>
                <a:cubicBezTo>
                  <a:pt x="12341" y="8966"/>
                  <a:pt x="12550" y="8762"/>
                  <a:pt x="12654" y="8762"/>
                </a:cubicBezTo>
                <a:cubicBezTo>
                  <a:pt x="12759" y="8558"/>
                  <a:pt x="12967" y="8558"/>
                  <a:pt x="12967" y="8355"/>
                </a:cubicBezTo>
                <a:cubicBezTo>
                  <a:pt x="12863" y="8151"/>
                  <a:pt x="12759" y="8355"/>
                  <a:pt x="12654" y="8151"/>
                </a:cubicBezTo>
                <a:cubicBezTo>
                  <a:pt x="12550" y="8151"/>
                  <a:pt x="12550" y="7947"/>
                  <a:pt x="12446" y="7947"/>
                </a:cubicBezTo>
                <a:cubicBezTo>
                  <a:pt x="12446" y="7947"/>
                  <a:pt x="12341" y="7947"/>
                  <a:pt x="12341" y="7947"/>
                </a:cubicBezTo>
                <a:cubicBezTo>
                  <a:pt x="12341" y="7947"/>
                  <a:pt x="12237" y="7947"/>
                  <a:pt x="12237" y="7947"/>
                </a:cubicBezTo>
                <a:cubicBezTo>
                  <a:pt x="12341" y="7947"/>
                  <a:pt x="12446" y="7947"/>
                  <a:pt x="12550" y="7947"/>
                </a:cubicBezTo>
                <a:cubicBezTo>
                  <a:pt x="12550" y="7947"/>
                  <a:pt x="12550" y="7947"/>
                  <a:pt x="12550" y="7947"/>
                </a:cubicBezTo>
                <a:cubicBezTo>
                  <a:pt x="12654" y="7947"/>
                  <a:pt x="12759" y="8151"/>
                  <a:pt x="12759" y="8151"/>
                </a:cubicBezTo>
                <a:cubicBezTo>
                  <a:pt x="12863" y="8151"/>
                  <a:pt x="12967" y="8355"/>
                  <a:pt x="13072" y="8151"/>
                </a:cubicBezTo>
                <a:cubicBezTo>
                  <a:pt x="13176" y="8151"/>
                  <a:pt x="13385" y="7947"/>
                  <a:pt x="13385" y="7947"/>
                </a:cubicBezTo>
                <a:cubicBezTo>
                  <a:pt x="13489" y="7743"/>
                  <a:pt x="13385" y="7743"/>
                  <a:pt x="13385" y="7743"/>
                </a:cubicBezTo>
                <a:cubicBezTo>
                  <a:pt x="13385" y="7540"/>
                  <a:pt x="13594" y="7540"/>
                  <a:pt x="13594" y="7540"/>
                </a:cubicBezTo>
                <a:cubicBezTo>
                  <a:pt x="13698" y="7540"/>
                  <a:pt x="13698" y="7743"/>
                  <a:pt x="13802" y="7743"/>
                </a:cubicBezTo>
                <a:cubicBezTo>
                  <a:pt x="13802" y="7743"/>
                  <a:pt x="13907" y="7743"/>
                  <a:pt x="13907" y="7743"/>
                </a:cubicBezTo>
                <a:cubicBezTo>
                  <a:pt x="13907" y="7743"/>
                  <a:pt x="13907" y="7540"/>
                  <a:pt x="13907" y="7540"/>
                </a:cubicBezTo>
                <a:cubicBezTo>
                  <a:pt x="13907" y="7336"/>
                  <a:pt x="13802" y="7336"/>
                  <a:pt x="13802" y="7336"/>
                </a:cubicBezTo>
                <a:cubicBezTo>
                  <a:pt x="13802" y="7336"/>
                  <a:pt x="13907" y="7336"/>
                  <a:pt x="13907" y="7540"/>
                </a:cubicBezTo>
                <a:cubicBezTo>
                  <a:pt x="13907" y="7540"/>
                  <a:pt x="13907" y="7540"/>
                  <a:pt x="13907" y="7540"/>
                </a:cubicBezTo>
                <a:cubicBezTo>
                  <a:pt x="14011" y="7540"/>
                  <a:pt x="14011" y="7540"/>
                  <a:pt x="14011" y="7743"/>
                </a:cubicBezTo>
                <a:cubicBezTo>
                  <a:pt x="14011" y="7743"/>
                  <a:pt x="14115" y="7540"/>
                  <a:pt x="14220" y="7540"/>
                </a:cubicBezTo>
                <a:cubicBezTo>
                  <a:pt x="14324" y="7540"/>
                  <a:pt x="14428" y="7336"/>
                  <a:pt x="14533" y="7336"/>
                </a:cubicBezTo>
                <a:cubicBezTo>
                  <a:pt x="14637" y="7336"/>
                  <a:pt x="14637" y="7132"/>
                  <a:pt x="14637" y="7132"/>
                </a:cubicBezTo>
                <a:cubicBezTo>
                  <a:pt x="14637" y="6928"/>
                  <a:pt x="14533" y="6928"/>
                  <a:pt x="14637" y="6725"/>
                </a:cubicBezTo>
                <a:cubicBezTo>
                  <a:pt x="14637" y="6725"/>
                  <a:pt x="14637" y="6725"/>
                  <a:pt x="14637" y="6725"/>
                </a:cubicBezTo>
                <a:cubicBezTo>
                  <a:pt x="14637" y="6521"/>
                  <a:pt x="14637" y="6521"/>
                  <a:pt x="14741" y="6521"/>
                </a:cubicBezTo>
                <a:cubicBezTo>
                  <a:pt x="14846" y="6521"/>
                  <a:pt x="15054" y="6521"/>
                  <a:pt x="14846" y="6317"/>
                </a:cubicBezTo>
                <a:cubicBezTo>
                  <a:pt x="14846" y="6317"/>
                  <a:pt x="15054" y="6317"/>
                  <a:pt x="15054" y="6317"/>
                </a:cubicBezTo>
                <a:cubicBezTo>
                  <a:pt x="15054" y="6113"/>
                  <a:pt x="14950" y="6113"/>
                  <a:pt x="14846" y="6113"/>
                </a:cubicBezTo>
                <a:cubicBezTo>
                  <a:pt x="14950" y="6113"/>
                  <a:pt x="14846" y="6113"/>
                  <a:pt x="14846" y="6113"/>
                </a:cubicBezTo>
                <a:cubicBezTo>
                  <a:pt x="14846" y="6113"/>
                  <a:pt x="14846" y="6113"/>
                  <a:pt x="14950" y="5909"/>
                </a:cubicBezTo>
                <a:cubicBezTo>
                  <a:pt x="14741" y="5909"/>
                  <a:pt x="14533" y="5909"/>
                  <a:pt x="14324" y="5909"/>
                </a:cubicBezTo>
                <a:cubicBezTo>
                  <a:pt x="14324" y="5909"/>
                  <a:pt x="14220" y="6113"/>
                  <a:pt x="14220" y="6317"/>
                </a:cubicBezTo>
                <a:cubicBezTo>
                  <a:pt x="14220" y="6317"/>
                  <a:pt x="14324" y="6317"/>
                  <a:pt x="14324" y="6317"/>
                </a:cubicBezTo>
                <a:cubicBezTo>
                  <a:pt x="14324" y="6317"/>
                  <a:pt x="14220" y="6317"/>
                  <a:pt x="14220" y="6317"/>
                </a:cubicBezTo>
                <a:cubicBezTo>
                  <a:pt x="14220" y="6317"/>
                  <a:pt x="14220" y="6521"/>
                  <a:pt x="14220" y="6521"/>
                </a:cubicBezTo>
                <a:cubicBezTo>
                  <a:pt x="14115" y="6521"/>
                  <a:pt x="14115" y="6521"/>
                  <a:pt x="14011" y="6521"/>
                </a:cubicBezTo>
                <a:cubicBezTo>
                  <a:pt x="13907" y="6725"/>
                  <a:pt x="13698" y="6928"/>
                  <a:pt x="13594" y="7132"/>
                </a:cubicBezTo>
                <a:cubicBezTo>
                  <a:pt x="13489" y="7132"/>
                  <a:pt x="13385" y="7336"/>
                  <a:pt x="13385" y="7336"/>
                </a:cubicBezTo>
                <a:cubicBezTo>
                  <a:pt x="13385" y="7336"/>
                  <a:pt x="13385" y="6928"/>
                  <a:pt x="13385" y="6928"/>
                </a:cubicBezTo>
                <a:cubicBezTo>
                  <a:pt x="13385" y="6928"/>
                  <a:pt x="13385" y="6725"/>
                  <a:pt x="13489" y="6725"/>
                </a:cubicBezTo>
                <a:cubicBezTo>
                  <a:pt x="13489" y="6928"/>
                  <a:pt x="13594" y="6521"/>
                  <a:pt x="13594" y="6317"/>
                </a:cubicBezTo>
                <a:cubicBezTo>
                  <a:pt x="13594" y="5909"/>
                  <a:pt x="13385" y="6317"/>
                  <a:pt x="13281" y="6521"/>
                </a:cubicBezTo>
                <a:cubicBezTo>
                  <a:pt x="13176" y="6521"/>
                  <a:pt x="13072" y="6725"/>
                  <a:pt x="13072" y="6725"/>
                </a:cubicBezTo>
                <a:cubicBezTo>
                  <a:pt x="13072" y="6521"/>
                  <a:pt x="13281" y="6317"/>
                  <a:pt x="13072" y="6113"/>
                </a:cubicBezTo>
                <a:cubicBezTo>
                  <a:pt x="13072" y="6113"/>
                  <a:pt x="13072" y="6113"/>
                  <a:pt x="13176" y="6113"/>
                </a:cubicBezTo>
                <a:cubicBezTo>
                  <a:pt x="13176" y="6317"/>
                  <a:pt x="13281" y="6113"/>
                  <a:pt x="13281" y="6113"/>
                </a:cubicBezTo>
                <a:cubicBezTo>
                  <a:pt x="13281" y="6113"/>
                  <a:pt x="13176" y="6113"/>
                  <a:pt x="13072" y="6113"/>
                </a:cubicBezTo>
                <a:cubicBezTo>
                  <a:pt x="13176" y="6113"/>
                  <a:pt x="13176" y="6113"/>
                  <a:pt x="13176" y="5909"/>
                </a:cubicBezTo>
                <a:cubicBezTo>
                  <a:pt x="13176" y="6113"/>
                  <a:pt x="12967" y="6113"/>
                  <a:pt x="12967" y="5909"/>
                </a:cubicBezTo>
                <a:cubicBezTo>
                  <a:pt x="12967" y="5909"/>
                  <a:pt x="12863" y="5909"/>
                  <a:pt x="12863" y="5909"/>
                </a:cubicBezTo>
                <a:cubicBezTo>
                  <a:pt x="12967" y="5909"/>
                  <a:pt x="13072" y="5909"/>
                  <a:pt x="13072" y="5706"/>
                </a:cubicBezTo>
                <a:cubicBezTo>
                  <a:pt x="13072" y="5706"/>
                  <a:pt x="13072" y="5706"/>
                  <a:pt x="13072" y="5706"/>
                </a:cubicBezTo>
                <a:cubicBezTo>
                  <a:pt x="13072" y="5706"/>
                  <a:pt x="13176" y="5909"/>
                  <a:pt x="13176" y="5706"/>
                </a:cubicBezTo>
                <a:cubicBezTo>
                  <a:pt x="13281" y="5706"/>
                  <a:pt x="13176" y="5706"/>
                  <a:pt x="13176" y="5706"/>
                </a:cubicBezTo>
                <a:cubicBezTo>
                  <a:pt x="13176" y="5502"/>
                  <a:pt x="13176" y="5502"/>
                  <a:pt x="13072" y="5298"/>
                </a:cubicBezTo>
                <a:cubicBezTo>
                  <a:pt x="13176" y="5298"/>
                  <a:pt x="13176" y="5298"/>
                  <a:pt x="13176" y="5094"/>
                </a:cubicBezTo>
                <a:cubicBezTo>
                  <a:pt x="13281" y="5094"/>
                  <a:pt x="13176" y="5094"/>
                  <a:pt x="13176" y="4891"/>
                </a:cubicBezTo>
                <a:cubicBezTo>
                  <a:pt x="13176" y="4891"/>
                  <a:pt x="13072" y="4891"/>
                  <a:pt x="13072" y="4891"/>
                </a:cubicBezTo>
                <a:cubicBezTo>
                  <a:pt x="12967" y="4891"/>
                  <a:pt x="12759" y="4891"/>
                  <a:pt x="12759" y="5094"/>
                </a:cubicBezTo>
                <a:cubicBezTo>
                  <a:pt x="12759" y="5094"/>
                  <a:pt x="12759" y="5094"/>
                  <a:pt x="12759" y="5094"/>
                </a:cubicBezTo>
                <a:cubicBezTo>
                  <a:pt x="12654" y="5094"/>
                  <a:pt x="12654" y="5094"/>
                  <a:pt x="12550" y="5298"/>
                </a:cubicBezTo>
                <a:cubicBezTo>
                  <a:pt x="12446" y="5298"/>
                  <a:pt x="12341" y="5502"/>
                  <a:pt x="12550" y="5502"/>
                </a:cubicBezTo>
                <a:cubicBezTo>
                  <a:pt x="12446" y="5502"/>
                  <a:pt x="12446" y="5502"/>
                  <a:pt x="12446" y="5502"/>
                </a:cubicBezTo>
                <a:cubicBezTo>
                  <a:pt x="12446" y="5502"/>
                  <a:pt x="12237" y="5706"/>
                  <a:pt x="12237" y="5706"/>
                </a:cubicBezTo>
                <a:cubicBezTo>
                  <a:pt x="12237" y="5909"/>
                  <a:pt x="12237" y="5909"/>
                  <a:pt x="12341" y="5909"/>
                </a:cubicBezTo>
                <a:cubicBezTo>
                  <a:pt x="12341" y="5909"/>
                  <a:pt x="12341" y="5909"/>
                  <a:pt x="12446" y="5909"/>
                </a:cubicBezTo>
                <a:cubicBezTo>
                  <a:pt x="12446" y="6113"/>
                  <a:pt x="12446" y="5909"/>
                  <a:pt x="12446" y="5909"/>
                </a:cubicBezTo>
                <a:cubicBezTo>
                  <a:pt x="12550" y="5909"/>
                  <a:pt x="12550" y="6113"/>
                  <a:pt x="12550" y="6113"/>
                </a:cubicBezTo>
                <a:cubicBezTo>
                  <a:pt x="12550" y="6113"/>
                  <a:pt x="12654" y="6113"/>
                  <a:pt x="12654" y="6113"/>
                </a:cubicBezTo>
                <a:cubicBezTo>
                  <a:pt x="12654" y="6113"/>
                  <a:pt x="12654" y="6113"/>
                  <a:pt x="12654" y="6113"/>
                </a:cubicBezTo>
                <a:cubicBezTo>
                  <a:pt x="12654" y="6113"/>
                  <a:pt x="12654" y="6113"/>
                  <a:pt x="12654" y="6113"/>
                </a:cubicBezTo>
                <a:cubicBezTo>
                  <a:pt x="12654" y="6113"/>
                  <a:pt x="12550" y="6113"/>
                  <a:pt x="12550" y="6113"/>
                </a:cubicBezTo>
                <a:cubicBezTo>
                  <a:pt x="12550" y="6113"/>
                  <a:pt x="12654" y="6113"/>
                  <a:pt x="12654" y="6113"/>
                </a:cubicBezTo>
                <a:cubicBezTo>
                  <a:pt x="12550" y="6113"/>
                  <a:pt x="12446" y="6113"/>
                  <a:pt x="12446" y="6317"/>
                </a:cubicBezTo>
                <a:cubicBezTo>
                  <a:pt x="12446" y="6317"/>
                  <a:pt x="12446" y="6317"/>
                  <a:pt x="12446" y="6317"/>
                </a:cubicBezTo>
                <a:cubicBezTo>
                  <a:pt x="12446" y="6317"/>
                  <a:pt x="12341" y="6317"/>
                  <a:pt x="12341" y="6521"/>
                </a:cubicBezTo>
                <a:cubicBezTo>
                  <a:pt x="12341" y="6521"/>
                  <a:pt x="12550" y="6113"/>
                  <a:pt x="12446" y="6521"/>
                </a:cubicBezTo>
                <a:cubicBezTo>
                  <a:pt x="12446" y="6521"/>
                  <a:pt x="12446" y="6521"/>
                  <a:pt x="12446" y="6521"/>
                </a:cubicBezTo>
                <a:cubicBezTo>
                  <a:pt x="12341" y="6521"/>
                  <a:pt x="12237" y="6725"/>
                  <a:pt x="12133" y="6725"/>
                </a:cubicBezTo>
                <a:cubicBezTo>
                  <a:pt x="12028" y="6928"/>
                  <a:pt x="11924" y="6725"/>
                  <a:pt x="11820" y="6928"/>
                </a:cubicBezTo>
                <a:cubicBezTo>
                  <a:pt x="11820" y="7132"/>
                  <a:pt x="11820" y="7336"/>
                  <a:pt x="11715" y="7336"/>
                </a:cubicBezTo>
                <a:cubicBezTo>
                  <a:pt x="11611" y="7336"/>
                  <a:pt x="11611" y="7336"/>
                  <a:pt x="11507" y="7336"/>
                </a:cubicBezTo>
                <a:cubicBezTo>
                  <a:pt x="11507" y="7540"/>
                  <a:pt x="11611" y="7540"/>
                  <a:pt x="11507" y="7540"/>
                </a:cubicBezTo>
                <a:cubicBezTo>
                  <a:pt x="11507" y="7540"/>
                  <a:pt x="11507" y="7336"/>
                  <a:pt x="11507" y="7336"/>
                </a:cubicBezTo>
                <a:cubicBezTo>
                  <a:pt x="11507" y="7336"/>
                  <a:pt x="11507" y="7336"/>
                  <a:pt x="11611" y="7336"/>
                </a:cubicBezTo>
                <a:cubicBezTo>
                  <a:pt x="11611" y="7336"/>
                  <a:pt x="11611" y="7336"/>
                  <a:pt x="11715" y="7336"/>
                </a:cubicBezTo>
                <a:cubicBezTo>
                  <a:pt x="11715" y="7336"/>
                  <a:pt x="11715" y="7336"/>
                  <a:pt x="11715" y="7336"/>
                </a:cubicBezTo>
                <a:cubicBezTo>
                  <a:pt x="11715" y="7336"/>
                  <a:pt x="11715" y="7132"/>
                  <a:pt x="11715" y="7132"/>
                </a:cubicBezTo>
                <a:cubicBezTo>
                  <a:pt x="11715" y="7132"/>
                  <a:pt x="11611" y="7132"/>
                  <a:pt x="11611" y="7132"/>
                </a:cubicBezTo>
                <a:cubicBezTo>
                  <a:pt x="11611" y="6928"/>
                  <a:pt x="11820" y="6928"/>
                  <a:pt x="11924" y="6725"/>
                </a:cubicBezTo>
                <a:cubicBezTo>
                  <a:pt x="11820" y="6725"/>
                  <a:pt x="11715" y="6725"/>
                  <a:pt x="11715" y="6725"/>
                </a:cubicBezTo>
                <a:cubicBezTo>
                  <a:pt x="11715" y="6725"/>
                  <a:pt x="11715" y="6725"/>
                  <a:pt x="11820" y="6725"/>
                </a:cubicBezTo>
                <a:cubicBezTo>
                  <a:pt x="11820" y="6725"/>
                  <a:pt x="11715" y="6725"/>
                  <a:pt x="11715" y="6725"/>
                </a:cubicBezTo>
                <a:cubicBezTo>
                  <a:pt x="11715" y="6725"/>
                  <a:pt x="11715" y="6521"/>
                  <a:pt x="11611" y="6521"/>
                </a:cubicBezTo>
                <a:cubicBezTo>
                  <a:pt x="11611" y="6521"/>
                  <a:pt x="11507" y="6521"/>
                  <a:pt x="11507" y="6725"/>
                </a:cubicBezTo>
                <a:cubicBezTo>
                  <a:pt x="11507" y="6725"/>
                  <a:pt x="11402" y="6725"/>
                  <a:pt x="11402" y="6725"/>
                </a:cubicBezTo>
                <a:cubicBezTo>
                  <a:pt x="11402" y="6725"/>
                  <a:pt x="11402" y="6725"/>
                  <a:pt x="11402" y="6725"/>
                </a:cubicBezTo>
                <a:cubicBezTo>
                  <a:pt x="11402" y="6725"/>
                  <a:pt x="11298" y="6725"/>
                  <a:pt x="11402" y="6928"/>
                </a:cubicBezTo>
                <a:cubicBezTo>
                  <a:pt x="11402" y="6928"/>
                  <a:pt x="11402" y="6725"/>
                  <a:pt x="11507" y="6928"/>
                </a:cubicBezTo>
                <a:cubicBezTo>
                  <a:pt x="11611" y="6928"/>
                  <a:pt x="11402" y="7132"/>
                  <a:pt x="11298" y="6928"/>
                </a:cubicBezTo>
                <a:cubicBezTo>
                  <a:pt x="11298" y="6928"/>
                  <a:pt x="11298" y="6725"/>
                  <a:pt x="11298" y="6725"/>
                </a:cubicBezTo>
                <a:cubicBezTo>
                  <a:pt x="11298" y="6725"/>
                  <a:pt x="11298" y="6928"/>
                  <a:pt x="11298" y="6928"/>
                </a:cubicBezTo>
                <a:cubicBezTo>
                  <a:pt x="11194" y="6928"/>
                  <a:pt x="11089" y="6928"/>
                  <a:pt x="10985" y="6928"/>
                </a:cubicBezTo>
                <a:cubicBezTo>
                  <a:pt x="10881" y="6928"/>
                  <a:pt x="10672" y="6928"/>
                  <a:pt x="10567" y="6928"/>
                </a:cubicBezTo>
                <a:cubicBezTo>
                  <a:pt x="10463" y="6928"/>
                  <a:pt x="10463" y="6928"/>
                  <a:pt x="10463" y="6928"/>
                </a:cubicBezTo>
                <a:cubicBezTo>
                  <a:pt x="10359" y="6928"/>
                  <a:pt x="10359" y="6725"/>
                  <a:pt x="10359" y="6725"/>
                </a:cubicBezTo>
                <a:cubicBezTo>
                  <a:pt x="10254" y="6725"/>
                  <a:pt x="10046" y="6928"/>
                  <a:pt x="10150" y="6725"/>
                </a:cubicBezTo>
                <a:cubicBezTo>
                  <a:pt x="10150" y="6725"/>
                  <a:pt x="10150" y="6725"/>
                  <a:pt x="10046" y="6725"/>
                </a:cubicBezTo>
                <a:cubicBezTo>
                  <a:pt x="10046" y="6725"/>
                  <a:pt x="10046" y="6725"/>
                  <a:pt x="10046" y="6725"/>
                </a:cubicBezTo>
                <a:cubicBezTo>
                  <a:pt x="9941" y="6725"/>
                  <a:pt x="10046" y="6521"/>
                  <a:pt x="10046" y="6521"/>
                </a:cubicBezTo>
                <a:cubicBezTo>
                  <a:pt x="10046" y="6317"/>
                  <a:pt x="10046" y="6317"/>
                  <a:pt x="9941" y="6317"/>
                </a:cubicBezTo>
                <a:cubicBezTo>
                  <a:pt x="9733" y="6521"/>
                  <a:pt x="9524" y="6521"/>
                  <a:pt x="9315" y="6725"/>
                </a:cubicBezTo>
                <a:cubicBezTo>
                  <a:pt x="9420" y="6928"/>
                  <a:pt x="9524" y="6725"/>
                  <a:pt x="9628" y="6725"/>
                </a:cubicBezTo>
                <a:cubicBezTo>
                  <a:pt x="9628" y="6725"/>
                  <a:pt x="9733" y="6725"/>
                  <a:pt x="9837" y="6725"/>
                </a:cubicBezTo>
                <a:cubicBezTo>
                  <a:pt x="9837" y="6521"/>
                  <a:pt x="9941" y="6521"/>
                  <a:pt x="10046" y="6521"/>
                </a:cubicBezTo>
                <a:cubicBezTo>
                  <a:pt x="9837" y="6725"/>
                  <a:pt x="9628" y="6725"/>
                  <a:pt x="9420" y="6928"/>
                </a:cubicBezTo>
                <a:cubicBezTo>
                  <a:pt x="9315" y="6928"/>
                  <a:pt x="9315" y="7132"/>
                  <a:pt x="9315" y="7336"/>
                </a:cubicBezTo>
                <a:cubicBezTo>
                  <a:pt x="9211" y="7336"/>
                  <a:pt x="9107" y="7336"/>
                  <a:pt x="9107" y="7743"/>
                </a:cubicBezTo>
                <a:cubicBezTo>
                  <a:pt x="9107" y="7540"/>
                  <a:pt x="9107" y="7336"/>
                  <a:pt x="9002" y="7336"/>
                </a:cubicBezTo>
                <a:cubicBezTo>
                  <a:pt x="9107" y="7336"/>
                  <a:pt x="9211" y="7336"/>
                  <a:pt x="9211" y="7336"/>
                </a:cubicBezTo>
                <a:cubicBezTo>
                  <a:pt x="9211" y="7336"/>
                  <a:pt x="9107" y="7132"/>
                  <a:pt x="9211" y="7132"/>
                </a:cubicBezTo>
                <a:cubicBezTo>
                  <a:pt x="9107" y="7132"/>
                  <a:pt x="9107" y="7132"/>
                  <a:pt x="9107" y="7132"/>
                </a:cubicBezTo>
                <a:cubicBezTo>
                  <a:pt x="9107" y="7132"/>
                  <a:pt x="9107" y="7132"/>
                  <a:pt x="9107" y="6928"/>
                </a:cubicBezTo>
                <a:cubicBezTo>
                  <a:pt x="9002" y="6928"/>
                  <a:pt x="9002" y="6928"/>
                  <a:pt x="9002" y="6928"/>
                </a:cubicBezTo>
                <a:cubicBezTo>
                  <a:pt x="8794" y="6928"/>
                  <a:pt x="8689" y="6928"/>
                  <a:pt x="8481" y="6928"/>
                </a:cubicBezTo>
                <a:cubicBezTo>
                  <a:pt x="8376" y="6928"/>
                  <a:pt x="8272" y="6928"/>
                  <a:pt x="8063" y="6928"/>
                </a:cubicBezTo>
                <a:cubicBezTo>
                  <a:pt x="8063" y="6928"/>
                  <a:pt x="7959" y="6928"/>
                  <a:pt x="7854" y="6928"/>
                </a:cubicBezTo>
                <a:cubicBezTo>
                  <a:pt x="8063" y="6725"/>
                  <a:pt x="8167" y="6725"/>
                  <a:pt x="8272" y="6725"/>
                </a:cubicBezTo>
                <a:cubicBezTo>
                  <a:pt x="8272" y="6521"/>
                  <a:pt x="8272" y="6521"/>
                  <a:pt x="8272" y="6521"/>
                </a:cubicBezTo>
                <a:cubicBezTo>
                  <a:pt x="8167" y="6317"/>
                  <a:pt x="8063" y="6317"/>
                  <a:pt x="7959" y="6317"/>
                </a:cubicBezTo>
                <a:cubicBezTo>
                  <a:pt x="8063" y="6521"/>
                  <a:pt x="7750" y="6317"/>
                  <a:pt x="7646" y="6317"/>
                </a:cubicBezTo>
                <a:cubicBezTo>
                  <a:pt x="7541" y="6317"/>
                  <a:pt x="7541" y="6113"/>
                  <a:pt x="7437" y="6113"/>
                </a:cubicBezTo>
                <a:cubicBezTo>
                  <a:pt x="7437" y="6113"/>
                  <a:pt x="7437" y="6113"/>
                  <a:pt x="7333" y="6113"/>
                </a:cubicBezTo>
                <a:cubicBezTo>
                  <a:pt x="7333" y="6113"/>
                  <a:pt x="7333" y="6113"/>
                  <a:pt x="7333" y="6113"/>
                </a:cubicBezTo>
                <a:cubicBezTo>
                  <a:pt x="7228" y="5909"/>
                  <a:pt x="7020" y="5909"/>
                  <a:pt x="6915" y="5909"/>
                </a:cubicBezTo>
                <a:cubicBezTo>
                  <a:pt x="6811" y="5909"/>
                  <a:pt x="6707" y="6113"/>
                  <a:pt x="6498" y="6113"/>
                </a:cubicBezTo>
                <a:cubicBezTo>
                  <a:pt x="6602" y="6113"/>
                  <a:pt x="6602" y="6113"/>
                  <a:pt x="6707" y="5909"/>
                </a:cubicBezTo>
                <a:cubicBezTo>
                  <a:pt x="6602" y="5909"/>
                  <a:pt x="6707" y="5909"/>
                  <a:pt x="6707" y="5706"/>
                </a:cubicBezTo>
                <a:cubicBezTo>
                  <a:pt x="6707" y="5706"/>
                  <a:pt x="6602" y="5706"/>
                  <a:pt x="6602" y="5706"/>
                </a:cubicBezTo>
                <a:cubicBezTo>
                  <a:pt x="6602" y="5909"/>
                  <a:pt x="6602" y="5909"/>
                  <a:pt x="6602" y="5909"/>
                </a:cubicBezTo>
                <a:cubicBezTo>
                  <a:pt x="6602" y="5909"/>
                  <a:pt x="6498" y="5909"/>
                  <a:pt x="6394" y="5909"/>
                </a:cubicBezTo>
                <a:cubicBezTo>
                  <a:pt x="6394" y="6113"/>
                  <a:pt x="6394" y="6113"/>
                  <a:pt x="6289" y="6113"/>
                </a:cubicBezTo>
                <a:cubicBezTo>
                  <a:pt x="6081" y="5909"/>
                  <a:pt x="6394" y="5298"/>
                  <a:pt x="6081" y="5706"/>
                </a:cubicBezTo>
                <a:cubicBezTo>
                  <a:pt x="6081" y="5706"/>
                  <a:pt x="6081" y="5706"/>
                  <a:pt x="6081" y="5706"/>
                </a:cubicBezTo>
                <a:cubicBezTo>
                  <a:pt x="6081" y="5706"/>
                  <a:pt x="6081" y="5706"/>
                  <a:pt x="6081" y="5706"/>
                </a:cubicBezTo>
                <a:cubicBezTo>
                  <a:pt x="6081" y="5706"/>
                  <a:pt x="6081" y="5706"/>
                  <a:pt x="6185" y="5706"/>
                </a:cubicBezTo>
                <a:cubicBezTo>
                  <a:pt x="5976" y="5706"/>
                  <a:pt x="5872" y="5909"/>
                  <a:pt x="5663" y="5909"/>
                </a:cubicBezTo>
                <a:cubicBezTo>
                  <a:pt x="5767" y="5909"/>
                  <a:pt x="5767" y="5909"/>
                  <a:pt x="5767" y="5909"/>
                </a:cubicBezTo>
                <a:cubicBezTo>
                  <a:pt x="5559" y="5909"/>
                  <a:pt x="5350" y="6113"/>
                  <a:pt x="5141" y="6317"/>
                </a:cubicBezTo>
                <a:cubicBezTo>
                  <a:pt x="5141" y="6113"/>
                  <a:pt x="5246" y="6113"/>
                  <a:pt x="5246" y="6113"/>
                </a:cubicBezTo>
                <a:cubicBezTo>
                  <a:pt x="5141" y="6113"/>
                  <a:pt x="5141" y="6113"/>
                  <a:pt x="5141" y="6113"/>
                </a:cubicBezTo>
                <a:cubicBezTo>
                  <a:pt x="5141" y="6113"/>
                  <a:pt x="5141" y="6113"/>
                  <a:pt x="5141" y="6113"/>
                </a:cubicBezTo>
                <a:cubicBezTo>
                  <a:pt x="5037" y="6113"/>
                  <a:pt x="4724" y="6113"/>
                  <a:pt x="4724" y="6317"/>
                </a:cubicBezTo>
                <a:cubicBezTo>
                  <a:pt x="4724" y="6317"/>
                  <a:pt x="4724" y="6317"/>
                  <a:pt x="4724" y="6317"/>
                </a:cubicBezTo>
                <a:cubicBezTo>
                  <a:pt x="4724" y="6521"/>
                  <a:pt x="4620" y="6317"/>
                  <a:pt x="4515" y="6317"/>
                </a:cubicBezTo>
                <a:cubicBezTo>
                  <a:pt x="4515" y="6521"/>
                  <a:pt x="4620" y="6521"/>
                  <a:pt x="4620" y="6521"/>
                </a:cubicBezTo>
                <a:cubicBezTo>
                  <a:pt x="4620" y="6521"/>
                  <a:pt x="4515" y="6521"/>
                  <a:pt x="4515" y="6521"/>
                </a:cubicBezTo>
                <a:cubicBezTo>
                  <a:pt x="4620" y="6317"/>
                  <a:pt x="4724" y="6317"/>
                  <a:pt x="4724" y="6317"/>
                </a:cubicBezTo>
                <a:cubicBezTo>
                  <a:pt x="4933" y="6317"/>
                  <a:pt x="5037" y="6113"/>
                  <a:pt x="5141" y="6113"/>
                </a:cubicBezTo>
                <a:cubicBezTo>
                  <a:pt x="5246" y="6113"/>
                  <a:pt x="5663" y="5909"/>
                  <a:pt x="5767" y="5706"/>
                </a:cubicBezTo>
                <a:cubicBezTo>
                  <a:pt x="5454" y="5706"/>
                  <a:pt x="5246" y="5909"/>
                  <a:pt x="5037" y="5909"/>
                </a:cubicBezTo>
                <a:cubicBezTo>
                  <a:pt x="5037" y="5909"/>
                  <a:pt x="5037" y="5909"/>
                  <a:pt x="5037" y="5909"/>
                </a:cubicBezTo>
                <a:cubicBezTo>
                  <a:pt x="4828" y="6113"/>
                  <a:pt x="4724" y="6113"/>
                  <a:pt x="4515" y="6113"/>
                </a:cubicBezTo>
                <a:cubicBezTo>
                  <a:pt x="4620" y="6113"/>
                  <a:pt x="4620" y="6113"/>
                  <a:pt x="4724" y="6113"/>
                </a:cubicBezTo>
                <a:cubicBezTo>
                  <a:pt x="4620" y="5909"/>
                  <a:pt x="4620" y="6113"/>
                  <a:pt x="4620" y="5909"/>
                </a:cubicBezTo>
                <a:cubicBezTo>
                  <a:pt x="4620" y="5909"/>
                  <a:pt x="4620" y="6113"/>
                  <a:pt x="4515" y="6113"/>
                </a:cubicBezTo>
                <a:cubicBezTo>
                  <a:pt x="4515" y="6113"/>
                  <a:pt x="4411" y="6113"/>
                  <a:pt x="4411" y="6113"/>
                </a:cubicBezTo>
                <a:cubicBezTo>
                  <a:pt x="4307" y="6113"/>
                  <a:pt x="4202" y="6113"/>
                  <a:pt x="4098" y="6317"/>
                </a:cubicBezTo>
                <a:cubicBezTo>
                  <a:pt x="4202" y="6317"/>
                  <a:pt x="4202" y="6317"/>
                  <a:pt x="4202" y="6317"/>
                </a:cubicBezTo>
                <a:cubicBezTo>
                  <a:pt x="4098" y="6317"/>
                  <a:pt x="4098" y="6317"/>
                  <a:pt x="4098" y="6317"/>
                </a:cubicBezTo>
                <a:cubicBezTo>
                  <a:pt x="4202" y="6317"/>
                  <a:pt x="4202" y="6521"/>
                  <a:pt x="4098" y="6521"/>
                </a:cubicBezTo>
                <a:cubicBezTo>
                  <a:pt x="3994" y="6521"/>
                  <a:pt x="3889" y="6317"/>
                  <a:pt x="3785" y="6317"/>
                </a:cubicBezTo>
                <a:cubicBezTo>
                  <a:pt x="3681" y="6317"/>
                  <a:pt x="3681" y="6317"/>
                  <a:pt x="3681" y="6113"/>
                </a:cubicBezTo>
                <a:cubicBezTo>
                  <a:pt x="3576" y="6113"/>
                  <a:pt x="3681" y="6113"/>
                  <a:pt x="3576" y="6113"/>
                </a:cubicBezTo>
                <a:cubicBezTo>
                  <a:pt x="3576" y="6113"/>
                  <a:pt x="3472" y="6113"/>
                  <a:pt x="3472" y="6113"/>
                </a:cubicBezTo>
                <a:cubicBezTo>
                  <a:pt x="3367" y="5909"/>
                  <a:pt x="3367" y="5909"/>
                  <a:pt x="3263" y="6113"/>
                </a:cubicBezTo>
                <a:cubicBezTo>
                  <a:pt x="3159" y="6317"/>
                  <a:pt x="3054" y="6521"/>
                  <a:pt x="2950" y="6521"/>
                </a:cubicBezTo>
                <a:cubicBezTo>
                  <a:pt x="2220" y="7743"/>
                  <a:pt x="1489" y="8966"/>
                  <a:pt x="759" y="9985"/>
                </a:cubicBezTo>
                <a:cubicBezTo>
                  <a:pt x="550" y="10392"/>
                  <a:pt x="446" y="10596"/>
                  <a:pt x="237" y="11004"/>
                </a:cubicBezTo>
                <a:cubicBezTo>
                  <a:pt x="237" y="11004"/>
                  <a:pt x="237" y="11004"/>
                  <a:pt x="237" y="11004"/>
                </a:cubicBezTo>
                <a:cubicBezTo>
                  <a:pt x="341" y="11004"/>
                  <a:pt x="341" y="11004"/>
                  <a:pt x="341" y="11004"/>
                </a:cubicBezTo>
                <a:cubicBezTo>
                  <a:pt x="446" y="11004"/>
                  <a:pt x="550" y="11004"/>
                  <a:pt x="654" y="11004"/>
                </a:cubicBezTo>
                <a:cubicBezTo>
                  <a:pt x="550" y="11004"/>
                  <a:pt x="446" y="11208"/>
                  <a:pt x="550" y="11208"/>
                </a:cubicBezTo>
                <a:cubicBezTo>
                  <a:pt x="550" y="11411"/>
                  <a:pt x="550" y="11411"/>
                  <a:pt x="550" y="11615"/>
                </a:cubicBezTo>
                <a:cubicBezTo>
                  <a:pt x="550" y="11615"/>
                  <a:pt x="550" y="11615"/>
                  <a:pt x="550" y="11819"/>
                </a:cubicBezTo>
                <a:cubicBezTo>
                  <a:pt x="654" y="11819"/>
                  <a:pt x="863" y="11615"/>
                  <a:pt x="967" y="11411"/>
                </a:cubicBezTo>
                <a:cubicBezTo>
                  <a:pt x="967" y="11411"/>
                  <a:pt x="1072" y="11411"/>
                  <a:pt x="1176" y="11411"/>
                </a:cubicBezTo>
                <a:cubicBezTo>
                  <a:pt x="1176" y="11208"/>
                  <a:pt x="1281" y="11208"/>
                  <a:pt x="1281" y="11208"/>
                </a:cubicBezTo>
                <a:cubicBezTo>
                  <a:pt x="1281" y="11411"/>
                  <a:pt x="1281" y="11411"/>
                  <a:pt x="1281" y="11411"/>
                </a:cubicBezTo>
                <a:cubicBezTo>
                  <a:pt x="1281" y="11411"/>
                  <a:pt x="1281" y="11615"/>
                  <a:pt x="1281" y="11615"/>
                </a:cubicBezTo>
                <a:cubicBezTo>
                  <a:pt x="1281" y="11615"/>
                  <a:pt x="1281" y="11615"/>
                  <a:pt x="1281" y="11615"/>
                </a:cubicBezTo>
                <a:cubicBezTo>
                  <a:pt x="1281" y="11615"/>
                  <a:pt x="1281" y="11819"/>
                  <a:pt x="1281" y="11819"/>
                </a:cubicBezTo>
                <a:cubicBezTo>
                  <a:pt x="1281" y="11819"/>
                  <a:pt x="1281" y="11819"/>
                  <a:pt x="1281" y="12023"/>
                </a:cubicBezTo>
                <a:cubicBezTo>
                  <a:pt x="1281" y="12023"/>
                  <a:pt x="1281" y="12226"/>
                  <a:pt x="1281" y="12226"/>
                </a:cubicBezTo>
                <a:cubicBezTo>
                  <a:pt x="1281" y="12430"/>
                  <a:pt x="1281" y="12838"/>
                  <a:pt x="1176" y="12838"/>
                </a:cubicBezTo>
                <a:cubicBezTo>
                  <a:pt x="1176" y="12838"/>
                  <a:pt x="1176" y="12838"/>
                  <a:pt x="1176" y="12838"/>
                </a:cubicBezTo>
                <a:cubicBezTo>
                  <a:pt x="1176" y="12838"/>
                  <a:pt x="1176" y="12838"/>
                  <a:pt x="1176" y="12838"/>
                </a:cubicBezTo>
                <a:cubicBezTo>
                  <a:pt x="1176" y="12838"/>
                  <a:pt x="1176" y="12838"/>
                  <a:pt x="1176" y="13042"/>
                </a:cubicBezTo>
                <a:cubicBezTo>
                  <a:pt x="1176" y="13042"/>
                  <a:pt x="1176" y="13042"/>
                  <a:pt x="1176" y="13042"/>
                </a:cubicBezTo>
                <a:cubicBezTo>
                  <a:pt x="1176" y="13042"/>
                  <a:pt x="1281" y="13245"/>
                  <a:pt x="1281" y="13245"/>
                </a:cubicBezTo>
                <a:cubicBezTo>
                  <a:pt x="1281" y="13245"/>
                  <a:pt x="1281" y="13245"/>
                  <a:pt x="1281" y="13245"/>
                </a:cubicBezTo>
                <a:cubicBezTo>
                  <a:pt x="1385" y="13245"/>
                  <a:pt x="1385" y="13449"/>
                  <a:pt x="1385" y="13245"/>
                </a:cubicBezTo>
                <a:cubicBezTo>
                  <a:pt x="1385" y="13653"/>
                  <a:pt x="1176" y="13653"/>
                  <a:pt x="1072" y="13857"/>
                </a:cubicBezTo>
                <a:cubicBezTo>
                  <a:pt x="1176" y="13857"/>
                  <a:pt x="1281" y="13653"/>
                  <a:pt x="1281" y="13653"/>
                </a:cubicBezTo>
                <a:cubicBezTo>
                  <a:pt x="1281" y="13653"/>
                  <a:pt x="1281" y="13653"/>
                  <a:pt x="1281" y="13653"/>
                </a:cubicBezTo>
                <a:cubicBezTo>
                  <a:pt x="1281" y="13653"/>
                  <a:pt x="1281" y="13653"/>
                  <a:pt x="1281" y="13653"/>
                </a:cubicBezTo>
                <a:cubicBezTo>
                  <a:pt x="1176" y="13857"/>
                  <a:pt x="1072" y="14060"/>
                  <a:pt x="967" y="14264"/>
                </a:cubicBezTo>
                <a:cubicBezTo>
                  <a:pt x="759" y="14264"/>
                  <a:pt x="863" y="14468"/>
                  <a:pt x="967" y="14468"/>
                </a:cubicBezTo>
                <a:cubicBezTo>
                  <a:pt x="967" y="14468"/>
                  <a:pt x="550" y="14672"/>
                  <a:pt x="759" y="14875"/>
                </a:cubicBezTo>
                <a:cubicBezTo>
                  <a:pt x="759" y="14875"/>
                  <a:pt x="759" y="14875"/>
                  <a:pt x="759" y="14875"/>
                </a:cubicBezTo>
                <a:cubicBezTo>
                  <a:pt x="863" y="14875"/>
                  <a:pt x="967" y="14672"/>
                  <a:pt x="1176" y="14672"/>
                </a:cubicBezTo>
                <a:cubicBezTo>
                  <a:pt x="1176" y="14672"/>
                  <a:pt x="1176" y="14672"/>
                  <a:pt x="1176" y="14672"/>
                </a:cubicBezTo>
                <a:cubicBezTo>
                  <a:pt x="1072" y="14672"/>
                  <a:pt x="967" y="14672"/>
                  <a:pt x="1072" y="14875"/>
                </a:cubicBezTo>
                <a:cubicBezTo>
                  <a:pt x="1072" y="14875"/>
                  <a:pt x="1176" y="14672"/>
                  <a:pt x="1176" y="14875"/>
                </a:cubicBezTo>
                <a:cubicBezTo>
                  <a:pt x="1072" y="14875"/>
                  <a:pt x="1072" y="14875"/>
                  <a:pt x="967" y="14875"/>
                </a:cubicBezTo>
                <a:cubicBezTo>
                  <a:pt x="967" y="14672"/>
                  <a:pt x="967" y="14672"/>
                  <a:pt x="1072" y="14672"/>
                </a:cubicBezTo>
                <a:cubicBezTo>
                  <a:pt x="967" y="14672"/>
                  <a:pt x="863" y="14875"/>
                  <a:pt x="863" y="14875"/>
                </a:cubicBezTo>
                <a:cubicBezTo>
                  <a:pt x="1072" y="14875"/>
                  <a:pt x="759" y="15283"/>
                  <a:pt x="967" y="15079"/>
                </a:cubicBezTo>
                <a:cubicBezTo>
                  <a:pt x="967" y="15283"/>
                  <a:pt x="863" y="15283"/>
                  <a:pt x="863" y="15487"/>
                </a:cubicBezTo>
                <a:cubicBezTo>
                  <a:pt x="863" y="15487"/>
                  <a:pt x="863" y="15487"/>
                  <a:pt x="967" y="15283"/>
                </a:cubicBezTo>
                <a:cubicBezTo>
                  <a:pt x="863" y="15487"/>
                  <a:pt x="863" y="15487"/>
                  <a:pt x="863" y="15487"/>
                </a:cubicBezTo>
                <a:cubicBezTo>
                  <a:pt x="759" y="15487"/>
                  <a:pt x="759" y="15487"/>
                  <a:pt x="759" y="15691"/>
                </a:cubicBezTo>
                <a:cubicBezTo>
                  <a:pt x="759" y="15691"/>
                  <a:pt x="759" y="15691"/>
                  <a:pt x="759" y="15894"/>
                </a:cubicBezTo>
                <a:cubicBezTo>
                  <a:pt x="863" y="15691"/>
                  <a:pt x="1072" y="15487"/>
                  <a:pt x="1281" y="15283"/>
                </a:cubicBezTo>
                <a:cubicBezTo>
                  <a:pt x="1176" y="15283"/>
                  <a:pt x="1072" y="15283"/>
                  <a:pt x="1072" y="15487"/>
                </a:cubicBezTo>
                <a:cubicBezTo>
                  <a:pt x="1072" y="15487"/>
                  <a:pt x="1072" y="15691"/>
                  <a:pt x="1072" y="15691"/>
                </a:cubicBezTo>
                <a:cubicBezTo>
                  <a:pt x="1072" y="15487"/>
                  <a:pt x="1072" y="15487"/>
                  <a:pt x="1072" y="15487"/>
                </a:cubicBezTo>
                <a:cubicBezTo>
                  <a:pt x="967" y="15487"/>
                  <a:pt x="863" y="15487"/>
                  <a:pt x="863" y="15691"/>
                </a:cubicBezTo>
                <a:cubicBezTo>
                  <a:pt x="863" y="15691"/>
                  <a:pt x="863" y="15691"/>
                  <a:pt x="863" y="15691"/>
                </a:cubicBezTo>
                <a:cubicBezTo>
                  <a:pt x="759" y="15691"/>
                  <a:pt x="759" y="15894"/>
                  <a:pt x="759" y="15894"/>
                </a:cubicBezTo>
                <a:cubicBezTo>
                  <a:pt x="759" y="15894"/>
                  <a:pt x="863" y="15894"/>
                  <a:pt x="863" y="15894"/>
                </a:cubicBezTo>
                <a:cubicBezTo>
                  <a:pt x="863" y="15894"/>
                  <a:pt x="967" y="15894"/>
                  <a:pt x="1072" y="15894"/>
                </a:cubicBezTo>
                <a:cubicBezTo>
                  <a:pt x="967" y="15894"/>
                  <a:pt x="759" y="15894"/>
                  <a:pt x="654" y="16098"/>
                </a:cubicBezTo>
                <a:cubicBezTo>
                  <a:pt x="550" y="16302"/>
                  <a:pt x="863" y="16302"/>
                  <a:pt x="863" y="16302"/>
                </a:cubicBezTo>
                <a:cubicBezTo>
                  <a:pt x="863" y="16302"/>
                  <a:pt x="863" y="16302"/>
                  <a:pt x="863" y="16302"/>
                </a:cubicBezTo>
                <a:cubicBezTo>
                  <a:pt x="863" y="16302"/>
                  <a:pt x="863" y="16302"/>
                  <a:pt x="863" y="16302"/>
                </a:cubicBezTo>
                <a:cubicBezTo>
                  <a:pt x="863" y="16302"/>
                  <a:pt x="863" y="16506"/>
                  <a:pt x="863" y="16506"/>
                </a:cubicBezTo>
                <a:cubicBezTo>
                  <a:pt x="863" y="16506"/>
                  <a:pt x="967" y="16506"/>
                  <a:pt x="967" y="16506"/>
                </a:cubicBezTo>
                <a:cubicBezTo>
                  <a:pt x="967" y="16506"/>
                  <a:pt x="863" y="16506"/>
                  <a:pt x="759" y="16506"/>
                </a:cubicBezTo>
                <a:cubicBezTo>
                  <a:pt x="863" y="16506"/>
                  <a:pt x="967" y="16709"/>
                  <a:pt x="1072" y="16506"/>
                </a:cubicBezTo>
                <a:cubicBezTo>
                  <a:pt x="1072" y="16506"/>
                  <a:pt x="1072" y="16506"/>
                  <a:pt x="967" y="16506"/>
                </a:cubicBezTo>
                <a:cubicBezTo>
                  <a:pt x="1072" y="16709"/>
                  <a:pt x="1176" y="16506"/>
                  <a:pt x="1281" y="16302"/>
                </a:cubicBezTo>
                <a:cubicBezTo>
                  <a:pt x="1176" y="16506"/>
                  <a:pt x="1176" y="16506"/>
                  <a:pt x="1072" y="16709"/>
                </a:cubicBezTo>
                <a:cubicBezTo>
                  <a:pt x="1072" y="16709"/>
                  <a:pt x="1072" y="16913"/>
                  <a:pt x="1072" y="16913"/>
                </a:cubicBezTo>
                <a:cubicBezTo>
                  <a:pt x="1176" y="17117"/>
                  <a:pt x="1281" y="16913"/>
                  <a:pt x="1281" y="16709"/>
                </a:cubicBezTo>
                <a:cubicBezTo>
                  <a:pt x="1385" y="16913"/>
                  <a:pt x="1281" y="16913"/>
                  <a:pt x="1281" y="16913"/>
                </a:cubicBezTo>
                <a:cubicBezTo>
                  <a:pt x="1281" y="16913"/>
                  <a:pt x="1176" y="17117"/>
                  <a:pt x="1281" y="17117"/>
                </a:cubicBezTo>
                <a:cubicBezTo>
                  <a:pt x="1281" y="17117"/>
                  <a:pt x="1281" y="17117"/>
                  <a:pt x="1176" y="17117"/>
                </a:cubicBezTo>
                <a:cubicBezTo>
                  <a:pt x="1176" y="16913"/>
                  <a:pt x="1072" y="17117"/>
                  <a:pt x="1176" y="17117"/>
                </a:cubicBezTo>
                <a:cubicBezTo>
                  <a:pt x="1281" y="17321"/>
                  <a:pt x="1281" y="17117"/>
                  <a:pt x="1385" y="17117"/>
                </a:cubicBezTo>
                <a:cubicBezTo>
                  <a:pt x="1385" y="17117"/>
                  <a:pt x="1281" y="17117"/>
                  <a:pt x="1281" y="17321"/>
                </a:cubicBezTo>
                <a:cubicBezTo>
                  <a:pt x="1281" y="17321"/>
                  <a:pt x="1385" y="17321"/>
                  <a:pt x="1385" y="17321"/>
                </a:cubicBezTo>
                <a:cubicBezTo>
                  <a:pt x="1385" y="17321"/>
                  <a:pt x="1281" y="17321"/>
                  <a:pt x="1281" y="17321"/>
                </a:cubicBezTo>
                <a:cubicBezTo>
                  <a:pt x="1281" y="17321"/>
                  <a:pt x="1281" y="17321"/>
                  <a:pt x="1281" y="17321"/>
                </a:cubicBezTo>
                <a:cubicBezTo>
                  <a:pt x="1281" y="17321"/>
                  <a:pt x="1281" y="17525"/>
                  <a:pt x="1281" y="17525"/>
                </a:cubicBezTo>
                <a:cubicBezTo>
                  <a:pt x="1281" y="17321"/>
                  <a:pt x="1385" y="17525"/>
                  <a:pt x="1489" y="17525"/>
                </a:cubicBezTo>
                <a:cubicBezTo>
                  <a:pt x="1698" y="17525"/>
                  <a:pt x="1802" y="17525"/>
                  <a:pt x="2011" y="17525"/>
                </a:cubicBezTo>
                <a:cubicBezTo>
                  <a:pt x="2741" y="17525"/>
                  <a:pt x="3367" y="17525"/>
                  <a:pt x="3994" y="17525"/>
                </a:cubicBezTo>
                <a:cubicBezTo>
                  <a:pt x="5246" y="17525"/>
                  <a:pt x="6498" y="17525"/>
                  <a:pt x="7750" y="17525"/>
                </a:cubicBezTo>
                <a:cubicBezTo>
                  <a:pt x="7854" y="17525"/>
                  <a:pt x="7959" y="17525"/>
                  <a:pt x="7959" y="17525"/>
                </a:cubicBezTo>
                <a:cubicBezTo>
                  <a:pt x="7959" y="17525"/>
                  <a:pt x="8063" y="17117"/>
                  <a:pt x="8063" y="17321"/>
                </a:cubicBezTo>
                <a:cubicBezTo>
                  <a:pt x="8063" y="17321"/>
                  <a:pt x="7959" y="17525"/>
                  <a:pt x="8063" y="17525"/>
                </a:cubicBezTo>
                <a:cubicBezTo>
                  <a:pt x="8063" y="17728"/>
                  <a:pt x="8167" y="17728"/>
                  <a:pt x="8167" y="17728"/>
                </a:cubicBezTo>
                <a:cubicBezTo>
                  <a:pt x="8272" y="17728"/>
                  <a:pt x="8585" y="17525"/>
                  <a:pt x="8481" y="17932"/>
                </a:cubicBezTo>
                <a:cubicBezTo>
                  <a:pt x="8585" y="17728"/>
                  <a:pt x="8585" y="17932"/>
                  <a:pt x="8689" y="17932"/>
                </a:cubicBezTo>
                <a:cubicBezTo>
                  <a:pt x="8689" y="17932"/>
                  <a:pt x="8794" y="17932"/>
                  <a:pt x="8898" y="17932"/>
                </a:cubicBezTo>
                <a:cubicBezTo>
                  <a:pt x="8898" y="17932"/>
                  <a:pt x="8794" y="17932"/>
                  <a:pt x="8898" y="17932"/>
                </a:cubicBezTo>
                <a:cubicBezTo>
                  <a:pt x="8898" y="17932"/>
                  <a:pt x="8898" y="17932"/>
                  <a:pt x="8898" y="17932"/>
                </a:cubicBezTo>
                <a:cubicBezTo>
                  <a:pt x="9002" y="17932"/>
                  <a:pt x="9107" y="18136"/>
                  <a:pt x="9211" y="17932"/>
                </a:cubicBezTo>
                <a:cubicBezTo>
                  <a:pt x="9315" y="17932"/>
                  <a:pt x="9315" y="17728"/>
                  <a:pt x="9420" y="17728"/>
                </a:cubicBezTo>
                <a:cubicBezTo>
                  <a:pt x="9420" y="17728"/>
                  <a:pt x="9420" y="17728"/>
                  <a:pt x="9315" y="17932"/>
                </a:cubicBezTo>
                <a:cubicBezTo>
                  <a:pt x="9420" y="17932"/>
                  <a:pt x="9420" y="17525"/>
                  <a:pt x="9524" y="17525"/>
                </a:cubicBezTo>
                <a:cubicBezTo>
                  <a:pt x="9628" y="17525"/>
                  <a:pt x="9420" y="17728"/>
                  <a:pt x="9420" y="17728"/>
                </a:cubicBezTo>
                <a:cubicBezTo>
                  <a:pt x="9524" y="17728"/>
                  <a:pt x="9524" y="17728"/>
                  <a:pt x="9524" y="17728"/>
                </a:cubicBezTo>
                <a:cubicBezTo>
                  <a:pt x="9524" y="17728"/>
                  <a:pt x="9628" y="17728"/>
                  <a:pt x="9628" y="17525"/>
                </a:cubicBezTo>
                <a:cubicBezTo>
                  <a:pt x="9628" y="17525"/>
                  <a:pt x="9628" y="17525"/>
                  <a:pt x="9628" y="17525"/>
                </a:cubicBezTo>
                <a:cubicBezTo>
                  <a:pt x="9628" y="17525"/>
                  <a:pt x="9628" y="17525"/>
                  <a:pt x="9628" y="17525"/>
                </a:cubicBezTo>
                <a:cubicBezTo>
                  <a:pt x="9733" y="17525"/>
                  <a:pt x="9733" y="17525"/>
                  <a:pt x="9837" y="17525"/>
                </a:cubicBezTo>
                <a:cubicBezTo>
                  <a:pt x="9941" y="17728"/>
                  <a:pt x="10046" y="17525"/>
                  <a:pt x="10046" y="17728"/>
                </a:cubicBezTo>
                <a:cubicBezTo>
                  <a:pt x="10046" y="18136"/>
                  <a:pt x="10046" y="18136"/>
                  <a:pt x="10254" y="18136"/>
                </a:cubicBezTo>
                <a:cubicBezTo>
                  <a:pt x="10254" y="18136"/>
                  <a:pt x="10150" y="18136"/>
                  <a:pt x="10150" y="18340"/>
                </a:cubicBezTo>
                <a:cubicBezTo>
                  <a:pt x="10150" y="18340"/>
                  <a:pt x="10150" y="18340"/>
                  <a:pt x="10150" y="18340"/>
                </a:cubicBezTo>
                <a:cubicBezTo>
                  <a:pt x="10150" y="18340"/>
                  <a:pt x="10254" y="18340"/>
                  <a:pt x="10254" y="18340"/>
                </a:cubicBezTo>
                <a:cubicBezTo>
                  <a:pt x="10254" y="18543"/>
                  <a:pt x="10150" y="18543"/>
                  <a:pt x="10150" y="18543"/>
                </a:cubicBezTo>
                <a:cubicBezTo>
                  <a:pt x="10150" y="18747"/>
                  <a:pt x="10254" y="18543"/>
                  <a:pt x="10254" y="18747"/>
                </a:cubicBezTo>
                <a:cubicBezTo>
                  <a:pt x="10254" y="18747"/>
                  <a:pt x="10150" y="18747"/>
                  <a:pt x="10150" y="18747"/>
                </a:cubicBezTo>
                <a:cubicBezTo>
                  <a:pt x="10150" y="18747"/>
                  <a:pt x="10150" y="18747"/>
                  <a:pt x="10150" y="18747"/>
                </a:cubicBezTo>
                <a:cubicBezTo>
                  <a:pt x="10046" y="19155"/>
                  <a:pt x="10254" y="18747"/>
                  <a:pt x="10254" y="18951"/>
                </a:cubicBezTo>
                <a:cubicBezTo>
                  <a:pt x="10254" y="19155"/>
                  <a:pt x="10776" y="19155"/>
                  <a:pt x="10776" y="19155"/>
                </a:cubicBezTo>
                <a:cubicBezTo>
                  <a:pt x="10776" y="19155"/>
                  <a:pt x="10776" y="19155"/>
                  <a:pt x="10776" y="19155"/>
                </a:cubicBezTo>
                <a:cubicBezTo>
                  <a:pt x="10776" y="19155"/>
                  <a:pt x="10776" y="19155"/>
                  <a:pt x="10776" y="19155"/>
                </a:cubicBezTo>
                <a:cubicBezTo>
                  <a:pt x="10776" y="19358"/>
                  <a:pt x="10881" y="19358"/>
                  <a:pt x="10881" y="19155"/>
                </a:cubicBezTo>
                <a:cubicBezTo>
                  <a:pt x="10881" y="19155"/>
                  <a:pt x="10881" y="19155"/>
                  <a:pt x="10881" y="19358"/>
                </a:cubicBezTo>
                <a:cubicBezTo>
                  <a:pt x="10985" y="19155"/>
                  <a:pt x="10985" y="19358"/>
                  <a:pt x="10985" y="19358"/>
                </a:cubicBezTo>
                <a:cubicBezTo>
                  <a:pt x="10985" y="19358"/>
                  <a:pt x="10985" y="19562"/>
                  <a:pt x="10985" y="19358"/>
                </a:cubicBezTo>
                <a:cubicBezTo>
                  <a:pt x="10985" y="19766"/>
                  <a:pt x="11089" y="19562"/>
                  <a:pt x="10985" y="19766"/>
                </a:cubicBezTo>
                <a:cubicBezTo>
                  <a:pt x="11089" y="19766"/>
                  <a:pt x="11089" y="19766"/>
                  <a:pt x="10985" y="19766"/>
                </a:cubicBezTo>
                <a:cubicBezTo>
                  <a:pt x="11089" y="19766"/>
                  <a:pt x="11089" y="19970"/>
                  <a:pt x="11089" y="19970"/>
                </a:cubicBezTo>
                <a:cubicBezTo>
                  <a:pt x="11089" y="19970"/>
                  <a:pt x="11089" y="19970"/>
                  <a:pt x="11089" y="19970"/>
                </a:cubicBezTo>
                <a:cubicBezTo>
                  <a:pt x="11089" y="19970"/>
                  <a:pt x="11089" y="19970"/>
                  <a:pt x="11089" y="19970"/>
                </a:cubicBezTo>
                <a:cubicBezTo>
                  <a:pt x="11089" y="19970"/>
                  <a:pt x="10985" y="19970"/>
                  <a:pt x="10985" y="19970"/>
                </a:cubicBezTo>
                <a:cubicBezTo>
                  <a:pt x="10881" y="19970"/>
                  <a:pt x="10985" y="20174"/>
                  <a:pt x="10985" y="20174"/>
                </a:cubicBezTo>
                <a:cubicBezTo>
                  <a:pt x="10881" y="20174"/>
                  <a:pt x="10881" y="19970"/>
                  <a:pt x="10776" y="20174"/>
                </a:cubicBezTo>
                <a:cubicBezTo>
                  <a:pt x="10776" y="20174"/>
                  <a:pt x="10776" y="19970"/>
                  <a:pt x="10776" y="19970"/>
                </a:cubicBezTo>
                <a:cubicBezTo>
                  <a:pt x="10776" y="19970"/>
                  <a:pt x="10776" y="19970"/>
                  <a:pt x="10672" y="19970"/>
                </a:cubicBezTo>
                <a:cubicBezTo>
                  <a:pt x="10776" y="19970"/>
                  <a:pt x="10776" y="19970"/>
                  <a:pt x="10776" y="19970"/>
                </a:cubicBezTo>
                <a:cubicBezTo>
                  <a:pt x="10776" y="19970"/>
                  <a:pt x="10776" y="19970"/>
                  <a:pt x="10776" y="19970"/>
                </a:cubicBezTo>
                <a:cubicBezTo>
                  <a:pt x="10776" y="19766"/>
                  <a:pt x="10672" y="19766"/>
                  <a:pt x="10776" y="19766"/>
                </a:cubicBezTo>
                <a:cubicBezTo>
                  <a:pt x="10672" y="19766"/>
                  <a:pt x="10672" y="19766"/>
                  <a:pt x="10672" y="19766"/>
                </a:cubicBezTo>
                <a:cubicBezTo>
                  <a:pt x="10776" y="19970"/>
                  <a:pt x="10567" y="20377"/>
                  <a:pt x="10463" y="20581"/>
                </a:cubicBezTo>
                <a:cubicBezTo>
                  <a:pt x="10463" y="20581"/>
                  <a:pt x="10359" y="20785"/>
                  <a:pt x="10254" y="20989"/>
                </a:cubicBezTo>
                <a:cubicBezTo>
                  <a:pt x="10254" y="20989"/>
                  <a:pt x="10150" y="20989"/>
                  <a:pt x="10150" y="20989"/>
                </a:cubicBezTo>
                <a:cubicBezTo>
                  <a:pt x="10150" y="21192"/>
                  <a:pt x="10150" y="21192"/>
                  <a:pt x="10046" y="21396"/>
                </a:cubicBezTo>
                <a:cubicBezTo>
                  <a:pt x="10046" y="21396"/>
                  <a:pt x="10046" y="21396"/>
                  <a:pt x="10046" y="21396"/>
                </a:cubicBezTo>
                <a:cubicBezTo>
                  <a:pt x="10046" y="21600"/>
                  <a:pt x="9941" y="21396"/>
                  <a:pt x="9941" y="21396"/>
                </a:cubicBezTo>
                <a:cubicBezTo>
                  <a:pt x="9837" y="21600"/>
                  <a:pt x="9941" y="21600"/>
                  <a:pt x="10046" y="21600"/>
                </a:cubicBezTo>
                <a:cubicBezTo>
                  <a:pt x="10046" y="21600"/>
                  <a:pt x="10150" y="21600"/>
                  <a:pt x="10254" y="21396"/>
                </a:cubicBezTo>
                <a:cubicBezTo>
                  <a:pt x="10254" y="21396"/>
                  <a:pt x="10150" y="21396"/>
                  <a:pt x="10150" y="21396"/>
                </a:cubicBezTo>
                <a:cubicBezTo>
                  <a:pt x="10254" y="21396"/>
                  <a:pt x="10359" y="21396"/>
                  <a:pt x="10359" y="21192"/>
                </a:cubicBezTo>
                <a:cubicBezTo>
                  <a:pt x="10463" y="21192"/>
                  <a:pt x="10567" y="21396"/>
                  <a:pt x="10672" y="21396"/>
                </a:cubicBezTo>
                <a:cubicBezTo>
                  <a:pt x="10672" y="21396"/>
                  <a:pt x="10672" y="21192"/>
                  <a:pt x="10567" y="21192"/>
                </a:cubicBezTo>
                <a:cubicBezTo>
                  <a:pt x="10672" y="21192"/>
                  <a:pt x="10776" y="21192"/>
                  <a:pt x="10776" y="21192"/>
                </a:cubicBezTo>
                <a:cubicBezTo>
                  <a:pt x="10881" y="21192"/>
                  <a:pt x="10881" y="21192"/>
                  <a:pt x="10985" y="21192"/>
                </a:cubicBezTo>
                <a:cubicBezTo>
                  <a:pt x="11089" y="20989"/>
                  <a:pt x="10985" y="20989"/>
                  <a:pt x="11089" y="20785"/>
                </a:cubicBezTo>
                <a:cubicBezTo>
                  <a:pt x="10985" y="20989"/>
                  <a:pt x="10881" y="20989"/>
                  <a:pt x="10881" y="20785"/>
                </a:cubicBezTo>
                <a:cubicBezTo>
                  <a:pt x="10881" y="20785"/>
                  <a:pt x="11089" y="20581"/>
                  <a:pt x="11089" y="20581"/>
                </a:cubicBezTo>
                <a:cubicBezTo>
                  <a:pt x="11194" y="20581"/>
                  <a:pt x="11402" y="20377"/>
                  <a:pt x="11507" y="20377"/>
                </a:cubicBezTo>
                <a:cubicBezTo>
                  <a:pt x="11507" y="20377"/>
                  <a:pt x="11507" y="20581"/>
                  <a:pt x="11611" y="20581"/>
                </a:cubicBezTo>
                <a:cubicBezTo>
                  <a:pt x="11611" y="20581"/>
                  <a:pt x="11611" y="20581"/>
                  <a:pt x="11611" y="20581"/>
                </a:cubicBezTo>
                <a:cubicBezTo>
                  <a:pt x="11611" y="20581"/>
                  <a:pt x="11611" y="20581"/>
                  <a:pt x="11611" y="20581"/>
                </a:cubicBezTo>
                <a:cubicBezTo>
                  <a:pt x="11611" y="20581"/>
                  <a:pt x="11611" y="20581"/>
                  <a:pt x="11611" y="20581"/>
                </a:cubicBezTo>
                <a:cubicBezTo>
                  <a:pt x="11611" y="20581"/>
                  <a:pt x="11611" y="20581"/>
                  <a:pt x="11715" y="20581"/>
                </a:cubicBezTo>
                <a:cubicBezTo>
                  <a:pt x="11611" y="20581"/>
                  <a:pt x="11611" y="20581"/>
                  <a:pt x="11611" y="20581"/>
                </a:cubicBezTo>
                <a:cubicBezTo>
                  <a:pt x="11611" y="20377"/>
                  <a:pt x="11715" y="20377"/>
                  <a:pt x="11715" y="20377"/>
                </a:cubicBezTo>
                <a:cubicBezTo>
                  <a:pt x="11715" y="20377"/>
                  <a:pt x="11611" y="20377"/>
                  <a:pt x="11611" y="20377"/>
                </a:cubicBezTo>
                <a:cubicBezTo>
                  <a:pt x="11611" y="20377"/>
                  <a:pt x="11611" y="20377"/>
                  <a:pt x="11611" y="20377"/>
                </a:cubicBezTo>
                <a:cubicBezTo>
                  <a:pt x="11611" y="20377"/>
                  <a:pt x="11611" y="20377"/>
                  <a:pt x="11611" y="20377"/>
                </a:cubicBezTo>
                <a:cubicBezTo>
                  <a:pt x="11611" y="20377"/>
                  <a:pt x="11611" y="20377"/>
                  <a:pt x="11611" y="20377"/>
                </a:cubicBezTo>
                <a:cubicBezTo>
                  <a:pt x="11611" y="20377"/>
                  <a:pt x="11611" y="20377"/>
                  <a:pt x="11611" y="20377"/>
                </a:cubicBezTo>
                <a:cubicBezTo>
                  <a:pt x="11507" y="20377"/>
                  <a:pt x="11507" y="20377"/>
                  <a:pt x="11507" y="20377"/>
                </a:cubicBezTo>
                <a:cubicBezTo>
                  <a:pt x="11507" y="20377"/>
                  <a:pt x="11611" y="20377"/>
                  <a:pt x="11611" y="20377"/>
                </a:cubicBezTo>
                <a:cubicBezTo>
                  <a:pt x="11611" y="20377"/>
                  <a:pt x="11611" y="20377"/>
                  <a:pt x="11611" y="20377"/>
                </a:cubicBezTo>
                <a:cubicBezTo>
                  <a:pt x="11611" y="20377"/>
                  <a:pt x="11715" y="20377"/>
                  <a:pt x="11715" y="20377"/>
                </a:cubicBezTo>
                <a:cubicBezTo>
                  <a:pt x="11715" y="20377"/>
                  <a:pt x="11611" y="20377"/>
                  <a:pt x="11611" y="20377"/>
                </a:cubicBezTo>
                <a:cubicBezTo>
                  <a:pt x="11715" y="20377"/>
                  <a:pt x="11924" y="20377"/>
                  <a:pt x="12028" y="20174"/>
                </a:cubicBezTo>
                <a:cubicBezTo>
                  <a:pt x="12028" y="20174"/>
                  <a:pt x="12237" y="19766"/>
                  <a:pt x="12341" y="19970"/>
                </a:cubicBezTo>
                <a:cubicBezTo>
                  <a:pt x="12341" y="19766"/>
                  <a:pt x="12654" y="19562"/>
                  <a:pt x="12446" y="19562"/>
                </a:cubicBezTo>
                <a:cubicBezTo>
                  <a:pt x="12654" y="19562"/>
                  <a:pt x="12863" y="19358"/>
                  <a:pt x="12967" y="19155"/>
                </a:cubicBezTo>
                <a:cubicBezTo>
                  <a:pt x="13072" y="18951"/>
                  <a:pt x="13176" y="18951"/>
                  <a:pt x="13281" y="18747"/>
                </a:cubicBezTo>
                <a:cubicBezTo>
                  <a:pt x="13385" y="18747"/>
                  <a:pt x="13489" y="18543"/>
                  <a:pt x="13594" y="18340"/>
                </a:cubicBezTo>
                <a:cubicBezTo>
                  <a:pt x="13698" y="18340"/>
                  <a:pt x="13802" y="18136"/>
                  <a:pt x="13907" y="18136"/>
                </a:cubicBezTo>
                <a:cubicBezTo>
                  <a:pt x="13907" y="17932"/>
                  <a:pt x="13907" y="17932"/>
                  <a:pt x="13802" y="17932"/>
                </a:cubicBezTo>
                <a:cubicBezTo>
                  <a:pt x="13802" y="17932"/>
                  <a:pt x="13698" y="17932"/>
                  <a:pt x="13698" y="17728"/>
                </a:cubicBezTo>
                <a:cubicBezTo>
                  <a:pt x="13802" y="17932"/>
                  <a:pt x="13907" y="17932"/>
                  <a:pt x="14011" y="17932"/>
                </a:cubicBezTo>
                <a:cubicBezTo>
                  <a:pt x="14115" y="17728"/>
                  <a:pt x="14428" y="17525"/>
                  <a:pt x="14428" y="17321"/>
                </a:cubicBezTo>
                <a:cubicBezTo>
                  <a:pt x="14533" y="17321"/>
                  <a:pt x="14637" y="17321"/>
                  <a:pt x="14637" y="17321"/>
                </a:cubicBezTo>
                <a:cubicBezTo>
                  <a:pt x="14741" y="17117"/>
                  <a:pt x="14846" y="16913"/>
                  <a:pt x="14950" y="16709"/>
                </a:cubicBezTo>
                <a:cubicBezTo>
                  <a:pt x="15054" y="16709"/>
                  <a:pt x="15159" y="16709"/>
                  <a:pt x="15367" y="16709"/>
                </a:cubicBezTo>
                <a:cubicBezTo>
                  <a:pt x="15576" y="16709"/>
                  <a:pt x="15785" y="16709"/>
                  <a:pt x="15994" y="16709"/>
                </a:cubicBezTo>
                <a:cubicBezTo>
                  <a:pt x="16098" y="16709"/>
                  <a:pt x="16098" y="16709"/>
                  <a:pt x="16202" y="16709"/>
                </a:cubicBezTo>
                <a:cubicBezTo>
                  <a:pt x="16307" y="16913"/>
                  <a:pt x="16411" y="16709"/>
                  <a:pt x="16515" y="16709"/>
                </a:cubicBezTo>
                <a:close/>
                <a:moveTo>
                  <a:pt x="12446" y="19766"/>
                </a:moveTo>
                <a:cubicBezTo>
                  <a:pt x="12654" y="19766"/>
                  <a:pt x="12759" y="19766"/>
                  <a:pt x="12967" y="19766"/>
                </a:cubicBezTo>
                <a:cubicBezTo>
                  <a:pt x="13072" y="19766"/>
                  <a:pt x="13072" y="19766"/>
                  <a:pt x="13176" y="19766"/>
                </a:cubicBezTo>
                <a:cubicBezTo>
                  <a:pt x="13176" y="19766"/>
                  <a:pt x="13281" y="19562"/>
                  <a:pt x="13281" y="19766"/>
                </a:cubicBezTo>
                <a:cubicBezTo>
                  <a:pt x="13385" y="19562"/>
                  <a:pt x="13489" y="19358"/>
                  <a:pt x="13594" y="19155"/>
                </a:cubicBezTo>
                <a:cubicBezTo>
                  <a:pt x="13594" y="19155"/>
                  <a:pt x="13907" y="18340"/>
                  <a:pt x="14011" y="18340"/>
                </a:cubicBezTo>
                <a:cubicBezTo>
                  <a:pt x="13907" y="18543"/>
                  <a:pt x="14115" y="18543"/>
                  <a:pt x="14115" y="18543"/>
                </a:cubicBezTo>
                <a:cubicBezTo>
                  <a:pt x="14220" y="18543"/>
                  <a:pt x="14220" y="18543"/>
                  <a:pt x="14324" y="18543"/>
                </a:cubicBezTo>
                <a:cubicBezTo>
                  <a:pt x="14324" y="18747"/>
                  <a:pt x="14115" y="19155"/>
                  <a:pt x="14115" y="19358"/>
                </a:cubicBezTo>
                <a:cubicBezTo>
                  <a:pt x="14115" y="19562"/>
                  <a:pt x="14220" y="19358"/>
                  <a:pt x="14220" y="19562"/>
                </a:cubicBezTo>
                <a:cubicBezTo>
                  <a:pt x="14220" y="19562"/>
                  <a:pt x="14115" y="19562"/>
                  <a:pt x="14115" y="19562"/>
                </a:cubicBezTo>
                <a:cubicBezTo>
                  <a:pt x="14220" y="19766"/>
                  <a:pt x="14115" y="19766"/>
                  <a:pt x="14220" y="19766"/>
                </a:cubicBezTo>
                <a:cubicBezTo>
                  <a:pt x="14324" y="19766"/>
                  <a:pt x="14428" y="19766"/>
                  <a:pt x="14533" y="19562"/>
                </a:cubicBezTo>
                <a:cubicBezTo>
                  <a:pt x="14533" y="19562"/>
                  <a:pt x="14533" y="19562"/>
                  <a:pt x="14533" y="19562"/>
                </a:cubicBezTo>
                <a:cubicBezTo>
                  <a:pt x="14533" y="19766"/>
                  <a:pt x="14950" y="19358"/>
                  <a:pt x="14950" y="19358"/>
                </a:cubicBezTo>
                <a:cubicBezTo>
                  <a:pt x="14950" y="19358"/>
                  <a:pt x="14950" y="19358"/>
                  <a:pt x="14950" y="19358"/>
                </a:cubicBezTo>
                <a:cubicBezTo>
                  <a:pt x="14950" y="19358"/>
                  <a:pt x="14846" y="19562"/>
                  <a:pt x="14741" y="19562"/>
                </a:cubicBezTo>
                <a:cubicBezTo>
                  <a:pt x="14846" y="19562"/>
                  <a:pt x="14846" y="19562"/>
                  <a:pt x="14950" y="19562"/>
                </a:cubicBezTo>
                <a:cubicBezTo>
                  <a:pt x="14950" y="19562"/>
                  <a:pt x="15054" y="19562"/>
                  <a:pt x="15159" y="19562"/>
                </a:cubicBezTo>
                <a:cubicBezTo>
                  <a:pt x="15054" y="19562"/>
                  <a:pt x="14950" y="19562"/>
                  <a:pt x="14950" y="19766"/>
                </a:cubicBezTo>
                <a:cubicBezTo>
                  <a:pt x="14950" y="19766"/>
                  <a:pt x="14950" y="19766"/>
                  <a:pt x="14846" y="19766"/>
                </a:cubicBezTo>
                <a:cubicBezTo>
                  <a:pt x="14950" y="19766"/>
                  <a:pt x="14950" y="19766"/>
                  <a:pt x="14950" y="19562"/>
                </a:cubicBezTo>
                <a:cubicBezTo>
                  <a:pt x="14950" y="19562"/>
                  <a:pt x="14950" y="19562"/>
                  <a:pt x="14846" y="19562"/>
                </a:cubicBezTo>
                <a:cubicBezTo>
                  <a:pt x="14846" y="19766"/>
                  <a:pt x="14637" y="19970"/>
                  <a:pt x="14533" y="19970"/>
                </a:cubicBezTo>
                <a:cubicBezTo>
                  <a:pt x="14533" y="19970"/>
                  <a:pt x="14533" y="19970"/>
                  <a:pt x="14533" y="19970"/>
                </a:cubicBezTo>
                <a:cubicBezTo>
                  <a:pt x="14533" y="20174"/>
                  <a:pt x="14428" y="20174"/>
                  <a:pt x="14324" y="20174"/>
                </a:cubicBezTo>
                <a:cubicBezTo>
                  <a:pt x="14428" y="20174"/>
                  <a:pt x="14428" y="20174"/>
                  <a:pt x="14428" y="20174"/>
                </a:cubicBezTo>
                <a:cubicBezTo>
                  <a:pt x="14428" y="20174"/>
                  <a:pt x="14324" y="20377"/>
                  <a:pt x="14324" y="20581"/>
                </a:cubicBezTo>
                <a:cubicBezTo>
                  <a:pt x="14324" y="20581"/>
                  <a:pt x="14324" y="20785"/>
                  <a:pt x="14428" y="20785"/>
                </a:cubicBezTo>
                <a:cubicBezTo>
                  <a:pt x="14428" y="20785"/>
                  <a:pt x="14533" y="20581"/>
                  <a:pt x="14533" y="20581"/>
                </a:cubicBezTo>
                <a:cubicBezTo>
                  <a:pt x="14637" y="20581"/>
                  <a:pt x="14741" y="20377"/>
                  <a:pt x="14741" y="20377"/>
                </a:cubicBezTo>
                <a:cubicBezTo>
                  <a:pt x="14741" y="20377"/>
                  <a:pt x="14846" y="20377"/>
                  <a:pt x="14846" y="20174"/>
                </a:cubicBezTo>
                <a:cubicBezTo>
                  <a:pt x="14846" y="20174"/>
                  <a:pt x="14846" y="20174"/>
                  <a:pt x="14846" y="20174"/>
                </a:cubicBezTo>
                <a:cubicBezTo>
                  <a:pt x="14846" y="20174"/>
                  <a:pt x="14846" y="20174"/>
                  <a:pt x="14846" y="20174"/>
                </a:cubicBezTo>
                <a:cubicBezTo>
                  <a:pt x="14950" y="20174"/>
                  <a:pt x="14950" y="20174"/>
                  <a:pt x="14950" y="20174"/>
                </a:cubicBezTo>
                <a:cubicBezTo>
                  <a:pt x="14950" y="20174"/>
                  <a:pt x="15054" y="20174"/>
                  <a:pt x="15054" y="19970"/>
                </a:cubicBezTo>
                <a:cubicBezTo>
                  <a:pt x="15159" y="20174"/>
                  <a:pt x="15263" y="19970"/>
                  <a:pt x="15367" y="19766"/>
                </a:cubicBezTo>
                <a:cubicBezTo>
                  <a:pt x="15472" y="19766"/>
                  <a:pt x="15681" y="19766"/>
                  <a:pt x="15681" y="19562"/>
                </a:cubicBezTo>
                <a:cubicBezTo>
                  <a:pt x="15681" y="19562"/>
                  <a:pt x="15681" y="19562"/>
                  <a:pt x="15681" y="19562"/>
                </a:cubicBezTo>
                <a:cubicBezTo>
                  <a:pt x="15681" y="19562"/>
                  <a:pt x="15681" y="19562"/>
                  <a:pt x="15681" y="19358"/>
                </a:cubicBezTo>
                <a:cubicBezTo>
                  <a:pt x="15681" y="19358"/>
                  <a:pt x="15576" y="19358"/>
                  <a:pt x="15576" y="19358"/>
                </a:cubicBezTo>
                <a:cubicBezTo>
                  <a:pt x="15576" y="19358"/>
                  <a:pt x="15576" y="19358"/>
                  <a:pt x="15472" y="19358"/>
                </a:cubicBezTo>
                <a:cubicBezTo>
                  <a:pt x="15472" y="19358"/>
                  <a:pt x="15367" y="19562"/>
                  <a:pt x="15367" y="19358"/>
                </a:cubicBezTo>
                <a:cubicBezTo>
                  <a:pt x="15367" y="19358"/>
                  <a:pt x="15367" y="19358"/>
                  <a:pt x="15367" y="19358"/>
                </a:cubicBezTo>
                <a:cubicBezTo>
                  <a:pt x="15263" y="19358"/>
                  <a:pt x="15159" y="19358"/>
                  <a:pt x="15054" y="19155"/>
                </a:cubicBezTo>
                <a:cubicBezTo>
                  <a:pt x="15054" y="19155"/>
                  <a:pt x="15159" y="19155"/>
                  <a:pt x="15159" y="19155"/>
                </a:cubicBezTo>
                <a:cubicBezTo>
                  <a:pt x="15054" y="19155"/>
                  <a:pt x="15054" y="19155"/>
                  <a:pt x="14950" y="19155"/>
                </a:cubicBezTo>
                <a:cubicBezTo>
                  <a:pt x="14950" y="18951"/>
                  <a:pt x="14950" y="18747"/>
                  <a:pt x="14950" y="18543"/>
                </a:cubicBezTo>
                <a:cubicBezTo>
                  <a:pt x="14950" y="18543"/>
                  <a:pt x="14950" y="18543"/>
                  <a:pt x="14846" y="18543"/>
                </a:cubicBezTo>
                <a:cubicBezTo>
                  <a:pt x="14950" y="18543"/>
                  <a:pt x="15054" y="18340"/>
                  <a:pt x="15054" y="18136"/>
                </a:cubicBezTo>
                <a:cubicBezTo>
                  <a:pt x="15054" y="18136"/>
                  <a:pt x="15054" y="18136"/>
                  <a:pt x="15054" y="18136"/>
                </a:cubicBezTo>
                <a:cubicBezTo>
                  <a:pt x="15054" y="18136"/>
                  <a:pt x="15054" y="18136"/>
                  <a:pt x="15054" y="18136"/>
                </a:cubicBezTo>
                <a:cubicBezTo>
                  <a:pt x="15054" y="18136"/>
                  <a:pt x="14950" y="18340"/>
                  <a:pt x="14846" y="18340"/>
                </a:cubicBezTo>
                <a:cubicBezTo>
                  <a:pt x="14846" y="18136"/>
                  <a:pt x="14846" y="18136"/>
                  <a:pt x="14846" y="18136"/>
                </a:cubicBezTo>
                <a:cubicBezTo>
                  <a:pt x="14846" y="17932"/>
                  <a:pt x="14741" y="17932"/>
                  <a:pt x="14637" y="18136"/>
                </a:cubicBezTo>
                <a:cubicBezTo>
                  <a:pt x="14741" y="17932"/>
                  <a:pt x="14741" y="17932"/>
                  <a:pt x="14846" y="17932"/>
                </a:cubicBezTo>
                <a:cubicBezTo>
                  <a:pt x="14846" y="17932"/>
                  <a:pt x="14846" y="17932"/>
                  <a:pt x="14950" y="17932"/>
                </a:cubicBezTo>
                <a:cubicBezTo>
                  <a:pt x="14950" y="17932"/>
                  <a:pt x="14950" y="18136"/>
                  <a:pt x="14950" y="17932"/>
                </a:cubicBezTo>
                <a:cubicBezTo>
                  <a:pt x="15054" y="17932"/>
                  <a:pt x="15472" y="17728"/>
                  <a:pt x="15263" y="17525"/>
                </a:cubicBezTo>
                <a:cubicBezTo>
                  <a:pt x="15367" y="17728"/>
                  <a:pt x="15263" y="17321"/>
                  <a:pt x="15263" y="17321"/>
                </a:cubicBezTo>
                <a:cubicBezTo>
                  <a:pt x="15159" y="17321"/>
                  <a:pt x="15159" y="17321"/>
                  <a:pt x="15054" y="17321"/>
                </a:cubicBezTo>
                <a:cubicBezTo>
                  <a:pt x="14846" y="17525"/>
                  <a:pt x="14741" y="17728"/>
                  <a:pt x="14533" y="17932"/>
                </a:cubicBezTo>
                <a:cubicBezTo>
                  <a:pt x="13907" y="18340"/>
                  <a:pt x="13385" y="18951"/>
                  <a:pt x="12759" y="19358"/>
                </a:cubicBezTo>
                <a:cubicBezTo>
                  <a:pt x="12654" y="19562"/>
                  <a:pt x="12446" y="19766"/>
                  <a:pt x="12341" y="19766"/>
                </a:cubicBezTo>
                <a:cubicBezTo>
                  <a:pt x="12341" y="19766"/>
                  <a:pt x="12341" y="19766"/>
                  <a:pt x="12446" y="19766"/>
                </a:cubicBezTo>
                <a:close/>
                <a:moveTo>
                  <a:pt x="16098" y="19155"/>
                </a:moveTo>
                <a:cubicBezTo>
                  <a:pt x="16098" y="19155"/>
                  <a:pt x="15994" y="19155"/>
                  <a:pt x="15994" y="19155"/>
                </a:cubicBezTo>
                <a:cubicBezTo>
                  <a:pt x="15994" y="19155"/>
                  <a:pt x="15994" y="19155"/>
                  <a:pt x="15994" y="19155"/>
                </a:cubicBezTo>
                <a:cubicBezTo>
                  <a:pt x="15994" y="19155"/>
                  <a:pt x="15889" y="19155"/>
                  <a:pt x="15889" y="19358"/>
                </a:cubicBezTo>
                <a:cubicBezTo>
                  <a:pt x="15889" y="19358"/>
                  <a:pt x="15889" y="19358"/>
                  <a:pt x="15889" y="19155"/>
                </a:cubicBezTo>
                <a:cubicBezTo>
                  <a:pt x="15889" y="19358"/>
                  <a:pt x="15785" y="19358"/>
                  <a:pt x="15785" y="19358"/>
                </a:cubicBezTo>
                <a:cubicBezTo>
                  <a:pt x="15785" y="19358"/>
                  <a:pt x="15785" y="19358"/>
                  <a:pt x="15785" y="19358"/>
                </a:cubicBezTo>
                <a:cubicBezTo>
                  <a:pt x="15785" y="19358"/>
                  <a:pt x="15785" y="19358"/>
                  <a:pt x="15889" y="19155"/>
                </a:cubicBezTo>
                <a:cubicBezTo>
                  <a:pt x="15785" y="19155"/>
                  <a:pt x="15785" y="19358"/>
                  <a:pt x="15785" y="19358"/>
                </a:cubicBezTo>
                <a:cubicBezTo>
                  <a:pt x="15994" y="19155"/>
                  <a:pt x="15994" y="18951"/>
                  <a:pt x="16098" y="18543"/>
                </a:cubicBezTo>
                <a:cubicBezTo>
                  <a:pt x="15994" y="18543"/>
                  <a:pt x="15681" y="19155"/>
                  <a:pt x="15681" y="19358"/>
                </a:cubicBezTo>
                <a:cubicBezTo>
                  <a:pt x="15576" y="19766"/>
                  <a:pt x="15994" y="19358"/>
                  <a:pt x="16098" y="19358"/>
                </a:cubicBezTo>
                <a:cubicBezTo>
                  <a:pt x="16098" y="19155"/>
                  <a:pt x="16098" y="19155"/>
                  <a:pt x="16098" y="19155"/>
                </a:cubicBezTo>
                <a:cubicBezTo>
                  <a:pt x="16098" y="19155"/>
                  <a:pt x="16098" y="19155"/>
                  <a:pt x="16098" y="19155"/>
                </a:cubicBezTo>
                <a:close/>
                <a:moveTo>
                  <a:pt x="1176" y="17321"/>
                </a:moveTo>
                <a:cubicBezTo>
                  <a:pt x="1176" y="17525"/>
                  <a:pt x="1176" y="17525"/>
                  <a:pt x="1176" y="17525"/>
                </a:cubicBezTo>
                <a:cubicBezTo>
                  <a:pt x="1176" y="17525"/>
                  <a:pt x="1176" y="17525"/>
                  <a:pt x="1176" y="17321"/>
                </a:cubicBezTo>
                <a:close/>
                <a:moveTo>
                  <a:pt x="15785" y="17321"/>
                </a:moveTo>
                <a:cubicBezTo>
                  <a:pt x="15785" y="17321"/>
                  <a:pt x="16098" y="17525"/>
                  <a:pt x="15889" y="17321"/>
                </a:cubicBezTo>
                <a:cubicBezTo>
                  <a:pt x="15785" y="17117"/>
                  <a:pt x="15576" y="16913"/>
                  <a:pt x="15367" y="16913"/>
                </a:cubicBezTo>
                <a:cubicBezTo>
                  <a:pt x="15472" y="17117"/>
                  <a:pt x="15472" y="17117"/>
                  <a:pt x="15576" y="17117"/>
                </a:cubicBezTo>
                <a:cubicBezTo>
                  <a:pt x="15576" y="17117"/>
                  <a:pt x="15576" y="17117"/>
                  <a:pt x="15576" y="17321"/>
                </a:cubicBezTo>
                <a:cubicBezTo>
                  <a:pt x="15681" y="17321"/>
                  <a:pt x="15681" y="17321"/>
                  <a:pt x="15785" y="17321"/>
                </a:cubicBezTo>
                <a:close/>
                <a:moveTo>
                  <a:pt x="14115" y="9170"/>
                </a:moveTo>
                <a:cubicBezTo>
                  <a:pt x="14115" y="8966"/>
                  <a:pt x="14115" y="8966"/>
                  <a:pt x="14115" y="8966"/>
                </a:cubicBezTo>
                <a:cubicBezTo>
                  <a:pt x="14115" y="8966"/>
                  <a:pt x="14011" y="8966"/>
                  <a:pt x="14011" y="8966"/>
                </a:cubicBezTo>
                <a:cubicBezTo>
                  <a:pt x="14011" y="8966"/>
                  <a:pt x="13907" y="8966"/>
                  <a:pt x="13802" y="8966"/>
                </a:cubicBezTo>
                <a:cubicBezTo>
                  <a:pt x="13907" y="8966"/>
                  <a:pt x="14011" y="8762"/>
                  <a:pt x="13907" y="8558"/>
                </a:cubicBezTo>
                <a:cubicBezTo>
                  <a:pt x="13907" y="8558"/>
                  <a:pt x="13907" y="8558"/>
                  <a:pt x="13802" y="8558"/>
                </a:cubicBezTo>
                <a:cubicBezTo>
                  <a:pt x="13802" y="8558"/>
                  <a:pt x="13802" y="8355"/>
                  <a:pt x="13802" y="8355"/>
                </a:cubicBezTo>
                <a:cubicBezTo>
                  <a:pt x="13698" y="8355"/>
                  <a:pt x="13698" y="8355"/>
                  <a:pt x="13594" y="8355"/>
                </a:cubicBezTo>
                <a:cubicBezTo>
                  <a:pt x="13594" y="8355"/>
                  <a:pt x="13594" y="8151"/>
                  <a:pt x="13594" y="8151"/>
                </a:cubicBezTo>
                <a:cubicBezTo>
                  <a:pt x="13594" y="8151"/>
                  <a:pt x="13594" y="8355"/>
                  <a:pt x="13489" y="8355"/>
                </a:cubicBezTo>
                <a:cubicBezTo>
                  <a:pt x="13489" y="8151"/>
                  <a:pt x="13489" y="8151"/>
                  <a:pt x="13489" y="8151"/>
                </a:cubicBezTo>
                <a:cubicBezTo>
                  <a:pt x="13489" y="8151"/>
                  <a:pt x="13489" y="7947"/>
                  <a:pt x="13489" y="7947"/>
                </a:cubicBezTo>
                <a:cubicBezTo>
                  <a:pt x="13385" y="7947"/>
                  <a:pt x="13281" y="8151"/>
                  <a:pt x="13281" y="8355"/>
                </a:cubicBezTo>
                <a:cubicBezTo>
                  <a:pt x="13072" y="8558"/>
                  <a:pt x="12759" y="8762"/>
                  <a:pt x="12654" y="9170"/>
                </a:cubicBezTo>
                <a:cubicBezTo>
                  <a:pt x="12654" y="9170"/>
                  <a:pt x="12863" y="8966"/>
                  <a:pt x="12967" y="9170"/>
                </a:cubicBezTo>
                <a:cubicBezTo>
                  <a:pt x="12967" y="9170"/>
                  <a:pt x="12967" y="9374"/>
                  <a:pt x="12863" y="9374"/>
                </a:cubicBezTo>
                <a:cubicBezTo>
                  <a:pt x="12967" y="9374"/>
                  <a:pt x="13176" y="9170"/>
                  <a:pt x="13281" y="9170"/>
                </a:cubicBezTo>
                <a:cubicBezTo>
                  <a:pt x="13385" y="9170"/>
                  <a:pt x="13489" y="8966"/>
                  <a:pt x="13594" y="8966"/>
                </a:cubicBezTo>
                <a:cubicBezTo>
                  <a:pt x="13594" y="8966"/>
                  <a:pt x="13594" y="8966"/>
                  <a:pt x="13594" y="8966"/>
                </a:cubicBezTo>
                <a:cubicBezTo>
                  <a:pt x="13698" y="8966"/>
                  <a:pt x="13698" y="8966"/>
                  <a:pt x="13698" y="8966"/>
                </a:cubicBezTo>
                <a:cubicBezTo>
                  <a:pt x="13698" y="8966"/>
                  <a:pt x="13698" y="9170"/>
                  <a:pt x="13698" y="9170"/>
                </a:cubicBezTo>
                <a:cubicBezTo>
                  <a:pt x="13698" y="9170"/>
                  <a:pt x="13802" y="9170"/>
                  <a:pt x="13802" y="9170"/>
                </a:cubicBezTo>
                <a:cubicBezTo>
                  <a:pt x="13907" y="9170"/>
                  <a:pt x="14011" y="9170"/>
                  <a:pt x="14115" y="917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59" name="Shape 2078"/>
          <p:cNvSpPr/>
          <p:nvPr/>
        </p:nvSpPr>
        <p:spPr bwMode="auto">
          <a:xfrm>
            <a:off x="4257675" y="2488408"/>
            <a:ext cx="190500" cy="328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7" h="21600" extrusionOk="0">
                <a:moveTo>
                  <a:pt x="19999" y="20329"/>
                </a:moveTo>
                <a:cubicBezTo>
                  <a:pt x="19999" y="19694"/>
                  <a:pt x="19999" y="19694"/>
                  <a:pt x="18971" y="19059"/>
                </a:cubicBezTo>
                <a:cubicBezTo>
                  <a:pt x="18971" y="18424"/>
                  <a:pt x="17942" y="17788"/>
                  <a:pt x="17942" y="17153"/>
                </a:cubicBezTo>
                <a:cubicBezTo>
                  <a:pt x="17942" y="17153"/>
                  <a:pt x="16914" y="15882"/>
                  <a:pt x="16914" y="15882"/>
                </a:cubicBezTo>
                <a:cubicBezTo>
                  <a:pt x="16914" y="15247"/>
                  <a:pt x="15885" y="15247"/>
                  <a:pt x="15885" y="14612"/>
                </a:cubicBezTo>
                <a:cubicBezTo>
                  <a:pt x="15885" y="14612"/>
                  <a:pt x="16914" y="13976"/>
                  <a:pt x="15885" y="13976"/>
                </a:cubicBezTo>
                <a:cubicBezTo>
                  <a:pt x="15885" y="13341"/>
                  <a:pt x="15885" y="13341"/>
                  <a:pt x="16914" y="12706"/>
                </a:cubicBezTo>
                <a:cubicBezTo>
                  <a:pt x="16914" y="12071"/>
                  <a:pt x="17942" y="11435"/>
                  <a:pt x="17942" y="10800"/>
                </a:cubicBezTo>
                <a:cubicBezTo>
                  <a:pt x="18971" y="10165"/>
                  <a:pt x="18971" y="10165"/>
                  <a:pt x="17942" y="9529"/>
                </a:cubicBezTo>
                <a:cubicBezTo>
                  <a:pt x="17942" y="8894"/>
                  <a:pt x="16914" y="8259"/>
                  <a:pt x="15885" y="7624"/>
                </a:cubicBezTo>
                <a:cubicBezTo>
                  <a:pt x="14857" y="6988"/>
                  <a:pt x="13828" y="6353"/>
                  <a:pt x="14857" y="5718"/>
                </a:cubicBezTo>
                <a:cubicBezTo>
                  <a:pt x="15885" y="5718"/>
                  <a:pt x="17942" y="6353"/>
                  <a:pt x="18971" y="5718"/>
                </a:cubicBezTo>
                <a:cubicBezTo>
                  <a:pt x="17942" y="5082"/>
                  <a:pt x="17942" y="5082"/>
                  <a:pt x="17942" y="4447"/>
                </a:cubicBezTo>
                <a:cubicBezTo>
                  <a:pt x="17942" y="3812"/>
                  <a:pt x="17942" y="3176"/>
                  <a:pt x="17942" y="2541"/>
                </a:cubicBezTo>
                <a:cubicBezTo>
                  <a:pt x="17942" y="1906"/>
                  <a:pt x="16914" y="1271"/>
                  <a:pt x="16914" y="635"/>
                </a:cubicBezTo>
                <a:cubicBezTo>
                  <a:pt x="15885" y="0"/>
                  <a:pt x="15885" y="0"/>
                  <a:pt x="14857" y="0"/>
                </a:cubicBezTo>
                <a:cubicBezTo>
                  <a:pt x="14857" y="635"/>
                  <a:pt x="14857" y="635"/>
                  <a:pt x="14857" y="1271"/>
                </a:cubicBezTo>
                <a:cubicBezTo>
                  <a:pt x="14857" y="1271"/>
                  <a:pt x="15885" y="1271"/>
                  <a:pt x="15885" y="1271"/>
                </a:cubicBezTo>
                <a:cubicBezTo>
                  <a:pt x="16914" y="1906"/>
                  <a:pt x="15885" y="2541"/>
                  <a:pt x="15885" y="3176"/>
                </a:cubicBezTo>
                <a:cubicBezTo>
                  <a:pt x="15885" y="3812"/>
                  <a:pt x="14857" y="3812"/>
                  <a:pt x="13828" y="3812"/>
                </a:cubicBezTo>
                <a:cubicBezTo>
                  <a:pt x="13828" y="4447"/>
                  <a:pt x="12799" y="5718"/>
                  <a:pt x="12799" y="6353"/>
                </a:cubicBezTo>
                <a:cubicBezTo>
                  <a:pt x="11771" y="6988"/>
                  <a:pt x="11771" y="6988"/>
                  <a:pt x="11771" y="7624"/>
                </a:cubicBezTo>
                <a:cubicBezTo>
                  <a:pt x="10742" y="8259"/>
                  <a:pt x="10742" y="8259"/>
                  <a:pt x="9714" y="8894"/>
                </a:cubicBezTo>
                <a:cubicBezTo>
                  <a:pt x="9714" y="9529"/>
                  <a:pt x="8685" y="10165"/>
                  <a:pt x="8685" y="10800"/>
                </a:cubicBezTo>
                <a:cubicBezTo>
                  <a:pt x="8685" y="11435"/>
                  <a:pt x="8685" y="11435"/>
                  <a:pt x="8685" y="11435"/>
                </a:cubicBezTo>
                <a:cubicBezTo>
                  <a:pt x="8685" y="11435"/>
                  <a:pt x="8685" y="11435"/>
                  <a:pt x="7657" y="11435"/>
                </a:cubicBezTo>
                <a:cubicBezTo>
                  <a:pt x="7657" y="12071"/>
                  <a:pt x="7657" y="12071"/>
                  <a:pt x="7657" y="12071"/>
                </a:cubicBezTo>
                <a:cubicBezTo>
                  <a:pt x="6628" y="12706"/>
                  <a:pt x="6628" y="12071"/>
                  <a:pt x="6628" y="12071"/>
                </a:cubicBezTo>
                <a:cubicBezTo>
                  <a:pt x="6628" y="12071"/>
                  <a:pt x="5599" y="11435"/>
                  <a:pt x="5599" y="11435"/>
                </a:cubicBezTo>
                <a:cubicBezTo>
                  <a:pt x="5599" y="11435"/>
                  <a:pt x="5599" y="11435"/>
                  <a:pt x="5599" y="11435"/>
                </a:cubicBezTo>
                <a:cubicBezTo>
                  <a:pt x="4571" y="11435"/>
                  <a:pt x="4571" y="12071"/>
                  <a:pt x="4571" y="11435"/>
                </a:cubicBezTo>
                <a:cubicBezTo>
                  <a:pt x="3542" y="12071"/>
                  <a:pt x="1485" y="13341"/>
                  <a:pt x="457" y="13976"/>
                </a:cubicBezTo>
                <a:cubicBezTo>
                  <a:pt x="457" y="14612"/>
                  <a:pt x="457" y="15247"/>
                  <a:pt x="457" y="15882"/>
                </a:cubicBezTo>
                <a:cubicBezTo>
                  <a:pt x="-572" y="15882"/>
                  <a:pt x="457" y="16518"/>
                  <a:pt x="457" y="15882"/>
                </a:cubicBezTo>
                <a:cubicBezTo>
                  <a:pt x="457" y="15882"/>
                  <a:pt x="457" y="15882"/>
                  <a:pt x="457" y="15882"/>
                </a:cubicBezTo>
                <a:cubicBezTo>
                  <a:pt x="1485" y="16518"/>
                  <a:pt x="457" y="16518"/>
                  <a:pt x="1485" y="17153"/>
                </a:cubicBezTo>
                <a:cubicBezTo>
                  <a:pt x="1485" y="17153"/>
                  <a:pt x="2514" y="17788"/>
                  <a:pt x="2514" y="17153"/>
                </a:cubicBezTo>
                <a:cubicBezTo>
                  <a:pt x="2514" y="17153"/>
                  <a:pt x="2514" y="17153"/>
                  <a:pt x="2514" y="17153"/>
                </a:cubicBezTo>
                <a:cubicBezTo>
                  <a:pt x="2514" y="17153"/>
                  <a:pt x="2514" y="17153"/>
                  <a:pt x="3542" y="17788"/>
                </a:cubicBezTo>
                <a:cubicBezTo>
                  <a:pt x="2514" y="17153"/>
                  <a:pt x="2514" y="17788"/>
                  <a:pt x="3542" y="17788"/>
                </a:cubicBezTo>
                <a:cubicBezTo>
                  <a:pt x="2514" y="18424"/>
                  <a:pt x="3542" y="18424"/>
                  <a:pt x="3542" y="18424"/>
                </a:cubicBezTo>
                <a:cubicBezTo>
                  <a:pt x="3542" y="19059"/>
                  <a:pt x="3542" y="19694"/>
                  <a:pt x="3542" y="20329"/>
                </a:cubicBezTo>
                <a:cubicBezTo>
                  <a:pt x="3542" y="20965"/>
                  <a:pt x="4571" y="20965"/>
                  <a:pt x="5599" y="20965"/>
                </a:cubicBezTo>
                <a:cubicBezTo>
                  <a:pt x="5599" y="20965"/>
                  <a:pt x="6628" y="20965"/>
                  <a:pt x="7657" y="20965"/>
                </a:cubicBezTo>
                <a:cubicBezTo>
                  <a:pt x="7657" y="20965"/>
                  <a:pt x="7657" y="20329"/>
                  <a:pt x="7657" y="20329"/>
                </a:cubicBezTo>
                <a:cubicBezTo>
                  <a:pt x="7657" y="20329"/>
                  <a:pt x="7657" y="20329"/>
                  <a:pt x="8685" y="20329"/>
                </a:cubicBezTo>
                <a:cubicBezTo>
                  <a:pt x="9714" y="20329"/>
                  <a:pt x="11771" y="20329"/>
                  <a:pt x="12799" y="20329"/>
                </a:cubicBezTo>
                <a:cubicBezTo>
                  <a:pt x="12799" y="20329"/>
                  <a:pt x="12799" y="20965"/>
                  <a:pt x="13828" y="20965"/>
                </a:cubicBezTo>
                <a:cubicBezTo>
                  <a:pt x="13828" y="20965"/>
                  <a:pt x="14857" y="20329"/>
                  <a:pt x="15885" y="20965"/>
                </a:cubicBezTo>
                <a:cubicBezTo>
                  <a:pt x="16914" y="20965"/>
                  <a:pt x="16914" y="20965"/>
                  <a:pt x="17942" y="20965"/>
                </a:cubicBezTo>
                <a:cubicBezTo>
                  <a:pt x="17942" y="20965"/>
                  <a:pt x="17942" y="20965"/>
                  <a:pt x="18971" y="20965"/>
                </a:cubicBezTo>
                <a:cubicBezTo>
                  <a:pt x="18971" y="20965"/>
                  <a:pt x="18971" y="20965"/>
                  <a:pt x="18971" y="20965"/>
                </a:cubicBezTo>
                <a:cubicBezTo>
                  <a:pt x="19999" y="20965"/>
                  <a:pt x="19999" y="21600"/>
                  <a:pt x="19999" y="21600"/>
                </a:cubicBezTo>
                <a:cubicBezTo>
                  <a:pt x="19999" y="21600"/>
                  <a:pt x="21028" y="20329"/>
                  <a:pt x="19999" y="20329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0" name="Shape 2079"/>
          <p:cNvSpPr/>
          <p:nvPr/>
        </p:nvSpPr>
        <p:spPr bwMode="auto">
          <a:xfrm>
            <a:off x="6613526" y="2440782"/>
            <a:ext cx="134938" cy="125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29" y="19938"/>
                </a:moveTo>
                <a:cubicBezTo>
                  <a:pt x="4629" y="19938"/>
                  <a:pt x="4629" y="19938"/>
                  <a:pt x="4629" y="19938"/>
                </a:cubicBezTo>
                <a:cubicBezTo>
                  <a:pt x="4629" y="19938"/>
                  <a:pt x="4629" y="19938"/>
                  <a:pt x="4629" y="19938"/>
                </a:cubicBezTo>
                <a:cubicBezTo>
                  <a:pt x="4629" y="19938"/>
                  <a:pt x="4629" y="19938"/>
                  <a:pt x="4629" y="19938"/>
                </a:cubicBezTo>
                <a:close/>
                <a:moveTo>
                  <a:pt x="3086" y="16615"/>
                </a:moveTo>
                <a:cubicBezTo>
                  <a:pt x="3086" y="16615"/>
                  <a:pt x="3086" y="16615"/>
                  <a:pt x="4629" y="16615"/>
                </a:cubicBezTo>
                <a:cubicBezTo>
                  <a:pt x="4629" y="16615"/>
                  <a:pt x="3086" y="16615"/>
                  <a:pt x="3086" y="16615"/>
                </a:cubicBezTo>
                <a:close/>
                <a:moveTo>
                  <a:pt x="21600" y="9969"/>
                </a:moveTo>
                <a:cubicBezTo>
                  <a:pt x="21600" y="8308"/>
                  <a:pt x="21600" y="8308"/>
                  <a:pt x="21600" y="6646"/>
                </a:cubicBezTo>
                <a:cubicBezTo>
                  <a:pt x="21600" y="6646"/>
                  <a:pt x="21600" y="4985"/>
                  <a:pt x="20057" y="4985"/>
                </a:cubicBezTo>
                <a:cubicBezTo>
                  <a:pt x="20057" y="3323"/>
                  <a:pt x="20057" y="3323"/>
                  <a:pt x="20057" y="1662"/>
                </a:cubicBezTo>
                <a:cubicBezTo>
                  <a:pt x="20057" y="1662"/>
                  <a:pt x="20057" y="1662"/>
                  <a:pt x="20057" y="0"/>
                </a:cubicBezTo>
                <a:cubicBezTo>
                  <a:pt x="20057" y="1662"/>
                  <a:pt x="18514" y="1662"/>
                  <a:pt x="18514" y="1662"/>
                </a:cubicBezTo>
                <a:cubicBezTo>
                  <a:pt x="16971" y="1662"/>
                  <a:pt x="16971" y="1662"/>
                  <a:pt x="16971" y="1662"/>
                </a:cubicBezTo>
                <a:cubicBezTo>
                  <a:pt x="15429" y="1662"/>
                  <a:pt x="16971" y="1662"/>
                  <a:pt x="15429" y="1662"/>
                </a:cubicBezTo>
                <a:cubicBezTo>
                  <a:pt x="15429" y="1662"/>
                  <a:pt x="15429" y="1662"/>
                  <a:pt x="13886" y="1662"/>
                </a:cubicBezTo>
                <a:cubicBezTo>
                  <a:pt x="15429" y="3323"/>
                  <a:pt x="15429" y="3323"/>
                  <a:pt x="15429" y="3323"/>
                </a:cubicBezTo>
                <a:cubicBezTo>
                  <a:pt x="13886" y="4985"/>
                  <a:pt x="13886" y="3323"/>
                  <a:pt x="13886" y="3323"/>
                </a:cubicBezTo>
                <a:cubicBezTo>
                  <a:pt x="12343" y="3323"/>
                  <a:pt x="12343" y="3323"/>
                  <a:pt x="10800" y="1662"/>
                </a:cubicBezTo>
                <a:cubicBezTo>
                  <a:pt x="10800" y="3323"/>
                  <a:pt x="10800" y="1662"/>
                  <a:pt x="9257" y="1662"/>
                </a:cubicBezTo>
                <a:cubicBezTo>
                  <a:pt x="9257" y="1662"/>
                  <a:pt x="7714" y="1662"/>
                  <a:pt x="6171" y="1662"/>
                </a:cubicBezTo>
                <a:cubicBezTo>
                  <a:pt x="3086" y="1662"/>
                  <a:pt x="3086" y="1662"/>
                  <a:pt x="1543" y="4985"/>
                </a:cubicBezTo>
                <a:cubicBezTo>
                  <a:pt x="1543" y="4985"/>
                  <a:pt x="1543" y="4985"/>
                  <a:pt x="1543" y="4985"/>
                </a:cubicBezTo>
                <a:cubicBezTo>
                  <a:pt x="1543" y="6646"/>
                  <a:pt x="0" y="6646"/>
                  <a:pt x="0" y="6646"/>
                </a:cubicBezTo>
                <a:cubicBezTo>
                  <a:pt x="0" y="6646"/>
                  <a:pt x="0" y="8308"/>
                  <a:pt x="1543" y="9969"/>
                </a:cubicBezTo>
                <a:cubicBezTo>
                  <a:pt x="1543" y="9969"/>
                  <a:pt x="1543" y="11631"/>
                  <a:pt x="1543" y="11631"/>
                </a:cubicBezTo>
                <a:cubicBezTo>
                  <a:pt x="3086" y="13292"/>
                  <a:pt x="3086" y="14954"/>
                  <a:pt x="3086" y="14954"/>
                </a:cubicBezTo>
                <a:cubicBezTo>
                  <a:pt x="3086" y="14954"/>
                  <a:pt x="3086" y="14954"/>
                  <a:pt x="3086" y="14954"/>
                </a:cubicBezTo>
                <a:cubicBezTo>
                  <a:pt x="3086" y="16615"/>
                  <a:pt x="4629" y="16615"/>
                  <a:pt x="4629" y="18277"/>
                </a:cubicBezTo>
                <a:cubicBezTo>
                  <a:pt x="4629" y="18277"/>
                  <a:pt x="4629" y="18277"/>
                  <a:pt x="4629" y="19938"/>
                </a:cubicBezTo>
                <a:cubicBezTo>
                  <a:pt x="6171" y="19938"/>
                  <a:pt x="6171" y="18277"/>
                  <a:pt x="6171" y="18277"/>
                </a:cubicBezTo>
                <a:cubicBezTo>
                  <a:pt x="6171" y="18277"/>
                  <a:pt x="6171" y="18277"/>
                  <a:pt x="6171" y="19938"/>
                </a:cubicBezTo>
                <a:cubicBezTo>
                  <a:pt x="6171" y="19938"/>
                  <a:pt x="6171" y="19938"/>
                  <a:pt x="6171" y="19938"/>
                </a:cubicBezTo>
                <a:cubicBezTo>
                  <a:pt x="6171" y="21600"/>
                  <a:pt x="7714" y="21600"/>
                  <a:pt x="7714" y="19938"/>
                </a:cubicBezTo>
                <a:cubicBezTo>
                  <a:pt x="7714" y="21600"/>
                  <a:pt x="9257" y="21600"/>
                  <a:pt x="9257" y="21600"/>
                </a:cubicBezTo>
                <a:cubicBezTo>
                  <a:pt x="9257" y="21600"/>
                  <a:pt x="10800" y="21600"/>
                  <a:pt x="10800" y="21600"/>
                </a:cubicBezTo>
                <a:cubicBezTo>
                  <a:pt x="12343" y="19938"/>
                  <a:pt x="12343" y="19938"/>
                  <a:pt x="12343" y="19938"/>
                </a:cubicBezTo>
                <a:cubicBezTo>
                  <a:pt x="12343" y="19938"/>
                  <a:pt x="12343" y="19938"/>
                  <a:pt x="12343" y="19938"/>
                </a:cubicBezTo>
                <a:cubicBezTo>
                  <a:pt x="12343" y="18277"/>
                  <a:pt x="12343" y="19938"/>
                  <a:pt x="13886" y="19938"/>
                </a:cubicBezTo>
                <a:cubicBezTo>
                  <a:pt x="13886" y="19938"/>
                  <a:pt x="13886" y="18277"/>
                  <a:pt x="15429" y="18277"/>
                </a:cubicBezTo>
                <a:cubicBezTo>
                  <a:pt x="15429" y="18277"/>
                  <a:pt x="16971" y="19938"/>
                  <a:pt x="16971" y="19938"/>
                </a:cubicBezTo>
                <a:cubicBezTo>
                  <a:pt x="16971" y="18277"/>
                  <a:pt x="15429" y="18277"/>
                  <a:pt x="15429" y="16615"/>
                </a:cubicBezTo>
                <a:cubicBezTo>
                  <a:pt x="15429" y="14954"/>
                  <a:pt x="16971" y="16615"/>
                  <a:pt x="16971" y="14954"/>
                </a:cubicBezTo>
                <a:cubicBezTo>
                  <a:pt x="16971" y="14954"/>
                  <a:pt x="16971" y="14954"/>
                  <a:pt x="16971" y="14954"/>
                </a:cubicBezTo>
                <a:cubicBezTo>
                  <a:pt x="16971" y="13292"/>
                  <a:pt x="18514" y="13292"/>
                  <a:pt x="18514" y="13292"/>
                </a:cubicBezTo>
                <a:cubicBezTo>
                  <a:pt x="20057" y="13292"/>
                  <a:pt x="20057" y="11631"/>
                  <a:pt x="21600" y="13292"/>
                </a:cubicBezTo>
                <a:cubicBezTo>
                  <a:pt x="21600" y="11631"/>
                  <a:pt x="21600" y="11631"/>
                  <a:pt x="21600" y="9969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1" name="Shape 2080"/>
          <p:cNvSpPr/>
          <p:nvPr/>
        </p:nvSpPr>
        <p:spPr bwMode="auto">
          <a:xfrm>
            <a:off x="4772026" y="2931320"/>
            <a:ext cx="47625" cy="57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7200"/>
                  <a:pt x="17280" y="7200"/>
                  <a:pt x="17280" y="3600"/>
                </a:cubicBezTo>
                <a:cubicBezTo>
                  <a:pt x="17280" y="3600"/>
                  <a:pt x="17280" y="0"/>
                  <a:pt x="17280" y="0"/>
                </a:cubicBezTo>
                <a:cubicBezTo>
                  <a:pt x="17280" y="0"/>
                  <a:pt x="12960" y="0"/>
                  <a:pt x="12960" y="0"/>
                </a:cubicBezTo>
                <a:cubicBezTo>
                  <a:pt x="12960" y="3600"/>
                  <a:pt x="12960" y="3600"/>
                  <a:pt x="8640" y="3600"/>
                </a:cubicBezTo>
                <a:cubicBezTo>
                  <a:pt x="4320" y="7200"/>
                  <a:pt x="4320" y="3600"/>
                  <a:pt x="0" y="3600"/>
                </a:cubicBezTo>
                <a:cubicBezTo>
                  <a:pt x="0" y="3600"/>
                  <a:pt x="4320" y="7200"/>
                  <a:pt x="4320" y="7200"/>
                </a:cubicBezTo>
                <a:cubicBezTo>
                  <a:pt x="4320" y="10800"/>
                  <a:pt x="4320" y="14400"/>
                  <a:pt x="4320" y="18000"/>
                </a:cubicBezTo>
                <a:cubicBezTo>
                  <a:pt x="4320" y="18000"/>
                  <a:pt x="4320" y="21600"/>
                  <a:pt x="8640" y="21600"/>
                </a:cubicBezTo>
                <a:cubicBezTo>
                  <a:pt x="8640" y="21600"/>
                  <a:pt x="12960" y="21600"/>
                  <a:pt x="12960" y="18000"/>
                </a:cubicBezTo>
                <a:cubicBezTo>
                  <a:pt x="12960" y="14400"/>
                  <a:pt x="21600" y="10800"/>
                  <a:pt x="21600" y="72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2" name="Shape 2081"/>
          <p:cNvSpPr/>
          <p:nvPr/>
        </p:nvSpPr>
        <p:spPr bwMode="auto">
          <a:xfrm>
            <a:off x="3903664" y="2431257"/>
            <a:ext cx="196850" cy="163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7" h="20227" extrusionOk="0">
                <a:moveTo>
                  <a:pt x="20571" y="10627"/>
                </a:moveTo>
                <a:cubicBezTo>
                  <a:pt x="20571" y="10627"/>
                  <a:pt x="20571" y="10627"/>
                  <a:pt x="20571" y="9427"/>
                </a:cubicBezTo>
                <a:cubicBezTo>
                  <a:pt x="20571" y="9427"/>
                  <a:pt x="20571" y="9427"/>
                  <a:pt x="20571" y="9427"/>
                </a:cubicBezTo>
                <a:cubicBezTo>
                  <a:pt x="20571" y="8227"/>
                  <a:pt x="20571" y="8227"/>
                  <a:pt x="19543" y="8227"/>
                </a:cubicBezTo>
                <a:cubicBezTo>
                  <a:pt x="18514" y="8227"/>
                  <a:pt x="17486" y="8227"/>
                  <a:pt x="17486" y="5827"/>
                </a:cubicBezTo>
                <a:cubicBezTo>
                  <a:pt x="17486" y="5827"/>
                  <a:pt x="17486" y="5827"/>
                  <a:pt x="17486" y="5827"/>
                </a:cubicBezTo>
                <a:cubicBezTo>
                  <a:pt x="16457" y="5827"/>
                  <a:pt x="16457" y="4627"/>
                  <a:pt x="15429" y="3427"/>
                </a:cubicBezTo>
                <a:cubicBezTo>
                  <a:pt x="15429" y="3427"/>
                  <a:pt x="15429" y="2227"/>
                  <a:pt x="15429" y="2227"/>
                </a:cubicBezTo>
                <a:cubicBezTo>
                  <a:pt x="14400" y="1027"/>
                  <a:pt x="15429" y="1027"/>
                  <a:pt x="15429" y="1027"/>
                </a:cubicBezTo>
                <a:cubicBezTo>
                  <a:pt x="13371" y="-1373"/>
                  <a:pt x="10286" y="1027"/>
                  <a:pt x="9257" y="2227"/>
                </a:cubicBezTo>
                <a:cubicBezTo>
                  <a:pt x="9257" y="2227"/>
                  <a:pt x="9257" y="3427"/>
                  <a:pt x="9257" y="3427"/>
                </a:cubicBezTo>
                <a:cubicBezTo>
                  <a:pt x="9257" y="3427"/>
                  <a:pt x="9257" y="3427"/>
                  <a:pt x="8229" y="3427"/>
                </a:cubicBezTo>
                <a:cubicBezTo>
                  <a:pt x="8229" y="3427"/>
                  <a:pt x="8229" y="3427"/>
                  <a:pt x="7200" y="3427"/>
                </a:cubicBezTo>
                <a:cubicBezTo>
                  <a:pt x="7200" y="4627"/>
                  <a:pt x="7200" y="4627"/>
                  <a:pt x="7200" y="4627"/>
                </a:cubicBezTo>
                <a:cubicBezTo>
                  <a:pt x="6171" y="5827"/>
                  <a:pt x="6171" y="4627"/>
                  <a:pt x="6171" y="4627"/>
                </a:cubicBezTo>
                <a:cubicBezTo>
                  <a:pt x="5143" y="5827"/>
                  <a:pt x="6171" y="7027"/>
                  <a:pt x="5143" y="7027"/>
                </a:cubicBezTo>
                <a:cubicBezTo>
                  <a:pt x="5143" y="7027"/>
                  <a:pt x="4114" y="5827"/>
                  <a:pt x="4114" y="5827"/>
                </a:cubicBezTo>
                <a:cubicBezTo>
                  <a:pt x="2057" y="5827"/>
                  <a:pt x="4114" y="8227"/>
                  <a:pt x="2057" y="8227"/>
                </a:cubicBezTo>
                <a:cubicBezTo>
                  <a:pt x="3086" y="9427"/>
                  <a:pt x="3086" y="10627"/>
                  <a:pt x="2057" y="10627"/>
                </a:cubicBezTo>
                <a:cubicBezTo>
                  <a:pt x="2057" y="10627"/>
                  <a:pt x="1029" y="10627"/>
                  <a:pt x="1029" y="10627"/>
                </a:cubicBezTo>
                <a:cubicBezTo>
                  <a:pt x="0" y="11827"/>
                  <a:pt x="1029" y="11827"/>
                  <a:pt x="0" y="11827"/>
                </a:cubicBezTo>
                <a:cubicBezTo>
                  <a:pt x="0" y="13027"/>
                  <a:pt x="0" y="13027"/>
                  <a:pt x="0" y="13027"/>
                </a:cubicBezTo>
                <a:cubicBezTo>
                  <a:pt x="0" y="14227"/>
                  <a:pt x="0" y="14227"/>
                  <a:pt x="0" y="14227"/>
                </a:cubicBezTo>
                <a:cubicBezTo>
                  <a:pt x="0" y="14227"/>
                  <a:pt x="0" y="15427"/>
                  <a:pt x="0" y="16627"/>
                </a:cubicBezTo>
                <a:cubicBezTo>
                  <a:pt x="0" y="16627"/>
                  <a:pt x="0" y="16627"/>
                  <a:pt x="0" y="16627"/>
                </a:cubicBezTo>
                <a:cubicBezTo>
                  <a:pt x="1029" y="17827"/>
                  <a:pt x="1029" y="17827"/>
                  <a:pt x="1029" y="17827"/>
                </a:cubicBezTo>
                <a:cubicBezTo>
                  <a:pt x="1029" y="17827"/>
                  <a:pt x="1029" y="19027"/>
                  <a:pt x="2057" y="19027"/>
                </a:cubicBezTo>
                <a:cubicBezTo>
                  <a:pt x="2057" y="19027"/>
                  <a:pt x="2057" y="19027"/>
                  <a:pt x="3086" y="19027"/>
                </a:cubicBezTo>
                <a:cubicBezTo>
                  <a:pt x="3086" y="19027"/>
                  <a:pt x="4114" y="19027"/>
                  <a:pt x="5143" y="19027"/>
                </a:cubicBezTo>
                <a:cubicBezTo>
                  <a:pt x="5143" y="17827"/>
                  <a:pt x="5143" y="17827"/>
                  <a:pt x="6171" y="19027"/>
                </a:cubicBezTo>
                <a:cubicBezTo>
                  <a:pt x="6171" y="19027"/>
                  <a:pt x="6171" y="20227"/>
                  <a:pt x="7200" y="20227"/>
                </a:cubicBezTo>
                <a:cubicBezTo>
                  <a:pt x="7200" y="20227"/>
                  <a:pt x="7200" y="17827"/>
                  <a:pt x="7200" y="16627"/>
                </a:cubicBezTo>
                <a:cubicBezTo>
                  <a:pt x="7200" y="16627"/>
                  <a:pt x="7200" y="16627"/>
                  <a:pt x="7200" y="15427"/>
                </a:cubicBezTo>
                <a:cubicBezTo>
                  <a:pt x="6171" y="15427"/>
                  <a:pt x="7200" y="15427"/>
                  <a:pt x="7200" y="14227"/>
                </a:cubicBezTo>
                <a:cubicBezTo>
                  <a:pt x="8229" y="14227"/>
                  <a:pt x="11314" y="14227"/>
                  <a:pt x="12343" y="14227"/>
                </a:cubicBezTo>
                <a:cubicBezTo>
                  <a:pt x="13371" y="14227"/>
                  <a:pt x="13371" y="14227"/>
                  <a:pt x="13371" y="14227"/>
                </a:cubicBezTo>
                <a:cubicBezTo>
                  <a:pt x="14400" y="14227"/>
                  <a:pt x="14400" y="14227"/>
                  <a:pt x="15429" y="14227"/>
                </a:cubicBezTo>
                <a:cubicBezTo>
                  <a:pt x="16457" y="14227"/>
                  <a:pt x="17486" y="14227"/>
                  <a:pt x="17486" y="13027"/>
                </a:cubicBezTo>
                <a:cubicBezTo>
                  <a:pt x="18514" y="13027"/>
                  <a:pt x="18514" y="13027"/>
                  <a:pt x="19543" y="13027"/>
                </a:cubicBezTo>
                <a:cubicBezTo>
                  <a:pt x="20571" y="13027"/>
                  <a:pt x="21600" y="11827"/>
                  <a:pt x="20571" y="1062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3" name="Shape 2082"/>
          <p:cNvSpPr/>
          <p:nvPr/>
        </p:nvSpPr>
        <p:spPr bwMode="auto">
          <a:xfrm>
            <a:off x="4578351" y="1602582"/>
            <a:ext cx="146050" cy="77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00"/>
                </a:moveTo>
                <a:cubicBezTo>
                  <a:pt x="20160" y="2700"/>
                  <a:pt x="18720" y="2700"/>
                  <a:pt x="17280" y="0"/>
                </a:cubicBezTo>
                <a:cubicBezTo>
                  <a:pt x="17280" y="0"/>
                  <a:pt x="15840" y="0"/>
                  <a:pt x="15840" y="0"/>
                </a:cubicBezTo>
                <a:cubicBezTo>
                  <a:pt x="14400" y="0"/>
                  <a:pt x="12960" y="0"/>
                  <a:pt x="12960" y="2700"/>
                </a:cubicBezTo>
                <a:cubicBezTo>
                  <a:pt x="11520" y="2700"/>
                  <a:pt x="10080" y="2700"/>
                  <a:pt x="8640" y="2700"/>
                </a:cubicBezTo>
                <a:cubicBezTo>
                  <a:pt x="7200" y="2700"/>
                  <a:pt x="2880" y="2700"/>
                  <a:pt x="1440" y="2700"/>
                </a:cubicBezTo>
                <a:cubicBezTo>
                  <a:pt x="1440" y="2700"/>
                  <a:pt x="1440" y="2700"/>
                  <a:pt x="1440" y="2700"/>
                </a:cubicBezTo>
                <a:cubicBezTo>
                  <a:pt x="1440" y="2700"/>
                  <a:pt x="2880" y="0"/>
                  <a:pt x="1440" y="0"/>
                </a:cubicBezTo>
                <a:cubicBezTo>
                  <a:pt x="0" y="0"/>
                  <a:pt x="0" y="2700"/>
                  <a:pt x="0" y="2700"/>
                </a:cubicBezTo>
                <a:cubicBezTo>
                  <a:pt x="0" y="2700"/>
                  <a:pt x="0" y="5400"/>
                  <a:pt x="0" y="5400"/>
                </a:cubicBezTo>
                <a:cubicBezTo>
                  <a:pt x="1440" y="8100"/>
                  <a:pt x="2880" y="5400"/>
                  <a:pt x="1440" y="8100"/>
                </a:cubicBezTo>
                <a:cubicBezTo>
                  <a:pt x="1440" y="10800"/>
                  <a:pt x="0" y="8100"/>
                  <a:pt x="0" y="10800"/>
                </a:cubicBezTo>
                <a:cubicBezTo>
                  <a:pt x="0" y="10800"/>
                  <a:pt x="1440" y="13500"/>
                  <a:pt x="0" y="13500"/>
                </a:cubicBezTo>
                <a:cubicBezTo>
                  <a:pt x="1440" y="16200"/>
                  <a:pt x="2880" y="18900"/>
                  <a:pt x="2880" y="21600"/>
                </a:cubicBezTo>
                <a:cubicBezTo>
                  <a:pt x="2880" y="21600"/>
                  <a:pt x="5760" y="21600"/>
                  <a:pt x="5760" y="21600"/>
                </a:cubicBezTo>
                <a:cubicBezTo>
                  <a:pt x="7200" y="18900"/>
                  <a:pt x="8640" y="21600"/>
                  <a:pt x="8640" y="21600"/>
                </a:cubicBezTo>
                <a:cubicBezTo>
                  <a:pt x="10080" y="21600"/>
                  <a:pt x="10080" y="21600"/>
                  <a:pt x="11520" y="21600"/>
                </a:cubicBezTo>
                <a:cubicBezTo>
                  <a:pt x="11520" y="21600"/>
                  <a:pt x="12960" y="21600"/>
                  <a:pt x="12960" y="21600"/>
                </a:cubicBezTo>
                <a:cubicBezTo>
                  <a:pt x="14400" y="21600"/>
                  <a:pt x="12960" y="18900"/>
                  <a:pt x="14400" y="18900"/>
                </a:cubicBezTo>
                <a:cubicBezTo>
                  <a:pt x="14400" y="18900"/>
                  <a:pt x="15840" y="16200"/>
                  <a:pt x="15840" y="16200"/>
                </a:cubicBezTo>
                <a:cubicBezTo>
                  <a:pt x="17280" y="16200"/>
                  <a:pt x="17280" y="16200"/>
                  <a:pt x="18720" y="16200"/>
                </a:cubicBezTo>
                <a:cubicBezTo>
                  <a:pt x="18720" y="16200"/>
                  <a:pt x="18720" y="16200"/>
                  <a:pt x="20160" y="16200"/>
                </a:cubicBezTo>
                <a:cubicBezTo>
                  <a:pt x="18720" y="16200"/>
                  <a:pt x="18720" y="13500"/>
                  <a:pt x="17280" y="13500"/>
                </a:cubicBezTo>
                <a:cubicBezTo>
                  <a:pt x="17280" y="13500"/>
                  <a:pt x="18720" y="10800"/>
                  <a:pt x="18720" y="10800"/>
                </a:cubicBezTo>
                <a:cubicBezTo>
                  <a:pt x="18720" y="10800"/>
                  <a:pt x="18720" y="8100"/>
                  <a:pt x="18720" y="8100"/>
                </a:cubicBezTo>
                <a:cubicBezTo>
                  <a:pt x="20160" y="5400"/>
                  <a:pt x="21600" y="8100"/>
                  <a:pt x="21600" y="27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4" name="Shape 2083"/>
          <p:cNvSpPr/>
          <p:nvPr/>
        </p:nvSpPr>
        <p:spPr bwMode="auto">
          <a:xfrm>
            <a:off x="6931025" y="2720182"/>
            <a:ext cx="28575" cy="2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400"/>
                </a:moveTo>
                <a:cubicBezTo>
                  <a:pt x="21600" y="7200"/>
                  <a:pt x="21600" y="0"/>
                  <a:pt x="14400" y="0"/>
                </a:cubicBezTo>
                <a:cubicBezTo>
                  <a:pt x="14400" y="7200"/>
                  <a:pt x="14400" y="14400"/>
                  <a:pt x="14400" y="14400"/>
                </a:cubicBezTo>
                <a:cubicBezTo>
                  <a:pt x="21600" y="14400"/>
                  <a:pt x="21600" y="14400"/>
                  <a:pt x="21600" y="14400"/>
                </a:cubicBezTo>
                <a:close/>
                <a:moveTo>
                  <a:pt x="14400" y="0"/>
                </a:moveTo>
                <a:cubicBezTo>
                  <a:pt x="7200" y="0"/>
                  <a:pt x="7200" y="7200"/>
                  <a:pt x="0" y="7200"/>
                </a:cubicBezTo>
                <a:cubicBezTo>
                  <a:pt x="0" y="14400"/>
                  <a:pt x="7200" y="21600"/>
                  <a:pt x="7200" y="21600"/>
                </a:cubicBezTo>
                <a:cubicBezTo>
                  <a:pt x="14400" y="14400"/>
                  <a:pt x="7200" y="14400"/>
                  <a:pt x="14400" y="14400"/>
                </a:cubicBezTo>
                <a:cubicBezTo>
                  <a:pt x="14400" y="7200"/>
                  <a:pt x="7200" y="7200"/>
                  <a:pt x="7200" y="7200"/>
                </a:cubicBezTo>
                <a:cubicBezTo>
                  <a:pt x="14400" y="0"/>
                  <a:pt x="14400" y="7200"/>
                  <a:pt x="1440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5" name="Shape 2084"/>
          <p:cNvSpPr/>
          <p:nvPr/>
        </p:nvSpPr>
        <p:spPr bwMode="auto">
          <a:xfrm>
            <a:off x="2170114" y="2710657"/>
            <a:ext cx="992187" cy="1116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53" y="3724"/>
                </a:moveTo>
                <a:cubicBezTo>
                  <a:pt x="12163" y="3724"/>
                  <a:pt x="12583" y="3538"/>
                  <a:pt x="12373" y="3352"/>
                </a:cubicBezTo>
                <a:cubicBezTo>
                  <a:pt x="12373" y="3166"/>
                  <a:pt x="12163" y="3724"/>
                  <a:pt x="11953" y="3724"/>
                </a:cubicBezTo>
                <a:close/>
                <a:moveTo>
                  <a:pt x="13421" y="3166"/>
                </a:moveTo>
                <a:cubicBezTo>
                  <a:pt x="13002" y="2979"/>
                  <a:pt x="12792" y="2979"/>
                  <a:pt x="12792" y="3166"/>
                </a:cubicBezTo>
                <a:cubicBezTo>
                  <a:pt x="12583" y="3352"/>
                  <a:pt x="12583" y="3538"/>
                  <a:pt x="12792" y="3538"/>
                </a:cubicBezTo>
                <a:cubicBezTo>
                  <a:pt x="12583" y="3538"/>
                  <a:pt x="12792" y="3910"/>
                  <a:pt x="13002" y="3910"/>
                </a:cubicBezTo>
                <a:cubicBezTo>
                  <a:pt x="13002" y="3910"/>
                  <a:pt x="13212" y="3910"/>
                  <a:pt x="13212" y="3910"/>
                </a:cubicBezTo>
                <a:cubicBezTo>
                  <a:pt x="13212" y="3910"/>
                  <a:pt x="13421" y="3910"/>
                  <a:pt x="13421" y="3910"/>
                </a:cubicBezTo>
                <a:cubicBezTo>
                  <a:pt x="13421" y="3910"/>
                  <a:pt x="13631" y="3910"/>
                  <a:pt x="13631" y="3724"/>
                </a:cubicBezTo>
                <a:cubicBezTo>
                  <a:pt x="13631" y="3910"/>
                  <a:pt x="13841" y="3352"/>
                  <a:pt x="13841" y="3352"/>
                </a:cubicBezTo>
                <a:cubicBezTo>
                  <a:pt x="14050" y="3166"/>
                  <a:pt x="14050" y="3166"/>
                  <a:pt x="13841" y="3166"/>
                </a:cubicBezTo>
                <a:cubicBezTo>
                  <a:pt x="13841" y="2979"/>
                  <a:pt x="13421" y="2979"/>
                  <a:pt x="13421" y="3166"/>
                </a:cubicBezTo>
                <a:close/>
                <a:moveTo>
                  <a:pt x="21600" y="7076"/>
                </a:moveTo>
                <a:cubicBezTo>
                  <a:pt x="21600" y="6890"/>
                  <a:pt x="21390" y="6890"/>
                  <a:pt x="21390" y="6703"/>
                </a:cubicBezTo>
                <a:cubicBezTo>
                  <a:pt x="21390" y="6517"/>
                  <a:pt x="21390" y="5959"/>
                  <a:pt x="21181" y="5959"/>
                </a:cubicBezTo>
                <a:cubicBezTo>
                  <a:pt x="20971" y="5772"/>
                  <a:pt x="20761" y="5772"/>
                  <a:pt x="20551" y="5772"/>
                </a:cubicBezTo>
                <a:cubicBezTo>
                  <a:pt x="20551" y="5772"/>
                  <a:pt x="20342" y="5772"/>
                  <a:pt x="20132" y="5772"/>
                </a:cubicBezTo>
                <a:cubicBezTo>
                  <a:pt x="20132" y="5772"/>
                  <a:pt x="20132" y="5586"/>
                  <a:pt x="20132" y="5586"/>
                </a:cubicBezTo>
                <a:cubicBezTo>
                  <a:pt x="19922" y="5400"/>
                  <a:pt x="19713" y="5214"/>
                  <a:pt x="19503" y="5214"/>
                </a:cubicBezTo>
                <a:cubicBezTo>
                  <a:pt x="19293" y="5028"/>
                  <a:pt x="19083" y="4841"/>
                  <a:pt x="18664" y="4655"/>
                </a:cubicBezTo>
                <a:cubicBezTo>
                  <a:pt x="18664" y="4469"/>
                  <a:pt x="18454" y="4655"/>
                  <a:pt x="18245" y="4655"/>
                </a:cubicBezTo>
                <a:cubicBezTo>
                  <a:pt x="17825" y="4655"/>
                  <a:pt x="17825" y="4655"/>
                  <a:pt x="17616" y="4469"/>
                </a:cubicBezTo>
                <a:cubicBezTo>
                  <a:pt x="17406" y="4469"/>
                  <a:pt x="17406" y="4469"/>
                  <a:pt x="17196" y="4469"/>
                </a:cubicBezTo>
                <a:cubicBezTo>
                  <a:pt x="17196" y="4469"/>
                  <a:pt x="16986" y="4283"/>
                  <a:pt x="16777" y="4283"/>
                </a:cubicBezTo>
                <a:cubicBezTo>
                  <a:pt x="16777" y="4283"/>
                  <a:pt x="16777" y="4283"/>
                  <a:pt x="16777" y="4283"/>
                </a:cubicBezTo>
                <a:cubicBezTo>
                  <a:pt x="16777" y="4283"/>
                  <a:pt x="16567" y="4283"/>
                  <a:pt x="16567" y="4283"/>
                </a:cubicBezTo>
                <a:cubicBezTo>
                  <a:pt x="16567" y="4469"/>
                  <a:pt x="16357" y="4469"/>
                  <a:pt x="16357" y="4469"/>
                </a:cubicBezTo>
                <a:cubicBezTo>
                  <a:pt x="16357" y="4469"/>
                  <a:pt x="16357" y="4283"/>
                  <a:pt x="16357" y="4469"/>
                </a:cubicBezTo>
                <a:cubicBezTo>
                  <a:pt x="16148" y="4469"/>
                  <a:pt x="16148" y="4469"/>
                  <a:pt x="16148" y="4655"/>
                </a:cubicBezTo>
                <a:cubicBezTo>
                  <a:pt x="16148" y="4655"/>
                  <a:pt x="16148" y="4655"/>
                  <a:pt x="15938" y="4841"/>
                </a:cubicBezTo>
                <a:cubicBezTo>
                  <a:pt x="16148" y="4655"/>
                  <a:pt x="16148" y="4283"/>
                  <a:pt x="16148" y="4097"/>
                </a:cubicBezTo>
                <a:cubicBezTo>
                  <a:pt x="16148" y="4283"/>
                  <a:pt x="16148" y="4283"/>
                  <a:pt x="16148" y="4283"/>
                </a:cubicBezTo>
                <a:cubicBezTo>
                  <a:pt x="16148" y="4283"/>
                  <a:pt x="15938" y="4283"/>
                  <a:pt x="15938" y="4283"/>
                </a:cubicBezTo>
                <a:cubicBezTo>
                  <a:pt x="16148" y="4097"/>
                  <a:pt x="16148" y="4097"/>
                  <a:pt x="16148" y="3910"/>
                </a:cubicBezTo>
                <a:cubicBezTo>
                  <a:pt x="15938" y="3910"/>
                  <a:pt x="15938" y="3910"/>
                  <a:pt x="15938" y="3910"/>
                </a:cubicBezTo>
                <a:cubicBezTo>
                  <a:pt x="15938" y="3910"/>
                  <a:pt x="15938" y="3910"/>
                  <a:pt x="15938" y="3910"/>
                </a:cubicBezTo>
                <a:cubicBezTo>
                  <a:pt x="15728" y="3910"/>
                  <a:pt x="15938" y="3724"/>
                  <a:pt x="15728" y="3910"/>
                </a:cubicBezTo>
                <a:cubicBezTo>
                  <a:pt x="15518" y="3724"/>
                  <a:pt x="15518" y="3724"/>
                  <a:pt x="15309" y="3724"/>
                </a:cubicBezTo>
                <a:cubicBezTo>
                  <a:pt x="15309" y="3538"/>
                  <a:pt x="15309" y="3538"/>
                  <a:pt x="15099" y="3538"/>
                </a:cubicBezTo>
                <a:cubicBezTo>
                  <a:pt x="15099" y="3538"/>
                  <a:pt x="14470" y="3166"/>
                  <a:pt x="14470" y="3352"/>
                </a:cubicBezTo>
                <a:cubicBezTo>
                  <a:pt x="14470" y="3352"/>
                  <a:pt x="14260" y="3352"/>
                  <a:pt x="14260" y="3352"/>
                </a:cubicBezTo>
                <a:cubicBezTo>
                  <a:pt x="14050" y="3352"/>
                  <a:pt x="13841" y="3724"/>
                  <a:pt x="14050" y="3724"/>
                </a:cubicBezTo>
                <a:cubicBezTo>
                  <a:pt x="14050" y="3724"/>
                  <a:pt x="14050" y="3910"/>
                  <a:pt x="14050" y="3910"/>
                </a:cubicBezTo>
                <a:cubicBezTo>
                  <a:pt x="13841" y="3538"/>
                  <a:pt x="13421" y="4469"/>
                  <a:pt x="13421" y="4469"/>
                </a:cubicBezTo>
                <a:cubicBezTo>
                  <a:pt x="13421" y="4283"/>
                  <a:pt x="13421" y="4097"/>
                  <a:pt x="13421" y="3910"/>
                </a:cubicBezTo>
                <a:cubicBezTo>
                  <a:pt x="13421" y="4097"/>
                  <a:pt x="13212" y="4097"/>
                  <a:pt x="13212" y="4097"/>
                </a:cubicBezTo>
                <a:cubicBezTo>
                  <a:pt x="13212" y="4097"/>
                  <a:pt x="13002" y="4097"/>
                  <a:pt x="13002" y="4097"/>
                </a:cubicBezTo>
                <a:cubicBezTo>
                  <a:pt x="13002" y="4097"/>
                  <a:pt x="13002" y="4097"/>
                  <a:pt x="12792" y="4097"/>
                </a:cubicBezTo>
                <a:cubicBezTo>
                  <a:pt x="12792" y="4097"/>
                  <a:pt x="12583" y="3724"/>
                  <a:pt x="12583" y="3538"/>
                </a:cubicBezTo>
                <a:cubicBezTo>
                  <a:pt x="12583" y="3538"/>
                  <a:pt x="12792" y="3538"/>
                  <a:pt x="12583" y="3538"/>
                </a:cubicBezTo>
                <a:cubicBezTo>
                  <a:pt x="12583" y="3538"/>
                  <a:pt x="12373" y="3724"/>
                  <a:pt x="12163" y="3724"/>
                </a:cubicBezTo>
                <a:cubicBezTo>
                  <a:pt x="12163" y="3724"/>
                  <a:pt x="11953" y="3910"/>
                  <a:pt x="11953" y="3910"/>
                </a:cubicBezTo>
                <a:cubicBezTo>
                  <a:pt x="11953" y="3910"/>
                  <a:pt x="11744" y="3910"/>
                  <a:pt x="11744" y="3910"/>
                </a:cubicBezTo>
                <a:cubicBezTo>
                  <a:pt x="11744" y="3724"/>
                  <a:pt x="11744" y="3724"/>
                  <a:pt x="11953" y="3724"/>
                </a:cubicBezTo>
                <a:cubicBezTo>
                  <a:pt x="11953" y="3724"/>
                  <a:pt x="11953" y="3724"/>
                  <a:pt x="11953" y="3724"/>
                </a:cubicBezTo>
                <a:cubicBezTo>
                  <a:pt x="12163" y="3724"/>
                  <a:pt x="12163" y="3538"/>
                  <a:pt x="12163" y="3352"/>
                </a:cubicBezTo>
                <a:cubicBezTo>
                  <a:pt x="12373" y="3166"/>
                  <a:pt x="12373" y="2979"/>
                  <a:pt x="12583" y="2979"/>
                </a:cubicBezTo>
                <a:cubicBezTo>
                  <a:pt x="12792" y="2793"/>
                  <a:pt x="13002" y="2607"/>
                  <a:pt x="13212" y="2234"/>
                </a:cubicBezTo>
                <a:cubicBezTo>
                  <a:pt x="13212" y="2234"/>
                  <a:pt x="13212" y="2048"/>
                  <a:pt x="13002" y="2048"/>
                </a:cubicBezTo>
                <a:cubicBezTo>
                  <a:pt x="12792" y="1862"/>
                  <a:pt x="12792" y="2048"/>
                  <a:pt x="12792" y="1862"/>
                </a:cubicBezTo>
                <a:cubicBezTo>
                  <a:pt x="12792" y="1862"/>
                  <a:pt x="12792" y="1862"/>
                  <a:pt x="12792" y="1862"/>
                </a:cubicBezTo>
                <a:cubicBezTo>
                  <a:pt x="12792" y="1676"/>
                  <a:pt x="12583" y="1303"/>
                  <a:pt x="12583" y="1117"/>
                </a:cubicBezTo>
                <a:cubicBezTo>
                  <a:pt x="12583" y="1117"/>
                  <a:pt x="12583" y="745"/>
                  <a:pt x="12373" y="559"/>
                </a:cubicBezTo>
                <a:cubicBezTo>
                  <a:pt x="12163" y="559"/>
                  <a:pt x="11953" y="1117"/>
                  <a:pt x="11744" y="1303"/>
                </a:cubicBezTo>
                <a:cubicBezTo>
                  <a:pt x="11744" y="1490"/>
                  <a:pt x="11744" y="1676"/>
                  <a:pt x="11534" y="1676"/>
                </a:cubicBezTo>
                <a:cubicBezTo>
                  <a:pt x="11534" y="1862"/>
                  <a:pt x="11324" y="1676"/>
                  <a:pt x="11324" y="1676"/>
                </a:cubicBezTo>
                <a:cubicBezTo>
                  <a:pt x="11324" y="1676"/>
                  <a:pt x="11115" y="1676"/>
                  <a:pt x="11115" y="1676"/>
                </a:cubicBezTo>
                <a:cubicBezTo>
                  <a:pt x="10905" y="1676"/>
                  <a:pt x="10905" y="1862"/>
                  <a:pt x="10695" y="1676"/>
                </a:cubicBezTo>
                <a:cubicBezTo>
                  <a:pt x="10485" y="1676"/>
                  <a:pt x="10485" y="1676"/>
                  <a:pt x="10276" y="1490"/>
                </a:cubicBezTo>
                <a:cubicBezTo>
                  <a:pt x="10276" y="1676"/>
                  <a:pt x="10066" y="1676"/>
                  <a:pt x="9856" y="1676"/>
                </a:cubicBezTo>
                <a:cubicBezTo>
                  <a:pt x="9856" y="1676"/>
                  <a:pt x="9856" y="1490"/>
                  <a:pt x="9856" y="1676"/>
                </a:cubicBezTo>
                <a:cubicBezTo>
                  <a:pt x="9647" y="1862"/>
                  <a:pt x="9856" y="1676"/>
                  <a:pt x="9856" y="1862"/>
                </a:cubicBezTo>
                <a:cubicBezTo>
                  <a:pt x="9856" y="2048"/>
                  <a:pt x="9647" y="1862"/>
                  <a:pt x="9437" y="1862"/>
                </a:cubicBezTo>
                <a:cubicBezTo>
                  <a:pt x="9227" y="1862"/>
                  <a:pt x="9227" y="1862"/>
                  <a:pt x="9017" y="1862"/>
                </a:cubicBezTo>
                <a:cubicBezTo>
                  <a:pt x="9017" y="2048"/>
                  <a:pt x="9017" y="2048"/>
                  <a:pt x="8808" y="2048"/>
                </a:cubicBezTo>
                <a:cubicBezTo>
                  <a:pt x="8808" y="2048"/>
                  <a:pt x="8808" y="2048"/>
                  <a:pt x="8808" y="2048"/>
                </a:cubicBezTo>
                <a:cubicBezTo>
                  <a:pt x="8598" y="2048"/>
                  <a:pt x="8598" y="2048"/>
                  <a:pt x="8598" y="2048"/>
                </a:cubicBezTo>
                <a:cubicBezTo>
                  <a:pt x="8598" y="2234"/>
                  <a:pt x="8598" y="2048"/>
                  <a:pt x="8598" y="2048"/>
                </a:cubicBezTo>
                <a:cubicBezTo>
                  <a:pt x="8388" y="2234"/>
                  <a:pt x="8388" y="2421"/>
                  <a:pt x="8179" y="2234"/>
                </a:cubicBezTo>
                <a:cubicBezTo>
                  <a:pt x="8179" y="2234"/>
                  <a:pt x="7759" y="2048"/>
                  <a:pt x="7759" y="2048"/>
                </a:cubicBezTo>
                <a:cubicBezTo>
                  <a:pt x="7759" y="1862"/>
                  <a:pt x="7759" y="1862"/>
                  <a:pt x="7759" y="1676"/>
                </a:cubicBezTo>
                <a:cubicBezTo>
                  <a:pt x="7759" y="1676"/>
                  <a:pt x="7550" y="1676"/>
                  <a:pt x="7550" y="1490"/>
                </a:cubicBezTo>
                <a:cubicBezTo>
                  <a:pt x="7550" y="1303"/>
                  <a:pt x="7759" y="1303"/>
                  <a:pt x="7759" y="1117"/>
                </a:cubicBezTo>
                <a:cubicBezTo>
                  <a:pt x="7759" y="1117"/>
                  <a:pt x="7759" y="931"/>
                  <a:pt x="7759" y="931"/>
                </a:cubicBezTo>
                <a:cubicBezTo>
                  <a:pt x="7759" y="931"/>
                  <a:pt x="7759" y="931"/>
                  <a:pt x="7759" y="931"/>
                </a:cubicBezTo>
                <a:cubicBezTo>
                  <a:pt x="7969" y="745"/>
                  <a:pt x="7759" y="559"/>
                  <a:pt x="7550" y="559"/>
                </a:cubicBezTo>
                <a:cubicBezTo>
                  <a:pt x="7550" y="372"/>
                  <a:pt x="7759" y="186"/>
                  <a:pt x="7550" y="0"/>
                </a:cubicBezTo>
                <a:cubicBezTo>
                  <a:pt x="7550" y="0"/>
                  <a:pt x="7340" y="186"/>
                  <a:pt x="7340" y="186"/>
                </a:cubicBezTo>
                <a:cubicBezTo>
                  <a:pt x="7550" y="372"/>
                  <a:pt x="6501" y="745"/>
                  <a:pt x="6501" y="745"/>
                </a:cubicBezTo>
                <a:cubicBezTo>
                  <a:pt x="6291" y="745"/>
                  <a:pt x="6291" y="745"/>
                  <a:pt x="6082" y="745"/>
                </a:cubicBezTo>
                <a:cubicBezTo>
                  <a:pt x="6082" y="745"/>
                  <a:pt x="6082" y="931"/>
                  <a:pt x="6082" y="931"/>
                </a:cubicBezTo>
                <a:cubicBezTo>
                  <a:pt x="5872" y="1117"/>
                  <a:pt x="5872" y="931"/>
                  <a:pt x="5872" y="931"/>
                </a:cubicBezTo>
                <a:cubicBezTo>
                  <a:pt x="5662" y="745"/>
                  <a:pt x="5872" y="745"/>
                  <a:pt x="5662" y="745"/>
                </a:cubicBezTo>
                <a:cubicBezTo>
                  <a:pt x="5662" y="745"/>
                  <a:pt x="5452" y="745"/>
                  <a:pt x="5452" y="745"/>
                </a:cubicBezTo>
                <a:cubicBezTo>
                  <a:pt x="5452" y="745"/>
                  <a:pt x="5452" y="745"/>
                  <a:pt x="5243" y="745"/>
                </a:cubicBezTo>
                <a:cubicBezTo>
                  <a:pt x="5243" y="745"/>
                  <a:pt x="5243" y="745"/>
                  <a:pt x="5033" y="745"/>
                </a:cubicBezTo>
                <a:cubicBezTo>
                  <a:pt x="5033" y="745"/>
                  <a:pt x="5033" y="559"/>
                  <a:pt x="5033" y="559"/>
                </a:cubicBezTo>
                <a:cubicBezTo>
                  <a:pt x="5033" y="745"/>
                  <a:pt x="5243" y="931"/>
                  <a:pt x="5243" y="931"/>
                </a:cubicBezTo>
                <a:cubicBezTo>
                  <a:pt x="5452" y="1117"/>
                  <a:pt x="5243" y="1303"/>
                  <a:pt x="5452" y="1490"/>
                </a:cubicBezTo>
                <a:cubicBezTo>
                  <a:pt x="5452" y="1676"/>
                  <a:pt x="5452" y="1490"/>
                  <a:pt x="5662" y="1676"/>
                </a:cubicBezTo>
                <a:cubicBezTo>
                  <a:pt x="5662" y="1676"/>
                  <a:pt x="5872" y="1676"/>
                  <a:pt x="5662" y="1862"/>
                </a:cubicBezTo>
                <a:cubicBezTo>
                  <a:pt x="5662" y="1862"/>
                  <a:pt x="5452" y="1862"/>
                  <a:pt x="5452" y="1862"/>
                </a:cubicBezTo>
                <a:cubicBezTo>
                  <a:pt x="5243" y="2048"/>
                  <a:pt x="5243" y="2048"/>
                  <a:pt x="5243" y="2048"/>
                </a:cubicBezTo>
                <a:cubicBezTo>
                  <a:pt x="5243" y="2234"/>
                  <a:pt x="5243" y="2048"/>
                  <a:pt x="5033" y="2234"/>
                </a:cubicBezTo>
                <a:cubicBezTo>
                  <a:pt x="5033" y="2234"/>
                  <a:pt x="4823" y="2607"/>
                  <a:pt x="4614" y="2607"/>
                </a:cubicBezTo>
                <a:cubicBezTo>
                  <a:pt x="4614" y="2234"/>
                  <a:pt x="4194" y="2607"/>
                  <a:pt x="4194" y="2607"/>
                </a:cubicBezTo>
                <a:cubicBezTo>
                  <a:pt x="3984" y="2607"/>
                  <a:pt x="3984" y="2421"/>
                  <a:pt x="3775" y="2421"/>
                </a:cubicBezTo>
                <a:cubicBezTo>
                  <a:pt x="3775" y="2234"/>
                  <a:pt x="3775" y="2421"/>
                  <a:pt x="3775" y="2234"/>
                </a:cubicBezTo>
                <a:cubicBezTo>
                  <a:pt x="3565" y="2234"/>
                  <a:pt x="3775" y="1862"/>
                  <a:pt x="3565" y="1862"/>
                </a:cubicBezTo>
                <a:cubicBezTo>
                  <a:pt x="3355" y="1862"/>
                  <a:pt x="3355" y="2048"/>
                  <a:pt x="3355" y="2048"/>
                </a:cubicBezTo>
                <a:cubicBezTo>
                  <a:pt x="3146" y="2048"/>
                  <a:pt x="3146" y="1862"/>
                  <a:pt x="3146" y="1862"/>
                </a:cubicBezTo>
                <a:cubicBezTo>
                  <a:pt x="3146" y="1862"/>
                  <a:pt x="3146" y="2048"/>
                  <a:pt x="3146" y="2048"/>
                </a:cubicBezTo>
                <a:cubicBezTo>
                  <a:pt x="2936" y="2048"/>
                  <a:pt x="2517" y="1862"/>
                  <a:pt x="2307" y="2048"/>
                </a:cubicBezTo>
                <a:cubicBezTo>
                  <a:pt x="2097" y="2048"/>
                  <a:pt x="2097" y="2234"/>
                  <a:pt x="2097" y="2421"/>
                </a:cubicBezTo>
                <a:cubicBezTo>
                  <a:pt x="2307" y="2421"/>
                  <a:pt x="2307" y="2421"/>
                  <a:pt x="2517" y="2421"/>
                </a:cubicBezTo>
                <a:cubicBezTo>
                  <a:pt x="2517" y="2421"/>
                  <a:pt x="2517" y="2421"/>
                  <a:pt x="2517" y="2607"/>
                </a:cubicBezTo>
                <a:cubicBezTo>
                  <a:pt x="2517" y="2607"/>
                  <a:pt x="2517" y="2607"/>
                  <a:pt x="2517" y="2607"/>
                </a:cubicBezTo>
                <a:cubicBezTo>
                  <a:pt x="2517" y="2607"/>
                  <a:pt x="2307" y="2607"/>
                  <a:pt x="2307" y="2607"/>
                </a:cubicBezTo>
                <a:cubicBezTo>
                  <a:pt x="2307" y="2607"/>
                  <a:pt x="2097" y="2607"/>
                  <a:pt x="2097" y="2607"/>
                </a:cubicBezTo>
                <a:cubicBezTo>
                  <a:pt x="1887" y="2793"/>
                  <a:pt x="2097" y="2979"/>
                  <a:pt x="2097" y="3166"/>
                </a:cubicBezTo>
                <a:cubicBezTo>
                  <a:pt x="2097" y="3166"/>
                  <a:pt x="2307" y="3166"/>
                  <a:pt x="2307" y="3352"/>
                </a:cubicBezTo>
                <a:cubicBezTo>
                  <a:pt x="2307" y="3352"/>
                  <a:pt x="2307" y="3352"/>
                  <a:pt x="2307" y="3352"/>
                </a:cubicBezTo>
                <a:cubicBezTo>
                  <a:pt x="2307" y="3538"/>
                  <a:pt x="2307" y="3538"/>
                  <a:pt x="2307" y="3724"/>
                </a:cubicBezTo>
                <a:cubicBezTo>
                  <a:pt x="2517" y="4097"/>
                  <a:pt x="2307" y="4469"/>
                  <a:pt x="2307" y="5028"/>
                </a:cubicBezTo>
                <a:cubicBezTo>
                  <a:pt x="2097" y="5028"/>
                  <a:pt x="2097" y="5400"/>
                  <a:pt x="2097" y="5400"/>
                </a:cubicBezTo>
                <a:cubicBezTo>
                  <a:pt x="2097" y="5400"/>
                  <a:pt x="1887" y="5400"/>
                  <a:pt x="1887" y="5214"/>
                </a:cubicBezTo>
                <a:cubicBezTo>
                  <a:pt x="1678" y="5214"/>
                  <a:pt x="1678" y="5400"/>
                  <a:pt x="1678" y="5400"/>
                </a:cubicBezTo>
                <a:cubicBezTo>
                  <a:pt x="1468" y="5400"/>
                  <a:pt x="1258" y="5400"/>
                  <a:pt x="1049" y="5586"/>
                </a:cubicBezTo>
                <a:cubicBezTo>
                  <a:pt x="629" y="5772"/>
                  <a:pt x="419" y="5959"/>
                  <a:pt x="419" y="6331"/>
                </a:cubicBezTo>
                <a:cubicBezTo>
                  <a:pt x="419" y="6517"/>
                  <a:pt x="419" y="6517"/>
                  <a:pt x="419" y="6517"/>
                </a:cubicBezTo>
                <a:cubicBezTo>
                  <a:pt x="419" y="6703"/>
                  <a:pt x="210" y="6703"/>
                  <a:pt x="0" y="6890"/>
                </a:cubicBezTo>
                <a:cubicBezTo>
                  <a:pt x="0" y="6890"/>
                  <a:pt x="210" y="7076"/>
                  <a:pt x="210" y="7076"/>
                </a:cubicBezTo>
                <a:cubicBezTo>
                  <a:pt x="210" y="7076"/>
                  <a:pt x="0" y="7076"/>
                  <a:pt x="0" y="7076"/>
                </a:cubicBezTo>
                <a:cubicBezTo>
                  <a:pt x="0" y="7076"/>
                  <a:pt x="0" y="7076"/>
                  <a:pt x="0" y="7076"/>
                </a:cubicBezTo>
                <a:cubicBezTo>
                  <a:pt x="0" y="7262"/>
                  <a:pt x="210" y="7262"/>
                  <a:pt x="210" y="7262"/>
                </a:cubicBezTo>
                <a:cubicBezTo>
                  <a:pt x="210" y="7262"/>
                  <a:pt x="210" y="7448"/>
                  <a:pt x="210" y="7448"/>
                </a:cubicBezTo>
                <a:cubicBezTo>
                  <a:pt x="210" y="7448"/>
                  <a:pt x="419" y="7634"/>
                  <a:pt x="419" y="7821"/>
                </a:cubicBezTo>
                <a:cubicBezTo>
                  <a:pt x="629" y="8007"/>
                  <a:pt x="629" y="8007"/>
                  <a:pt x="419" y="8193"/>
                </a:cubicBezTo>
                <a:cubicBezTo>
                  <a:pt x="839" y="8193"/>
                  <a:pt x="1049" y="8193"/>
                  <a:pt x="1049" y="8566"/>
                </a:cubicBezTo>
                <a:cubicBezTo>
                  <a:pt x="1258" y="8566"/>
                  <a:pt x="1468" y="8566"/>
                  <a:pt x="1678" y="8566"/>
                </a:cubicBezTo>
                <a:cubicBezTo>
                  <a:pt x="1678" y="8379"/>
                  <a:pt x="1887" y="8379"/>
                  <a:pt x="1887" y="8193"/>
                </a:cubicBezTo>
                <a:cubicBezTo>
                  <a:pt x="1887" y="8379"/>
                  <a:pt x="1887" y="8752"/>
                  <a:pt x="1887" y="9124"/>
                </a:cubicBezTo>
                <a:cubicBezTo>
                  <a:pt x="2097" y="8938"/>
                  <a:pt x="2097" y="9124"/>
                  <a:pt x="2097" y="9124"/>
                </a:cubicBezTo>
                <a:cubicBezTo>
                  <a:pt x="2097" y="9124"/>
                  <a:pt x="2307" y="9124"/>
                  <a:pt x="2307" y="9124"/>
                </a:cubicBezTo>
                <a:cubicBezTo>
                  <a:pt x="2517" y="8938"/>
                  <a:pt x="2726" y="9124"/>
                  <a:pt x="2936" y="9124"/>
                </a:cubicBezTo>
                <a:cubicBezTo>
                  <a:pt x="3146" y="9124"/>
                  <a:pt x="2936" y="9124"/>
                  <a:pt x="3146" y="9124"/>
                </a:cubicBezTo>
                <a:cubicBezTo>
                  <a:pt x="3146" y="9124"/>
                  <a:pt x="3355" y="8938"/>
                  <a:pt x="3355" y="8938"/>
                </a:cubicBezTo>
                <a:cubicBezTo>
                  <a:pt x="3355" y="8938"/>
                  <a:pt x="3565" y="8938"/>
                  <a:pt x="3565" y="8938"/>
                </a:cubicBezTo>
                <a:cubicBezTo>
                  <a:pt x="3775" y="8752"/>
                  <a:pt x="3984" y="8566"/>
                  <a:pt x="4194" y="8379"/>
                </a:cubicBezTo>
                <a:cubicBezTo>
                  <a:pt x="4404" y="8379"/>
                  <a:pt x="4614" y="8379"/>
                  <a:pt x="4614" y="8379"/>
                </a:cubicBezTo>
                <a:cubicBezTo>
                  <a:pt x="4823" y="8379"/>
                  <a:pt x="4823" y="8379"/>
                  <a:pt x="4823" y="8566"/>
                </a:cubicBezTo>
                <a:cubicBezTo>
                  <a:pt x="4823" y="8566"/>
                  <a:pt x="4823" y="8752"/>
                  <a:pt x="4823" y="8938"/>
                </a:cubicBezTo>
                <a:cubicBezTo>
                  <a:pt x="4823" y="8938"/>
                  <a:pt x="4823" y="9124"/>
                  <a:pt x="4823" y="9310"/>
                </a:cubicBezTo>
                <a:cubicBezTo>
                  <a:pt x="5033" y="9497"/>
                  <a:pt x="5033" y="9497"/>
                  <a:pt x="5243" y="9683"/>
                </a:cubicBezTo>
                <a:cubicBezTo>
                  <a:pt x="5452" y="9869"/>
                  <a:pt x="5452" y="9869"/>
                  <a:pt x="5662" y="9869"/>
                </a:cubicBezTo>
                <a:cubicBezTo>
                  <a:pt x="5662" y="9869"/>
                  <a:pt x="5872" y="9869"/>
                  <a:pt x="5872" y="9869"/>
                </a:cubicBezTo>
                <a:cubicBezTo>
                  <a:pt x="5872" y="9869"/>
                  <a:pt x="6082" y="10055"/>
                  <a:pt x="6082" y="10055"/>
                </a:cubicBezTo>
                <a:cubicBezTo>
                  <a:pt x="6082" y="10055"/>
                  <a:pt x="6082" y="10055"/>
                  <a:pt x="6291" y="10055"/>
                </a:cubicBezTo>
                <a:cubicBezTo>
                  <a:pt x="6291" y="10055"/>
                  <a:pt x="6291" y="10055"/>
                  <a:pt x="6291" y="10241"/>
                </a:cubicBezTo>
                <a:cubicBezTo>
                  <a:pt x="6501" y="10241"/>
                  <a:pt x="6711" y="10241"/>
                  <a:pt x="6711" y="10241"/>
                </a:cubicBezTo>
                <a:cubicBezTo>
                  <a:pt x="6711" y="10241"/>
                  <a:pt x="6920" y="10428"/>
                  <a:pt x="6920" y="10428"/>
                </a:cubicBezTo>
                <a:cubicBezTo>
                  <a:pt x="6920" y="10428"/>
                  <a:pt x="7130" y="10428"/>
                  <a:pt x="7130" y="10428"/>
                </a:cubicBezTo>
                <a:cubicBezTo>
                  <a:pt x="7340" y="10428"/>
                  <a:pt x="7550" y="10428"/>
                  <a:pt x="7759" y="10614"/>
                </a:cubicBezTo>
                <a:cubicBezTo>
                  <a:pt x="7759" y="10800"/>
                  <a:pt x="7759" y="10800"/>
                  <a:pt x="7759" y="10986"/>
                </a:cubicBezTo>
                <a:cubicBezTo>
                  <a:pt x="7759" y="10986"/>
                  <a:pt x="7759" y="11172"/>
                  <a:pt x="7759" y="11359"/>
                </a:cubicBezTo>
                <a:cubicBezTo>
                  <a:pt x="7759" y="11359"/>
                  <a:pt x="7759" y="11359"/>
                  <a:pt x="7759" y="11359"/>
                </a:cubicBezTo>
                <a:cubicBezTo>
                  <a:pt x="7759" y="11359"/>
                  <a:pt x="7759" y="11545"/>
                  <a:pt x="7969" y="11545"/>
                </a:cubicBezTo>
                <a:cubicBezTo>
                  <a:pt x="7969" y="11731"/>
                  <a:pt x="7969" y="11917"/>
                  <a:pt x="7969" y="11917"/>
                </a:cubicBezTo>
                <a:cubicBezTo>
                  <a:pt x="7969" y="12103"/>
                  <a:pt x="8388" y="11917"/>
                  <a:pt x="8388" y="11917"/>
                </a:cubicBezTo>
                <a:cubicBezTo>
                  <a:pt x="8598" y="11917"/>
                  <a:pt x="8808" y="11917"/>
                  <a:pt x="9017" y="11917"/>
                </a:cubicBezTo>
                <a:cubicBezTo>
                  <a:pt x="9017" y="12103"/>
                  <a:pt x="9017" y="12103"/>
                  <a:pt x="9017" y="12290"/>
                </a:cubicBezTo>
                <a:cubicBezTo>
                  <a:pt x="9017" y="12476"/>
                  <a:pt x="9017" y="12476"/>
                  <a:pt x="9017" y="12662"/>
                </a:cubicBezTo>
                <a:cubicBezTo>
                  <a:pt x="9227" y="12662"/>
                  <a:pt x="9227" y="12662"/>
                  <a:pt x="9227" y="12662"/>
                </a:cubicBezTo>
                <a:cubicBezTo>
                  <a:pt x="9437" y="12848"/>
                  <a:pt x="9437" y="13034"/>
                  <a:pt x="9437" y="13034"/>
                </a:cubicBezTo>
                <a:cubicBezTo>
                  <a:pt x="9437" y="13221"/>
                  <a:pt x="9437" y="13407"/>
                  <a:pt x="9437" y="13407"/>
                </a:cubicBezTo>
                <a:cubicBezTo>
                  <a:pt x="9437" y="13593"/>
                  <a:pt x="9437" y="13593"/>
                  <a:pt x="9437" y="13593"/>
                </a:cubicBezTo>
                <a:cubicBezTo>
                  <a:pt x="9437" y="13779"/>
                  <a:pt x="9227" y="13779"/>
                  <a:pt x="9227" y="13966"/>
                </a:cubicBezTo>
                <a:cubicBezTo>
                  <a:pt x="9227" y="13966"/>
                  <a:pt x="9437" y="13966"/>
                  <a:pt x="9437" y="13966"/>
                </a:cubicBezTo>
                <a:cubicBezTo>
                  <a:pt x="9437" y="14152"/>
                  <a:pt x="9437" y="14152"/>
                  <a:pt x="9227" y="14152"/>
                </a:cubicBezTo>
                <a:cubicBezTo>
                  <a:pt x="9437" y="14524"/>
                  <a:pt x="9437" y="14524"/>
                  <a:pt x="9437" y="14897"/>
                </a:cubicBezTo>
                <a:cubicBezTo>
                  <a:pt x="9437" y="14897"/>
                  <a:pt x="9437" y="15269"/>
                  <a:pt x="9437" y="15269"/>
                </a:cubicBezTo>
                <a:cubicBezTo>
                  <a:pt x="9647" y="15269"/>
                  <a:pt x="9647" y="15269"/>
                  <a:pt x="9647" y="15269"/>
                </a:cubicBezTo>
                <a:cubicBezTo>
                  <a:pt x="9856" y="15269"/>
                  <a:pt x="10066" y="15269"/>
                  <a:pt x="10276" y="15269"/>
                </a:cubicBezTo>
                <a:cubicBezTo>
                  <a:pt x="10276" y="15269"/>
                  <a:pt x="10276" y="15269"/>
                  <a:pt x="10276" y="15269"/>
                </a:cubicBezTo>
                <a:cubicBezTo>
                  <a:pt x="10485" y="15269"/>
                  <a:pt x="10485" y="15269"/>
                  <a:pt x="10485" y="15269"/>
                </a:cubicBezTo>
                <a:cubicBezTo>
                  <a:pt x="10485" y="15269"/>
                  <a:pt x="10695" y="15269"/>
                  <a:pt x="10695" y="15269"/>
                </a:cubicBezTo>
                <a:cubicBezTo>
                  <a:pt x="10905" y="15455"/>
                  <a:pt x="10905" y="15641"/>
                  <a:pt x="10905" y="15641"/>
                </a:cubicBezTo>
                <a:cubicBezTo>
                  <a:pt x="10905" y="15828"/>
                  <a:pt x="10905" y="16200"/>
                  <a:pt x="11115" y="16200"/>
                </a:cubicBezTo>
                <a:cubicBezTo>
                  <a:pt x="11115" y="16386"/>
                  <a:pt x="11324" y="16200"/>
                  <a:pt x="11324" y="16200"/>
                </a:cubicBezTo>
                <a:cubicBezTo>
                  <a:pt x="11534" y="16200"/>
                  <a:pt x="11534" y="16200"/>
                  <a:pt x="11744" y="16386"/>
                </a:cubicBezTo>
                <a:cubicBezTo>
                  <a:pt x="11534" y="16386"/>
                  <a:pt x="11744" y="16759"/>
                  <a:pt x="11534" y="16945"/>
                </a:cubicBezTo>
                <a:cubicBezTo>
                  <a:pt x="11534" y="16945"/>
                  <a:pt x="11534" y="17131"/>
                  <a:pt x="11744" y="17131"/>
                </a:cubicBezTo>
                <a:cubicBezTo>
                  <a:pt x="11744" y="17131"/>
                  <a:pt x="11744" y="17131"/>
                  <a:pt x="11953" y="17131"/>
                </a:cubicBezTo>
                <a:cubicBezTo>
                  <a:pt x="12163" y="17317"/>
                  <a:pt x="12163" y="17503"/>
                  <a:pt x="12163" y="17690"/>
                </a:cubicBezTo>
                <a:cubicBezTo>
                  <a:pt x="12163" y="18062"/>
                  <a:pt x="11953" y="18062"/>
                  <a:pt x="11744" y="18248"/>
                </a:cubicBezTo>
                <a:cubicBezTo>
                  <a:pt x="11744" y="18248"/>
                  <a:pt x="11534" y="18434"/>
                  <a:pt x="11534" y="18434"/>
                </a:cubicBezTo>
                <a:cubicBezTo>
                  <a:pt x="11534" y="18434"/>
                  <a:pt x="11115" y="18621"/>
                  <a:pt x="11324" y="18621"/>
                </a:cubicBezTo>
                <a:cubicBezTo>
                  <a:pt x="11115" y="18621"/>
                  <a:pt x="10695" y="19366"/>
                  <a:pt x="10485" y="19552"/>
                </a:cubicBezTo>
                <a:cubicBezTo>
                  <a:pt x="10485" y="19738"/>
                  <a:pt x="10276" y="19738"/>
                  <a:pt x="10695" y="19738"/>
                </a:cubicBezTo>
                <a:cubicBezTo>
                  <a:pt x="10695" y="19738"/>
                  <a:pt x="10695" y="19552"/>
                  <a:pt x="10905" y="19738"/>
                </a:cubicBezTo>
                <a:cubicBezTo>
                  <a:pt x="10905" y="19738"/>
                  <a:pt x="11115" y="19924"/>
                  <a:pt x="11115" y="19924"/>
                </a:cubicBezTo>
                <a:cubicBezTo>
                  <a:pt x="11324" y="19924"/>
                  <a:pt x="11324" y="20110"/>
                  <a:pt x="11534" y="20110"/>
                </a:cubicBezTo>
                <a:cubicBezTo>
                  <a:pt x="11534" y="20297"/>
                  <a:pt x="11534" y="20110"/>
                  <a:pt x="11534" y="20110"/>
                </a:cubicBezTo>
                <a:cubicBezTo>
                  <a:pt x="11744" y="20110"/>
                  <a:pt x="11953" y="20297"/>
                  <a:pt x="11953" y="20297"/>
                </a:cubicBezTo>
                <a:cubicBezTo>
                  <a:pt x="12163" y="20483"/>
                  <a:pt x="12583" y="20669"/>
                  <a:pt x="12792" y="20669"/>
                </a:cubicBezTo>
                <a:cubicBezTo>
                  <a:pt x="12792" y="20855"/>
                  <a:pt x="12792" y="20855"/>
                  <a:pt x="12792" y="20855"/>
                </a:cubicBezTo>
                <a:cubicBezTo>
                  <a:pt x="12792" y="21041"/>
                  <a:pt x="13002" y="21041"/>
                  <a:pt x="13002" y="21041"/>
                </a:cubicBezTo>
                <a:cubicBezTo>
                  <a:pt x="13212" y="21228"/>
                  <a:pt x="13002" y="21228"/>
                  <a:pt x="13002" y="21414"/>
                </a:cubicBezTo>
                <a:cubicBezTo>
                  <a:pt x="13002" y="21414"/>
                  <a:pt x="13002" y="21600"/>
                  <a:pt x="13002" y="21600"/>
                </a:cubicBezTo>
                <a:cubicBezTo>
                  <a:pt x="13212" y="21600"/>
                  <a:pt x="13421" y="21414"/>
                  <a:pt x="13421" y="21414"/>
                </a:cubicBezTo>
                <a:cubicBezTo>
                  <a:pt x="13421" y="21228"/>
                  <a:pt x="13631" y="21041"/>
                  <a:pt x="13631" y="20855"/>
                </a:cubicBezTo>
                <a:cubicBezTo>
                  <a:pt x="13631" y="20669"/>
                  <a:pt x="13421" y="20669"/>
                  <a:pt x="13631" y="20483"/>
                </a:cubicBezTo>
                <a:cubicBezTo>
                  <a:pt x="13631" y="20297"/>
                  <a:pt x="13841" y="20297"/>
                  <a:pt x="13841" y="19924"/>
                </a:cubicBezTo>
                <a:cubicBezTo>
                  <a:pt x="13841" y="19924"/>
                  <a:pt x="13841" y="19924"/>
                  <a:pt x="13841" y="20110"/>
                </a:cubicBezTo>
                <a:cubicBezTo>
                  <a:pt x="13841" y="19924"/>
                  <a:pt x="13841" y="19924"/>
                  <a:pt x="13841" y="19738"/>
                </a:cubicBezTo>
                <a:cubicBezTo>
                  <a:pt x="13841" y="19738"/>
                  <a:pt x="13841" y="19738"/>
                  <a:pt x="13841" y="19552"/>
                </a:cubicBezTo>
                <a:cubicBezTo>
                  <a:pt x="13841" y="19738"/>
                  <a:pt x="13841" y="19738"/>
                  <a:pt x="13841" y="19738"/>
                </a:cubicBezTo>
                <a:cubicBezTo>
                  <a:pt x="14050" y="19738"/>
                  <a:pt x="13841" y="19738"/>
                  <a:pt x="14050" y="19738"/>
                </a:cubicBezTo>
                <a:cubicBezTo>
                  <a:pt x="14050" y="19738"/>
                  <a:pt x="14050" y="19738"/>
                  <a:pt x="14260" y="19738"/>
                </a:cubicBezTo>
                <a:cubicBezTo>
                  <a:pt x="14260" y="19924"/>
                  <a:pt x="14050" y="19924"/>
                  <a:pt x="14050" y="19924"/>
                </a:cubicBezTo>
                <a:cubicBezTo>
                  <a:pt x="14260" y="19924"/>
                  <a:pt x="14050" y="20110"/>
                  <a:pt x="14050" y="20110"/>
                </a:cubicBezTo>
                <a:cubicBezTo>
                  <a:pt x="14050" y="20110"/>
                  <a:pt x="14050" y="20110"/>
                  <a:pt x="14050" y="20297"/>
                </a:cubicBezTo>
                <a:cubicBezTo>
                  <a:pt x="14050" y="20297"/>
                  <a:pt x="14050" y="20110"/>
                  <a:pt x="14050" y="20297"/>
                </a:cubicBezTo>
                <a:cubicBezTo>
                  <a:pt x="13841" y="20297"/>
                  <a:pt x="13841" y="20483"/>
                  <a:pt x="13841" y="20483"/>
                </a:cubicBezTo>
                <a:cubicBezTo>
                  <a:pt x="13631" y="20669"/>
                  <a:pt x="13631" y="20669"/>
                  <a:pt x="13631" y="20669"/>
                </a:cubicBezTo>
                <a:cubicBezTo>
                  <a:pt x="13631" y="20669"/>
                  <a:pt x="13631" y="20669"/>
                  <a:pt x="13631" y="20855"/>
                </a:cubicBezTo>
                <a:cubicBezTo>
                  <a:pt x="14050" y="20110"/>
                  <a:pt x="14260" y="19366"/>
                  <a:pt x="14889" y="18993"/>
                </a:cubicBezTo>
                <a:cubicBezTo>
                  <a:pt x="14889" y="18807"/>
                  <a:pt x="14889" y="18621"/>
                  <a:pt x="14889" y="18621"/>
                </a:cubicBezTo>
                <a:cubicBezTo>
                  <a:pt x="15099" y="18434"/>
                  <a:pt x="14889" y="18248"/>
                  <a:pt x="14889" y="18062"/>
                </a:cubicBezTo>
                <a:cubicBezTo>
                  <a:pt x="14889" y="17876"/>
                  <a:pt x="14889" y="17690"/>
                  <a:pt x="14889" y="17503"/>
                </a:cubicBezTo>
                <a:cubicBezTo>
                  <a:pt x="14889" y="17503"/>
                  <a:pt x="14889" y="17317"/>
                  <a:pt x="14889" y="17317"/>
                </a:cubicBezTo>
                <a:cubicBezTo>
                  <a:pt x="15099" y="17131"/>
                  <a:pt x="14680" y="17131"/>
                  <a:pt x="14680" y="17131"/>
                </a:cubicBezTo>
                <a:cubicBezTo>
                  <a:pt x="14889" y="17131"/>
                  <a:pt x="14889" y="16945"/>
                  <a:pt x="15099" y="16945"/>
                </a:cubicBezTo>
                <a:cubicBezTo>
                  <a:pt x="15099" y="16945"/>
                  <a:pt x="14889" y="17131"/>
                  <a:pt x="14889" y="17131"/>
                </a:cubicBezTo>
                <a:cubicBezTo>
                  <a:pt x="15099" y="16945"/>
                  <a:pt x="15099" y="16945"/>
                  <a:pt x="15099" y="16945"/>
                </a:cubicBezTo>
                <a:cubicBezTo>
                  <a:pt x="15518" y="16759"/>
                  <a:pt x="15728" y="16200"/>
                  <a:pt x="16148" y="16200"/>
                </a:cubicBezTo>
                <a:cubicBezTo>
                  <a:pt x="16148" y="16200"/>
                  <a:pt x="16357" y="16200"/>
                  <a:pt x="16357" y="16200"/>
                </a:cubicBezTo>
                <a:cubicBezTo>
                  <a:pt x="16357" y="16200"/>
                  <a:pt x="16357" y="16200"/>
                  <a:pt x="16357" y="16014"/>
                </a:cubicBezTo>
                <a:cubicBezTo>
                  <a:pt x="16567" y="16014"/>
                  <a:pt x="16777" y="16014"/>
                  <a:pt x="16777" y="15828"/>
                </a:cubicBezTo>
                <a:cubicBezTo>
                  <a:pt x="16567" y="15828"/>
                  <a:pt x="17196" y="15641"/>
                  <a:pt x="17196" y="15641"/>
                </a:cubicBezTo>
                <a:cubicBezTo>
                  <a:pt x="17196" y="15828"/>
                  <a:pt x="17196" y="15828"/>
                  <a:pt x="17196" y="15828"/>
                </a:cubicBezTo>
                <a:cubicBezTo>
                  <a:pt x="17196" y="15828"/>
                  <a:pt x="17406" y="15828"/>
                  <a:pt x="17616" y="15641"/>
                </a:cubicBezTo>
                <a:cubicBezTo>
                  <a:pt x="17616" y="15641"/>
                  <a:pt x="17406" y="15641"/>
                  <a:pt x="17616" y="15641"/>
                </a:cubicBezTo>
                <a:cubicBezTo>
                  <a:pt x="17616" y="15641"/>
                  <a:pt x="17616" y="15641"/>
                  <a:pt x="17616" y="15641"/>
                </a:cubicBezTo>
                <a:cubicBezTo>
                  <a:pt x="17825" y="15641"/>
                  <a:pt x="18035" y="15641"/>
                  <a:pt x="18035" y="15641"/>
                </a:cubicBezTo>
                <a:cubicBezTo>
                  <a:pt x="18245" y="15641"/>
                  <a:pt x="18035" y="15641"/>
                  <a:pt x="18245" y="15641"/>
                </a:cubicBezTo>
                <a:cubicBezTo>
                  <a:pt x="18245" y="15641"/>
                  <a:pt x="18245" y="15455"/>
                  <a:pt x="18245" y="15455"/>
                </a:cubicBezTo>
                <a:cubicBezTo>
                  <a:pt x="18245" y="15455"/>
                  <a:pt x="18245" y="15269"/>
                  <a:pt x="18454" y="15269"/>
                </a:cubicBezTo>
                <a:cubicBezTo>
                  <a:pt x="18454" y="15269"/>
                  <a:pt x="18664" y="15269"/>
                  <a:pt x="18664" y="15083"/>
                </a:cubicBezTo>
                <a:cubicBezTo>
                  <a:pt x="18664" y="15083"/>
                  <a:pt x="18664" y="14897"/>
                  <a:pt x="18664" y="14897"/>
                </a:cubicBezTo>
                <a:cubicBezTo>
                  <a:pt x="18664" y="14524"/>
                  <a:pt x="18874" y="14524"/>
                  <a:pt x="18874" y="14338"/>
                </a:cubicBezTo>
                <a:cubicBezTo>
                  <a:pt x="19083" y="14152"/>
                  <a:pt x="19083" y="13966"/>
                  <a:pt x="19083" y="13966"/>
                </a:cubicBezTo>
                <a:cubicBezTo>
                  <a:pt x="19083" y="13779"/>
                  <a:pt x="19293" y="13779"/>
                  <a:pt x="19293" y="13779"/>
                </a:cubicBezTo>
                <a:cubicBezTo>
                  <a:pt x="19293" y="13407"/>
                  <a:pt x="19083" y="13221"/>
                  <a:pt x="19293" y="13034"/>
                </a:cubicBezTo>
                <a:cubicBezTo>
                  <a:pt x="19503" y="12848"/>
                  <a:pt x="19503" y="12848"/>
                  <a:pt x="19503" y="12662"/>
                </a:cubicBezTo>
                <a:cubicBezTo>
                  <a:pt x="19503" y="12103"/>
                  <a:pt x="19503" y="11731"/>
                  <a:pt x="19503" y="11359"/>
                </a:cubicBezTo>
                <a:cubicBezTo>
                  <a:pt x="19503" y="11172"/>
                  <a:pt x="19503" y="10986"/>
                  <a:pt x="19503" y="10800"/>
                </a:cubicBezTo>
                <a:cubicBezTo>
                  <a:pt x="19503" y="10800"/>
                  <a:pt x="19503" y="10800"/>
                  <a:pt x="19503" y="10800"/>
                </a:cubicBezTo>
                <a:cubicBezTo>
                  <a:pt x="19293" y="10800"/>
                  <a:pt x="19503" y="10428"/>
                  <a:pt x="19293" y="10428"/>
                </a:cubicBezTo>
                <a:cubicBezTo>
                  <a:pt x="19293" y="10428"/>
                  <a:pt x="19503" y="10241"/>
                  <a:pt x="19503" y="10055"/>
                </a:cubicBezTo>
                <a:cubicBezTo>
                  <a:pt x="19503" y="10055"/>
                  <a:pt x="19503" y="10055"/>
                  <a:pt x="19503" y="10055"/>
                </a:cubicBezTo>
                <a:cubicBezTo>
                  <a:pt x="19713" y="10055"/>
                  <a:pt x="19713" y="10241"/>
                  <a:pt x="19713" y="10241"/>
                </a:cubicBezTo>
                <a:cubicBezTo>
                  <a:pt x="19713" y="10241"/>
                  <a:pt x="19922" y="9869"/>
                  <a:pt x="19922" y="9869"/>
                </a:cubicBezTo>
                <a:cubicBezTo>
                  <a:pt x="19922" y="9683"/>
                  <a:pt x="20132" y="9497"/>
                  <a:pt x="20132" y="9497"/>
                </a:cubicBezTo>
                <a:cubicBezTo>
                  <a:pt x="20132" y="9310"/>
                  <a:pt x="20132" y="9310"/>
                  <a:pt x="20342" y="9124"/>
                </a:cubicBezTo>
                <a:cubicBezTo>
                  <a:pt x="20342" y="9310"/>
                  <a:pt x="20342" y="9310"/>
                  <a:pt x="20132" y="9310"/>
                </a:cubicBezTo>
                <a:cubicBezTo>
                  <a:pt x="20342" y="9310"/>
                  <a:pt x="20342" y="9124"/>
                  <a:pt x="20342" y="9124"/>
                </a:cubicBezTo>
                <a:cubicBezTo>
                  <a:pt x="20342" y="9124"/>
                  <a:pt x="20342" y="8938"/>
                  <a:pt x="20551" y="8938"/>
                </a:cubicBezTo>
                <a:cubicBezTo>
                  <a:pt x="20551" y="8938"/>
                  <a:pt x="20761" y="8938"/>
                  <a:pt x="20761" y="8752"/>
                </a:cubicBezTo>
                <a:cubicBezTo>
                  <a:pt x="20761" y="8752"/>
                  <a:pt x="20971" y="8379"/>
                  <a:pt x="20971" y="8379"/>
                </a:cubicBezTo>
                <a:cubicBezTo>
                  <a:pt x="21181" y="8379"/>
                  <a:pt x="21390" y="7821"/>
                  <a:pt x="21390" y="7821"/>
                </a:cubicBezTo>
                <a:cubicBezTo>
                  <a:pt x="21390" y="7448"/>
                  <a:pt x="21600" y="7448"/>
                  <a:pt x="21600" y="70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6" name="Shape 2085"/>
          <p:cNvSpPr/>
          <p:nvPr/>
        </p:nvSpPr>
        <p:spPr bwMode="auto">
          <a:xfrm>
            <a:off x="4537075" y="3374232"/>
            <a:ext cx="234950" cy="260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0" h="21600" extrusionOk="0">
                <a:moveTo>
                  <a:pt x="21120" y="10400"/>
                </a:moveTo>
                <a:cubicBezTo>
                  <a:pt x="21120" y="10400"/>
                  <a:pt x="21120" y="10400"/>
                  <a:pt x="20256" y="10400"/>
                </a:cubicBezTo>
                <a:cubicBezTo>
                  <a:pt x="20256" y="9600"/>
                  <a:pt x="20256" y="9600"/>
                  <a:pt x="20256" y="9600"/>
                </a:cubicBezTo>
                <a:cubicBezTo>
                  <a:pt x="20256" y="8800"/>
                  <a:pt x="18528" y="9600"/>
                  <a:pt x="18528" y="8800"/>
                </a:cubicBezTo>
                <a:cubicBezTo>
                  <a:pt x="17664" y="8800"/>
                  <a:pt x="17664" y="8000"/>
                  <a:pt x="17664" y="7200"/>
                </a:cubicBezTo>
                <a:cubicBezTo>
                  <a:pt x="17664" y="7200"/>
                  <a:pt x="17664" y="6400"/>
                  <a:pt x="17664" y="6400"/>
                </a:cubicBezTo>
                <a:cubicBezTo>
                  <a:pt x="17664" y="6400"/>
                  <a:pt x="16800" y="6400"/>
                  <a:pt x="16800" y="6400"/>
                </a:cubicBezTo>
                <a:cubicBezTo>
                  <a:pt x="16800" y="6400"/>
                  <a:pt x="16800" y="5600"/>
                  <a:pt x="16800" y="5600"/>
                </a:cubicBezTo>
                <a:cubicBezTo>
                  <a:pt x="16800" y="5600"/>
                  <a:pt x="15936" y="4800"/>
                  <a:pt x="15936" y="4800"/>
                </a:cubicBezTo>
                <a:cubicBezTo>
                  <a:pt x="15072" y="4800"/>
                  <a:pt x="14208" y="4000"/>
                  <a:pt x="14208" y="3200"/>
                </a:cubicBezTo>
                <a:cubicBezTo>
                  <a:pt x="14208" y="3200"/>
                  <a:pt x="13344" y="2400"/>
                  <a:pt x="13344" y="1600"/>
                </a:cubicBezTo>
                <a:cubicBezTo>
                  <a:pt x="13344" y="1600"/>
                  <a:pt x="12480" y="800"/>
                  <a:pt x="12480" y="0"/>
                </a:cubicBezTo>
                <a:cubicBezTo>
                  <a:pt x="11616" y="0"/>
                  <a:pt x="11616" y="0"/>
                  <a:pt x="10752" y="800"/>
                </a:cubicBezTo>
                <a:cubicBezTo>
                  <a:pt x="10752" y="800"/>
                  <a:pt x="10752" y="0"/>
                  <a:pt x="9888" y="800"/>
                </a:cubicBezTo>
                <a:cubicBezTo>
                  <a:pt x="9888" y="800"/>
                  <a:pt x="9888" y="800"/>
                  <a:pt x="9888" y="800"/>
                </a:cubicBezTo>
                <a:cubicBezTo>
                  <a:pt x="9024" y="1600"/>
                  <a:pt x="9024" y="1600"/>
                  <a:pt x="8160" y="1600"/>
                </a:cubicBezTo>
                <a:cubicBezTo>
                  <a:pt x="8160" y="800"/>
                  <a:pt x="8160" y="800"/>
                  <a:pt x="7296" y="800"/>
                </a:cubicBezTo>
                <a:cubicBezTo>
                  <a:pt x="7296" y="0"/>
                  <a:pt x="6432" y="800"/>
                  <a:pt x="6432" y="800"/>
                </a:cubicBezTo>
                <a:cubicBezTo>
                  <a:pt x="5568" y="800"/>
                  <a:pt x="4704" y="800"/>
                  <a:pt x="3840" y="800"/>
                </a:cubicBezTo>
                <a:cubicBezTo>
                  <a:pt x="2112" y="1600"/>
                  <a:pt x="2976" y="1600"/>
                  <a:pt x="2976" y="2400"/>
                </a:cubicBezTo>
                <a:cubicBezTo>
                  <a:pt x="2976" y="4000"/>
                  <a:pt x="2976" y="4800"/>
                  <a:pt x="2976" y="6400"/>
                </a:cubicBezTo>
                <a:cubicBezTo>
                  <a:pt x="2976" y="7200"/>
                  <a:pt x="2976" y="9600"/>
                  <a:pt x="2976" y="9600"/>
                </a:cubicBezTo>
                <a:cubicBezTo>
                  <a:pt x="2112" y="10400"/>
                  <a:pt x="384" y="9600"/>
                  <a:pt x="384" y="10400"/>
                </a:cubicBezTo>
                <a:cubicBezTo>
                  <a:pt x="384" y="10400"/>
                  <a:pt x="384" y="12800"/>
                  <a:pt x="384" y="13600"/>
                </a:cubicBezTo>
                <a:cubicBezTo>
                  <a:pt x="384" y="14400"/>
                  <a:pt x="-480" y="16000"/>
                  <a:pt x="384" y="16800"/>
                </a:cubicBezTo>
                <a:cubicBezTo>
                  <a:pt x="384" y="16800"/>
                  <a:pt x="1248" y="16800"/>
                  <a:pt x="1248" y="17600"/>
                </a:cubicBezTo>
                <a:cubicBezTo>
                  <a:pt x="1248" y="17600"/>
                  <a:pt x="2112" y="19200"/>
                  <a:pt x="2112" y="19200"/>
                </a:cubicBezTo>
                <a:cubicBezTo>
                  <a:pt x="2112" y="20000"/>
                  <a:pt x="2112" y="20000"/>
                  <a:pt x="2112" y="20800"/>
                </a:cubicBezTo>
                <a:cubicBezTo>
                  <a:pt x="1248" y="20800"/>
                  <a:pt x="1248" y="21600"/>
                  <a:pt x="2112" y="21600"/>
                </a:cubicBezTo>
                <a:cubicBezTo>
                  <a:pt x="2112" y="21600"/>
                  <a:pt x="2976" y="21600"/>
                  <a:pt x="2976" y="21600"/>
                </a:cubicBezTo>
                <a:cubicBezTo>
                  <a:pt x="3840" y="21600"/>
                  <a:pt x="3840" y="21600"/>
                  <a:pt x="3840" y="21600"/>
                </a:cubicBezTo>
                <a:cubicBezTo>
                  <a:pt x="4704" y="20800"/>
                  <a:pt x="5568" y="20000"/>
                  <a:pt x="6432" y="20000"/>
                </a:cubicBezTo>
                <a:cubicBezTo>
                  <a:pt x="6432" y="18400"/>
                  <a:pt x="6432" y="17600"/>
                  <a:pt x="8160" y="18400"/>
                </a:cubicBezTo>
                <a:cubicBezTo>
                  <a:pt x="9024" y="18400"/>
                  <a:pt x="9888" y="19200"/>
                  <a:pt x="10752" y="19200"/>
                </a:cubicBezTo>
                <a:cubicBezTo>
                  <a:pt x="12480" y="19200"/>
                  <a:pt x="12480" y="18400"/>
                  <a:pt x="13344" y="17600"/>
                </a:cubicBezTo>
                <a:cubicBezTo>
                  <a:pt x="13344" y="16800"/>
                  <a:pt x="13344" y="16800"/>
                  <a:pt x="14208" y="16000"/>
                </a:cubicBezTo>
                <a:cubicBezTo>
                  <a:pt x="15072" y="16000"/>
                  <a:pt x="15072" y="16000"/>
                  <a:pt x="15936" y="15200"/>
                </a:cubicBezTo>
                <a:cubicBezTo>
                  <a:pt x="15936" y="14400"/>
                  <a:pt x="15936" y="14400"/>
                  <a:pt x="15936" y="13600"/>
                </a:cubicBezTo>
                <a:cubicBezTo>
                  <a:pt x="16800" y="13600"/>
                  <a:pt x="16800" y="12800"/>
                  <a:pt x="17664" y="12800"/>
                </a:cubicBezTo>
                <a:cubicBezTo>
                  <a:pt x="17664" y="12800"/>
                  <a:pt x="18528" y="12000"/>
                  <a:pt x="18528" y="11200"/>
                </a:cubicBezTo>
                <a:cubicBezTo>
                  <a:pt x="19392" y="11200"/>
                  <a:pt x="21120" y="10400"/>
                  <a:pt x="21120" y="10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7" name="Shape 2086"/>
          <p:cNvSpPr/>
          <p:nvPr/>
        </p:nvSpPr>
        <p:spPr bwMode="auto">
          <a:xfrm>
            <a:off x="4425951" y="1569245"/>
            <a:ext cx="88900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45" h="18933" extrusionOk="0">
                <a:moveTo>
                  <a:pt x="19440" y="8267"/>
                </a:moveTo>
                <a:cubicBezTo>
                  <a:pt x="21600" y="10667"/>
                  <a:pt x="17280" y="8267"/>
                  <a:pt x="17280" y="5867"/>
                </a:cubicBezTo>
                <a:cubicBezTo>
                  <a:pt x="17280" y="5867"/>
                  <a:pt x="19440" y="3467"/>
                  <a:pt x="17280" y="3467"/>
                </a:cubicBezTo>
                <a:cubicBezTo>
                  <a:pt x="17280" y="3467"/>
                  <a:pt x="17280" y="3467"/>
                  <a:pt x="15120" y="3467"/>
                </a:cubicBezTo>
                <a:cubicBezTo>
                  <a:pt x="15120" y="3467"/>
                  <a:pt x="15120" y="1067"/>
                  <a:pt x="15120" y="1067"/>
                </a:cubicBezTo>
                <a:cubicBezTo>
                  <a:pt x="12960" y="1067"/>
                  <a:pt x="12960" y="1067"/>
                  <a:pt x="10800" y="1067"/>
                </a:cubicBezTo>
                <a:cubicBezTo>
                  <a:pt x="8640" y="1067"/>
                  <a:pt x="6480" y="1067"/>
                  <a:pt x="6480" y="1067"/>
                </a:cubicBezTo>
                <a:cubicBezTo>
                  <a:pt x="4320" y="1067"/>
                  <a:pt x="4320" y="1067"/>
                  <a:pt x="2160" y="1067"/>
                </a:cubicBezTo>
                <a:cubicBezTo>
                  <a:pt x="2160" y="1067"/>
                  <a:pt x="2160" y="-1333"/>
                  <a:pt x="0" y="1067"/>
                </a:cubicBezTo>
                <a:cubicBezTo>
                  <a:pt x="0" y="1067"/>
                  <a:pt x="0" y="3467"/>
                  <a:pt x="0" y="3467"/>
                </a:cubicBezTo>
                <a:cubicBezTo>
                  <a:pt x="0" y="5867"/>
                  <a:pt x="2160" y="5867"/>
                  <a:pt x="2160" y="5867"/>
                </a:cubicBezTo>
                <a:cubicBezTo>
                  <a:pt x="2160" y="5867"/>
                  <a:pt x="2160" y="8267"/>
                  <a:pt x="4320" y="8267"/>
                </a:cubicBezTo>
                <a:cubicBezTo>
                  <a:pt x="4320" y="10667"/>
                  <a:pt x="6480" y="10667"/>
                  <a:pt x="6480" y="13067"/>
                </a:cubicBezTo>
                <a:cubicBezTo>
                  <a:pt x="8640" y="13067"/>
                  <a:pt x="10800" y="15467"/>
                  <a:pt x="10800" y="15467"/>
                </a:cubicBezTo>
                <a:cubicBezTo>
                  <a:pt x="10800" y="17867"/>
                  <a:pt x="10800" y="17867"/>
                  <a:pt x="12960" y="17867"/>
                </a:cubicBezTo>
                <a:cubicBezTo>
                  <a:pt x="12960" y="17867"/>
                  <a:pt x="15120" y="20267"/>
                  <a:pt x="15120" y="17867"/>
                </a:cubicBezTo>
                <a:cubicBezTo>
                  <a:pt x="15120" y="15467"/>
                  <a:pt x="15120" y="15467"/>
                  <a:pt x="15120" y="15467"/>
                </a:cubicBezTo>
                <a:cubicBezTo>
                  <a:pt x="15120" y="15467"/>
                  <a:pt x="17280" y="13067"/>
                  <a:pt x="17280" y="13067"/>
                </a:cubicBezTo>
                <a:cubicBezTo>
                  <a:pt x="15120" y="13067"/>
                  <a:pt x="17280" y="13067"/>
                  <a:pt x="19440" y="13067"/>
                </a:cubicBezTo>
                <a:cubicBezTo>
                  <a:pt x="19440" y="10667"/>
                  <a:pt x="19440" y="13067"/>
                  <a:pt x="19440" y="10667"/>
                </a:cubicBezTo>
                <a:cubicBezTo>
                  <a:pt x="19440" y="10667"/>
                  <a:pt x="17280" y="10667"/>
                  <a:pt x="19440" y="8267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8" name="Shape 2087"/>
          <p:cNvSpPr/>
          <p:nvPr/>
        </p:nvSpPr>
        <p:spPr bwMode="auto">
          <a:xfrm>
            <a:off x="2284414" y="3144045"/>
            <a:ext cx="323849" cy="376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600" extrusionOk="0">
                <a:moveTo>
                  <a:pt x="20965" y="13846"/>
                </a:moveTo>
                <a:cubicBezTo>
                  <a:pt x="20965" y="13846"/>
                  <a:pt x="20965" y="13292"/>
                  <a:pt x="20329" y="12738"/>
                </a:cubicBezTo>
                <a:cubicBezTo>
                  <a:pt x="20329" y="12738"/>
                  <a:pt x="20329" y="12738"/>
                  <a:pt x="19694" y="12738"/>
                </a:cubicBezTo>
                <a:cubicBezTo>
                  <a:pt x="19694" y="12185"/>
                  <a:pt x="19694" y="12185"/>
                  <a:pt x="19694" y="11631"/>
                </a:cubicBezTo>
                <a:cubicBezTo>
                  <a:pt x="19694" y="11077"/>
                  <a:pt x="19694" y="11077"/>
                  <a:pt x="19694" y="10523"/>
                </a:cubicBezTo>
                <a:cubicBezTo>
                  <a:pt x="19059" y="11077"/>
                  <a:pt x="19059" y="11077"/>
                  <a:pt x="18424" y="11077"/>
                </a:cubicBezTo>
                <a:cubicBezTo>
                  <a:pt x="17788" y="11077"/>
                  <a:pt x="17153" y="11077"/>
                  <a:pt x="16518" y="10523"/>
                </a:cubicBezTo>
                <a:cubicBezTo>
                  <a:pt x="16518" y="10523"/>
                  <a:pt x="16518" y="9969"/>
                  <a:pt x="16518" y="9969"/>
                </a:cubicBezTo>
                <a:cubicBezTo>
                  <a:pt x="15882" y="9415"/>
                  <a:pt x="15882" y="9415"/>
                  <a:pt x="15882" y="8862"/>
                </a:cubicBezTo>
                <a:cubicBezTo>
                  <a:pt x="15882" y="8862"/>
                  <a:pt x="15882" y="8862"/>
                  <a:pt x="15882" y="8862"/>
                </a:cubicBezTo>
                <a:cubicBezTo>
                  <a:pt x="15882" y="8308"/>
                  <a:pt x="15882" y="8308"/>
                  <a:pt x="15882" y="7754"/>
                </a:cubicBezTo>
                <a:cubicBezTo>
                  <a:pt x="15882" y="7754"/>
                  <a:pt x="15882" y="7200"/>
                  <a:pt x="15882" y="7200"/>
                </a:cubicBezTo>
                <a:cubicBezTo>
                  <a:pt x="15882" y="6646"/>
                  <a:pt x="15247" y="6646"/>
                  <a:pt x="14612" y="6092"/>
                </a:cubicBezTo>
                <a:cubicBezTo>
                  <a:pt x="14612" y="6092"/>
                  <a:pt x="13976" y="6646"/>
                  <a:pt x="13341" y="6092"/>
                </a:cubicBezTo>
                <a:cubicBezTo>
                  <a:pt x="13341" y="6092"/>
                  <a:pt x="12706" y="5538"/>
                  <a:pt x="12706" y="5538"/>
                </a:cubicBezTo>
                <a:cubicBezTo>
                  <a:pt x="12071" y="5538"/>
                  <a:pt x="12071" y="5538"/>
                  <a:pt x="11435" y="4985"/>
                </a:cubicBezTo>
                <a:cubicBezTo>
                  <a:pt x="11435" y="4985"/>
                  <a:pt x="11435" y="4985"/>
                  <a:pt x="10800" y="4985"/>
                </a:cubicBezTo>
                <a:cubicBezTo>
                  <a:pt x="10800" y="4985"/>
                  <a:pt x="10800" y="4985"/>
                  <a:pt x="10800" y="4985"/>
                </a:cubicBezTo>
                <a:cubicBezTo>
                  <a:pt x="10800" y="4985"/>
                  <a:pt x="10165" y="4431"/>
                  <a:pt x="10165" y="4431"/>
                </a:cubicBezTo>
                <a:cubicBezTo>
                  <a:pt x="10165" y="4431"/>
                  <a:pt x="10165" y="4431"/>
                  <a:pt x="9529" y="4431"/>
                </a:cubicBezTo>
                <a:cubicBezTo>
                  <a:pt x="8894" y="4431"/>
                  <a:pt x="8259" y="3877"/>
                  <a:pt x="7624" y="3323"/>
                </a:cubicBezTo>
                <a:cubicBezTo>
                  <a:pt x="7624" y="2769"/>
                  <a:pt x="6988" y="2769"/>
                  <a:pt x="6988" y="2215"/>
                </a:cubicBezTo>
                <a:cubicBezTo>
                  <a:pt x="6988" y="1662"/>
                  <a:pt x="6988" y="1662"/>
                  <a:pt x="6988" y="1108"/>
                </a:cubicBezTo>
                <a:cubicBezTo>
                  <a:pt x="6988" y="1108"/>
                  <a:pt x="6988" y="1108"/>
                  <a:pt x="6988" y="1108"/>
                </a:cubicBezTo>
                <a:cubicBezTo>
                  <a:pt x="6988" y="554"/>
                  <a:pt x="6988" y="0"/>
                  <a:pt x="6988" y="0"/>
                </a:cubicBezTo>
                <a:cubicBezTo>
                  <a:pt x="6988" y="0"/>
                  <a:pt x="6353" y="0"/>
                  <a:pt x="6353" y="0"/>
                </a:cubicBezTo>
                <a:cubicBezTo>
                  <a:pt x="5718" y="0"/>
                  <a:pt x="5082" y="0"/>
                  <a:pt x="4447" y="554"/>
                </a:cubicBezTo>
                <a:cubicBezTo>
                  <a:pt x="4447" y="554"/>
                  <a:pt x="3812" y="1108"/>
                  <a:pt x="3176" y="1108"/>
                </a:cubicBezTo>
                <a:cubicBezTo>
                  <a:pt x="3176" y="1662"/>
                  <a:pt x="3176" y="1662"/>
                  <a:pt x="3176" y="1662"/>
                </a:cubicBezTo>
                <a:cubicBezTo>
                  <a:pt x="3176" y="1662"/>
                  <a:pt x="2541" y="1662"/>
                  <a:pt x="2541" y="1662"/>
                </a:cubicBezTo>
                <a:cubicBezTo>
                  <a:pt x="1906" y="1662"/>
                  <a:pt x="1906" y="2215"/>
                  <a:pt x="1271" y="2215"/>
                </a:cubicBezTo>
                <a:cubicBezTo>
                  <a:pt x="1271" y="2215"/>
                  <a:pt x="1271" y="2215"/>
                  <a:pt x="1271" y="2215"/>
                </a:cubicBezTo>
                <a:cubicBezTo>
                  <a:pt x="635" y="2215"/>
                  <a:pt x="635" y="2215"/>
                  <a:pt x="0" y="2215"/>
                </a:cubicBezTo>
                <a:cubicBezTo>
                  <a:pt x="635" y="2769"/>
                  <a:pt x="635" y="3323"/>
                  <a:pt x="1271" y="3877"/>
                </a:cubicBezTo>
                <a:cubicBezTo>
                  <a:pt x="1906" y="4431"/>
                  <a:pt x="1906" y="4431"/>
                  <a:pt x="1271" y="4985"/>
                </a:cubicBezTo>
                <a:cubicBezTo>
                  <a:pt x="1271" y="5538"/>
                  <a:pt x="1271" y="4985"/>
                  <a:pt x="1271" y="5538"/>
                </a:cubicBezTo>
                <a:cubicBezTo>
                  <a:pt x="1271" y="6092"/>
                  <a:pt x="1271" y="6092"/>
                  <a:pt x="1271" y="6646"/>
                </a:cubicBezTo>
                <a:cubicBezTo>
                  <a:pt x="1271" y="7200"/>
                  <a:pt x="1906" y="7200"/>
                  <a:pt x="1271" y="7754"/>
                </a:cubicBezTo>
                <a:cubicBezTo>
                  <a:pt x="1271" y="7754"/>
                  <a:pt x="1271" y="8308"/>
                  <a:pt x="1271" y="8308"/>
                </a:cubicBezTo>
                <a:cubicBezTo>
                  <a:pt x="1271" y="8862"/>
                  <a:pt x="1271" y="8308"/>
                  <a:pt x="1271" y="8862"/>
                </a:cubicBezTo>
                <a:cubicBezTo>
                  <a:pt x="1271" y="9415"/>
                  <a:pt x="1271" y="9415"/>
                  <a:pt x="1271" y="9415"/>
                </a:cubicBezTo>
                <a:cubicBezTo>
                  <a:pt x="1271" y="9969"/>
                  <a:pt x="1271" y="10523"/>
                  <a:pt x="1271" y="10523"/>
                </a:cubicBezTo>
                <a:cubicBezTo>
                  <a:pt x="1906" y="10523"/>
                  <a:pt x="1906" y="10523"/>
                  <a:pt x="1906" y="10523"/>
                </a:cubicBezTo>
                <a:cubicBezTo>
                  <a:pt x="2541" y="11077"/>
                  <a:pt x="1906" y="10523"/>
                  <a:pt x="1906" y="11077"/>
                </a:cubicBezTo>
                <a:cubicBezTo>
                  <a:pt x="1906" y="11631"/>
                  <a:pt x="1906" y="11077"/>
                  <a:pt x="1906" y="11631"/>
                </a:cubicBezTo>
                <a:cubicBezTo>
                  <a:pt x="1906" y="11631"/>
                  <a:pt x="1271" y="12185"/>
                  <a:pt x="1271" y="12185"/>
                </a:cubicBezTo>
                <a:cubicBezTo>
                  <a:pt x="1271" y="12185"/>
                  <a:pt x="1271" y="12185"/>
                  <a:pt x="1271" y="12185"/>
                </a:cubicBezTo>
                <a:cubicBezTo>
                  <a:pt x="1271" y="12738"/>
                  <a:pt x="1271" y="13292"/>
                  <a:pt x="1271" y="13292"/>
                </a:cubicBezTo>
                <a:cubicBezTo>
                  <a:pt x="1906" y="13846"/>
                  <a:pt x="1906" y="13846"/>
                  <a:pt x="1906" y="14400"/>
                </a:cubicBezTo>
                <a:cubicBezTo>
                  <a:pt x="2541" y="14400"/>
                  <a:pt x="2541" y="14954"/>
                  <a:pt x="2541" y="14954"/>
                </a:cubicBezTo>
                <a:cubicBezTo>
                  <a:pt x="2541" y="15508"/>
                  <a:pt x="3176" y="15508"/>
                  <a:pt x="3176" y="16062"/>
                </a:cubicBezTo>
                <a:cubicBezTo>
                  <a:pt x="3176" y="16062"/>
                  <a:pt x="3176" y="16062"/>
                  <a:pt x="3176" y="16615"/>
                </a:cubicBezTo>
                <a:cubicBezTo>
                  <a:pt x="3176" y="16615"/>
                  <a:pt x="3176" y="16615"/>
                  <a:pt x="3176" y="16615"/>
                </a:cubicBezTo>
                <a:cubicBezTo>
                  <a:pt x="3176" y="17169"/>
                  <a:pt x="3176" y="17169"/>
                  <a:pt x="3176" y="17723"/>
                </a:cubicBezTo>
                <a:cubicBezTo>
                  <a:pt x="3176" y="17723"/>
                  <a:pt x="3812" y="17723"/>
                  <a:pt x="3812" y="17723"/>
                </a:cubicBezTo>
                <a:cubicBezTo>
                  <a:pt x="3812" y="17723"/>
                  <a:pt x="3812" y="18277"/>
                  <a:pt x="3812" y="18277"/>
                </a:cubicBezTo>
                <a:cubicBezTo>
                  <a:pt x="3812" y="18277"/>
                  <a:pt x="3812" y="18831"/>
                  <a:pt x="3812" y="18831"/>
                </a:cubicBezTo>
                <a:cubicBezTo>
                  <a:pt x="4447" y="19385"/>
                  <a:pt x="4447" y="19385"/>
                  <a:pt x="4447" y="19938"/>
                </a:cubicBezTo>
                <a:cubicBezTo>
                  <a:pt x="5082" y="20492"/>
                  <a:pt x="5082" y="21600"/>
                  <a:pt x="5082" y="21600"/>
                </a:cubicBezTo>
                <a:cubicBezTo>
                  <a:pt x="5082" y="21600"/>
                  <a:pt x="5718" y="21600"/>
                  <a:pt x="6353" y="21600"/>
                </a:cubicBezTo>
                <a:cubicBezTo>
                  <a:pt x="6353" y="21600"/>
                  <a:pt x="6353" y="21600"/>
                  <a:pt x="6353" y="21046"/>
                </a:cubicBezTo>
                <a:cubicBezTo>
                  <a:pt x="6353" y="21046"/>
                  <a:pt x="6988" y="20492"/>
                  <a:pt x="6988" y="20492"/>
                </a:cubicBezTo>
                <a:cubicBezTo>
                  <a:pt x="6988" y="20492"/>
                  <a:pt x="7624" y="20492"/>
                  <a:pt x="7624" y="20492"/>
                </a:cubicBezTo>
                <a:cubicBezTo>
                  <a:pt x="7624" y="20492"/>
                  <a:pt x="7624" y="19938"/>
                  <a:pt x="7624" y="19938"/>
                </a:cubicBezTo>
                <a:cubicBezTo>
                  <a:pt x="7624" y="19938"/>
                  <a:pt x="8259" y="20492"/>
                  <a:pt x="8259" y="20492"/>
                </a:cubicBezTo>
                <a:cubicBezTo>
                  <a:pt x="8894" y="20492"/>
                  <a:pt x="9529" y="20492"/>
                  <a:pt x="9529" y="20492"/>
                </a:cubicBezTo>
                <a:cubicBezTo>
                  <a:pt x="10800" y="20492"/>
                  <a:pt x="10800" y="21046"/>
                  <a:pt x="10800" y="21600"/>
                </a:cubicBezTo>
                <a:cubicBezTo>
                  <a:pt x="11435" y="21046"/>
                  <a:pt x="11435" y="20492"/>
                  <a:pt x="11435" y="20492"/>
                </a:cubicBezTo>
                <a:cubicBezTo>
                  <a:pt x="12071" y="19938"/>
                  <a:pt x="13341" y="19938"/>
                  <a:pt x="13341" y="20492"/>
                </a:cubicBezTo>
                <a:cubicBezTo>
                  <a:pt x="13976" y="19938"/>
                  <a:pt x="13976" y="18831"/>
                  <a:pt x="13976" y="17723"/>
                </a:cubicBezTo>
                <a:cubicBezTo>
                  <a:pt x="13976" y="17723"/>
                  <a:pt x="13976" y="16615"/>
                  <a:pt x="14612" y="16615"/>
                </a:cubicBezTo>
                <a:cubicBezTo>
                  <a:pt x="14612" y="16062"/>
                  <a:pt x="14612" y="16062"/>
                  <a:pt x="15247" y="16062"/>
                </a:cubicBezTo>
                <a:cubicBezTo>
                  <a:pt x="15882" y="16062"/>
                  <a:pt x="16518" y="16062"/>
                  <a:pt x="17153" y="16062"/>
                </a:cubicBezTo>
                <a:cubicBezTo>
                  <a:pt x="17788" y="16062"/>
                  <a:pt x="18424" y="15508"/>
                  <a:pt x="18424" y="15508"/>
                </a:cubicBezTo>
                <a:cubicBezTo>
                  <a:pt x="19059" y="16062"/>
                  <a:pt x="19694" y="16062"/>
                  <a:pt x="19694" y="16062"/>
                </a:cubicBezTo>
                <a:cubicBezTo>
                  <a:pt x="20329" y="16615"/>
                  <a:pt x="20329" y="16615"/>
                  <a:pt x="20329" y="17169"/>
                </a:cubicBezTo>
                <a:cubicBezTo>
                  <a:pt x="20965" y="17169"/>
                  <a:pt x="20965" y="17169"/>
                  <a:pt x="20965" y="16615"/>
                </a:cubicBezTo>
                <a:cubicBezTo>
                  <a:pt x="20965" y="16615"/>
                  <a:pt x="20329" y="16615"/>
                  <a:pt x="20329" y="16615"/>
                </a:cubicBezTo>
                <a:cubicBezTo>
                  <a:pt x="20329" y="16062"/>
                  <a:pt x="20965" y="15508"/>
                  <a:pt x="20965" y="15508"/>
                </a:cubicBezTo>
                <a:cubicBezTo>
                  <a:pt x="20965" y="15508"/>
                  <a:pt x="21600" y="13846"/>
                  <a:pt x="20965" y="1384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9" name="Shape 2088"/>
          <p:cNvSpPr/>
          <p:nvPr/>
        </p:nvSpPr>
        <p:spPr bwMode="auto">
          <a:xfrm>
            <a:off x="6227764" y="2055020"/>
            <a:ext cx="77786" cy="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00" extrusionOk="0">
                <a:moveTo>
                  <a:pt x="21600" y="17280"/>
                </a:moveTo>
                <a:cubicBezTo>
                  <a:pt x="21600" y="12960"/>
                  <a:pt x="21600" y="12960"/>
                  <a:pt x="21600" y="8640"/>
                </a:cubicBezTo>
                <a:cubicBezTo>
                  <a:pt x="21600" y="8640"/>
                  <a:pt x="18900" y="8640"/>
                  <a:pt x="18900" y="8640"/>
                </a:cubicBezTo>
                <a:cubicBezTo>
                  <a:pt x="16200" y="4320"/>
                  <a:pt x="18900" y="4320"/>
                  <a:pt x="16200" y="4320"/>
                </a:cubicBezTo>
                <a:cubicBezTo>
                  <a:pt x="16200" y="0"/>
                  <a:pt x="16200" y="4320"/>
                  <a:pt x="13500" y="4320"/>
                </a:cubicBezTo>
                <a:cubicBezTo>
                  <a:pt x="10800" y="4320"/>
                  <a:pt x="10800" y="0"/>
                  <a:pt x="8100" y="0"/>
                </a:cubicBezTo>
                <a:cubicBezTo>
                  <a:pt x="8100" y="0"/>
                  <a:pt x="8100" y="0"/>
                  <a:pt x="5400" y="0"/>
                </a:cubicBezTo>
                <a:cubicBezTo>
                  <a:pt x="2700" y="0"/>
                  <a:pt x="2700" y="4320"/>
                  <a:pt x="0" y="8640"/>
                </a:cubicBezTo>
                <a:cubicBezTo>
                  <a:pt x="0" y="12960"/>
                  <a:pt x="0" y="17280"/>
                  <a:pt x="2700" y="17280"/>
                </a:cubicBezTo>
                <a:cubicBezTo>
                  <a:pt x="5400" y="17280"/>
                  <a:pt x="8100" y="21600"/>
                  <a:pt x="10800" y="17280"/>
                </a:cubicBezTo>
                <a:cubicBezTo>
                  <a:pt x="10800" y="17280"/>
                  <a:pt x="10800" y="17280"/>
                  <a:pt x="10800" y="17280"/>
                </a:cubicBezTo>
                <a:cubicBezTo>
                  <a:pt x="10800" y="17280"/>
                  <a:pt x="10800" y="17280"/>
                  <a:pt x="13500" y="17280"/>
                </a:cubicBezTo>
                <a:cubicBezTo>
                  <a:pt x="13500" y="17280"/>
                  <a:pt x="16200" y="17280"/>
                  <a:pt x="16200" y="17280"/>
                </a:cubicBezTo>
                <a:cubicBezTo>
                  <a:pt x="18900" y="17280"/>
                  <a:pt x="21600" y="17280"/>
                  <a:pt x="21600" y="1728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0" name="Shape 2089"/>
          <p:cNvSpPr/>
          <p:nvPr/>
        </p:nvSpPr>
        <p:spPr bwMode="auto">
          <a:xfrm>
            <a:off x="4057650" y="2509045"/>
            <a:ext cx="77788" cy="17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8" extrusionOk="0">
                <a:moveTo>
                  <a:pt x="21600" y="5684"/>
                </a:moveTo>
                <a:cubicBezTo>
                  <a:pt x="21600" y="5684"/>
                  <a:pt x="21600" y="4547"/>
                  <a:pt x="21600" y="4547"/>
                </a:cubicBezTo>
                <a:cubicBezTo>
                  <a:pt x="21600" y="4547"/>
                  <a:pt x="18900" y="3411"/>
                  <a:pt x="18900" y="3411"/>
                </a:cubicBezTo>
                <a:cubicBezTo>
                  <a:pt x="18900" y="2274"/>
                  <a:pt x="21600" y="2274"/>
                  <a:pt x="18900" y="2274"/>
                </a:cubicBezTo>
                <a:cubicBezTo>
                  <a:pt x="18900" y="1137"/>
                  <a:pt x="16200" y="1137"/>
                  <a:pt x="16200" y="1137"/>
                </a:cubicBezTo>
                <a:cubicBezTo>
                  <a:pt x="16200" y="0"/>
                  <a:pt x="16200" y="0"/>
                  <a:pt x="13500" y="0"/>
                </a:cubicBezTo>
                <a:cubicBezTo>
                  <a:pt x="10800" y="0"/>
                  <a:pt x="13500" y="1137"/>
                  <a:pt x="10800" y="1137"/>
                </a:cubicBezTo>
                <a:cubicBezTo>
                  <a:pt x="10800" y="2274"/>
                  <a:pt x="10800" y="3411"/>
                  <a:pt x="8100" y="3411"/>
                </a:cubicBezTo>
                <a:cubicBezTo>
                  <a:pt x="5400" y="3411"/>
                  <a:pt x="5400" y="3411"/>
                  <a:pt x="2700" y="4547"/>
                </a:cubicBezTo>
                <a:cubicBezTo>
                  <a:pt x="2700" y="4547"/>
                  <a:pt x="2700" y="4547"/>
                  <a:pt x="0" y="4547"/>
                </a:cubicBezTo>
                <a:cubicBezTo>
                  <a:pt x="0" y="6821"/>
                  <a:pt x="0" y="6821"/>
                  <a:pt x="2700" y="7958"/>
                </a:cubicBezTo>
                <a:cubicBezTo>
                  <a:pt x="5400" y="9095"/>
                  <a:pt x="5400" y="10232"/>
                  <a:pt x="5400" y="10232"/>
                </a:cubicBezTo>
                <a:cubicBezTo>
                  <a:pt x="5400" y="11368"/>
                  <a:pt x="8100" y="18189"/>
                  <a:pt x="5400" y="18189"/>
                </a:cubicBezTo>
                <a:cubicBezTo>
                  <a:pt x="5400" y="19326"/>
                  <a:pt x="5400" y="20463"/>
                  <a:pt x="8100" y="20463"/>
                </a:cubicBezTo>
                <a:cubicBezTo>
                  <a:pt x="8100" y="20463"/>
                  <a:pt x="5400" y="20463"/>
                  <a:pt x="5400" y="20463"/>
                </a:cubicBezTo>
                <a:cubicBezTo>
                  <a:pt x="8100" y="21600"/>
                  <a:pt x="13500" y="20463"/>
                  <a:pt x="13500" y="20463"/>
                </a:cubicBezTo>
                <a:cubicBezTo>
                  <a:pt x="13500" y="20463"/>
                  <a:pt x="13500" y="19326"/>
                  <a:pt x="13500" y="18189"/>
                </a:cubicBezTo>
                <a:cubicBezTo>
                  <a:pt x="13500" y="17053"/>
                  <a:pt x="13500" y="14779"/>
                  <a:pt x="13500" y="12505"/>
                </a:cubicBezTo>
                <a:cubicBezTo>
                  <a:pt x="13500" y="12505"/>
                  <a:pt x="13500" y="11368"/>
                  <a:pt x="13500" y="11368"/>
                </a:cubicBezTo>
                <a:cubicBezTo>
                  <a:pt x="13500" y="11368"/>
                  <a:pt x="16200" y="11368"/>
                  <a:pt x="16200" y="11368"/>
                </a:cubicBezTo>
                <a:cubicBezTo>
                  <a:pt x="18900" y="10232"/>
                  <a:pt x="16200" y="9095"/>
                  <a:pt x="18900" y="9095"/>
                </a:cubicBezTo>
                <a:cubicBezTo>
                  <a:pt x="18900" y="9095"/>
                  <a:pt x="18900" y="9095"/>
                  <a:pt x="18900" y="9095"/>
                </a:cubicBezTo>
                <a:cubicBezTo>
                  <a:pt x="21600" y="7958"/>
                  <a:pt x="18900" y="7958"/>
                  <a:pt x="18900" y="6821"/>
                </a:cubicBezTo>
                <a:cubicBezTo>
                  <a:pt x="21600" y="6821"/>
                  <a:pt x="21600" y="6821"/>
                  <a:pt x="21600" y="5684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1" name="Shape 2090"/>
          <p:cNvSpPr/>
          <p:nvPr/>
        </p:nvSpPr>
        <p:spPr bwMode="auto">
          <a:xfrm>
            <a:off x="1801813" y="2334421"/>
            <a:ext cx="44450" cy="7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0" h="21600" extrusionOk="0">
                <a:moveTo>
                  <a:pt x="17280" y="0"/>
                </a:moveTo>
                <a:cubicBezTo>
                  <a:pt x="17280" y="0"/>
                  <a:pt x="17280" y="0"/>
                  <a:pt x="17280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2960" y="0"/>
                  <a:pt x="12960" y="2700"/>
                  <a:pt x="8640" y="5400"/>
                </a:cubicBezTo>
                <a:cubicBezTo>
                  <a:pt x="8640" y="5400"/>
                  <a:pt x="8640" y="2700"/>
                  <a:pt x="4320" y="5400"/>
                </a:cubicBezTo>
                <a:cubicBezTo>
                  <a:pt x="4320" y="5400"/>
                  <a:pt x="4320" y="5400"/>
                  <a:pt x="4320" y="8100"/>
                </a:cubicBezTo>
                <a:cubicBezTo>
                  <a:pt x="4320" y="10800"/>
                  <a:pt x="4320" y="13500"/>
                  <a:pt x="0" y="18900"/>
                </a:cubicBezTo>
                <a:cubicBezTo>
                  <a:pt x="0" y="21600"/>
                  <a:pt x="0" y="21600"/>
                  <a:pt x="4320" y="21600"/>
                </a:cubicBezTo>
                <a:cubicBezTo>
                  <a:pt x="4320" y="18900"/>
                  <a:pt x="8640" y="18900"/>
                  <a:pt x="8640" y="16200"/>
                </a:cubicBezTo>
                <a:cubicBezTo>
                  <a:pt x="12960" y="16200"/>
                  <a:pt x="12960" y="13500"/>
                  <a:pt x="12960" y="10800"/>
                </a:cubicBezTo>
                <a:cubicBezTo>
                  <a:pt x="12960" y="10800"/>
                  <a:pt x="12960" y="8100"/>
                  <a:pt x="17280" y="5400"/>
                </a:cubicBezTo>
                <a:cubicBezTo>
                  <a:pt x="17280" y="5400"/>
                  <a:pt x="21600" y="0"/>
                  <a:pt x="1728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2" name="Shape 2091"/>
          <p:cNvSpPr/>
          <p:nvPr/>
        </p:nvSpPr>
        <p:spPr bwMode="auto">
          <a:xfrm>
            <a:off x="4132263" y="1400970"/>
            <a:ext cx="80962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4" h="18981" extrusionOk="0">
                <a:moveTo>
                  <a:pt x="19854" y="10800"/>
                </a:moveTo>
                <a:cubicBezTo>
                  <a:pt x="19854" y="7200"/>
                  <a:pt x="19854" y="7200"/>
                  <a:pt x="19854" y="7200"/>
                </a:cubicBezTo>
                <a:cubicBezTo>
                  <a:pt x="19854" y="7200"/>
                  <a:pt x="17454" y="3600"/>
                  <a:pt x="17454" y="7200"/>
                </a:cubicBezTo>
                <a:cubicBezTo>
                  <a:pt x="17454" y="3600"/>
                  <a:pt x="19854" y="3600"/>
                  <a:pt x="17454" y="0"/>
                </a:cubicBezTo>
                <a:cubicBezTo>
                  <a:pt x="15054" y="0"/>
                  <a:pt x="15054" y="0"/>
                  <a:pt x="12654" y="0"/>
                </a:cubicBezTo>
                <a:cubicBezTo>
                  <a:pt x="12654" y="0"/>
                  <a:pt x="12654" y="0"/>
                  <a:pt x="12654" y="0"/>
                </a:cubicBezTo>
                <a:cubicBezTo>
                  <a:pt x="10254" y="0"/>
                  <a:pt x="10254" y="0"/>
                  <a:pt x="10254" y="0"/>
                </a:cubicBezTo>
                <a:cubicBezTo>
                  <a:pt x="7854" y="0"/>
                  <a:pt x="5454" y="3600"/>
                  <a:pt x="5454" y="0"/>
                </a:cubicBezTo>
                <a:cubicBezTo>
                  <a:pt x="3054" y="0"/>
                  <a:pt x="-1746" y="3600"/>
                  <a:pt x="654" y="7200"/>
                </a:cubicBezTo>
                <a:cubicBezTo>
                  <a:pt x="3054" y="7200"/>
                  <a:pt x="3054" y="3600"/>
                  <a:pt x="3054" y="7200"/>
                </a:cubicBezTo>
                <a:cubicBezTo>
                  <a:pt x="3054" y="7200"/>
                  <a:pt x="3054" y="7200"/>
                  <a:pt x="3054" y="7200"/>
                </a:cubicBezTo>
                <a:cubicBezTo>
                  <a:pt x="5454" y="7200"/>
                  <a:pt x="5454" y="7200"/>
                  <a:pt x="5454" y="10800"/>
                </a:cubicBezTo>
                <a:cubicBezTo>
                  <a:pt x="10254" y="7200"/>
                  <a:pt x="7854" y="14400"/>
                  <a:pt x="7854" y="14400"/>
                </a:cubicBezTo>
                <a:cubicBezTo>
                  <a:pt x="10254" y="14400"/>
                  <a:pt x="10254" y="10800"/>
                  <a:pt x="12654" y="10800"/>
                </a:cubicBezTo>
                <a:cubicBezTo>
                  <a:pt x="10254" y="14400"/>
                  <a:pt x="15054" y="21600"/>
                  <a:pt x="17454" y="18000"/>
                </a:cubicBezTo>
                <a:cubicBezTo>
                  <a:pt x="17454" y="18000"/>
                  <a:pt x="17454" y="10800"/>
                  <a:pt x="19854" y="10800"/>
                </a:cubicBezTo>
                <a:cubicBezTo>
                  <a:pt x="19854" y="10800"/>
                  <a:pt x="19854" y="10800"/>
                  <a:pt x="19854" y="108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3" name="Shape 2092"/>
          <p:cNvSpPr/>
          <p:nvPr/>
        </p:nvSpPr>
        <p:spPr bwMode="auto">
          <a:xfrm>
            <a:off x="4584700" y="1266032"/>
            <a:ext cx="196850" cy="13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8" h="21600" extrusionOk="0">
                <a:moveTo>
                  <a:pt x="21028" y="12343"/>
                </a:moveTo>
                <a:cubicBezTo>
                  <a:pt x="21028" y="10800"/>
                  <a:pt x="19999" y="10800"/>
                  <a:pt x="18971" y="10800"/>
                </a:cubicBezTo>
                <a:cubicBezTo>
                  <a:pt x="18971" y="9257"/>
                  <a:pt x="17942" y="9257"/>
                  <a:pt x="16914" y="7714"/>
                </a:cubicBezTo>
                <a:cubicBezTo>
                  <a:pt x="16914" y="7714"/>
                  <a:pt x="16914" y="7714"/>
                  <a:pt x="16914" y="7714"/>
                </a:cubicBezTo>
                <a:cubicBezTo>
                  <a:pt x="16914" y="7714"/>
                  <a:pt x="16914" y="6171"/>
                  <a:pt x="16914" y="6171"/>
                </a:cubicBezTo>
                <a:cubicBezTo>
                  <a:pt x="16914" y="6171"/>
                  <a:pt x="16914" y="6171"/>
                  <a:pt x="15885" y="6171"/>
                </a:cubicBezTo>
                <a:cubicBezTo>
                  <a:pt x="15885" y="6171"/>
                  <a:pt x="16914" y="6171"/>
                  <a:pt x="16914" y="4629"/>
                </a:cubicBezTo>
                <a:cubicBezTo>
                  <a:pt x="16914" y="4629"/>
                  <a:pt x="15885" y="4629"/>
                  <a:pt x="15885" y="4629"/>
                </a:cubicBezTo>
                <a:cubicBezTo>
                  <a:pt x="15885" y="3086"/>
                  <a:pt x="15885" y="3086"/>
                  <a:pt x="15885" y="3086"/>
                </a:cubicBezTo>
                <a:cubicBezTo>
                  <a:pt x="15885" y="1543"/>
                  <a:pt x="14857" y="1543"/>
                  <a:pt x="14857" y="1543"/>
                </a:cubicBezTo>
                <a:cubicBezTo>
                  <a:pt x="13828" y="1543"/>
                  <a:pt x="13828" y="1543"/>
                  <a:pt x="13828" y="1543"/>
                </a:cubicBezTo>
                <a:cubicBezTo>
                  <a:pt x="12799" y="1543"/>
                  <a:pt x="12799" y="3086"/>
                  <a:pt x="12799" y="1543"/>
                </a:cubicBezTo>
                <a:cubicBezTo>
                  <a:pt x="12799" y="1543"/>
                  <a:pt x="12799" y="1543"/>
                  <a:pt x="12799" y="1543"/>
                </a:cubicBezTo>
                <a:cubicBezTo>
                  <a:pt x="11771" y="1543"/>
                  <a:pt x="11771" y="1543"/>
                  <a:pt x="11771" y="1543"/>
                </a:cubicBezTo>
                <a:cubicBezTo>
                  <a:pt x="10742" y="1543"/>
                  <a:pt x="10742" y="0"/>
                  <a:pt x="9714" y="0"/>
                </a:cubicBezTo>
                <a:cubicBezTo>
                  <a:pt x="9714" y="0"/>
                  <a:pt x="8685" y="1543"/>
                  <a:pt x="8685" y="1543"/>
                </a:cubicBezTo>
                <a:cubicBezTo>
                  <a:pt x="8685" y="1543"/>
                  <a:pt x="7657" y="1543"/>
                  <a:pt x="7657" y="1543"/>
                </a:cubicBezTo>
                <a:cubicBezTo>
                  <a:pt x="6628" y="1543"/>
                  <a:pt x="5599" y="4629"/>
                  <a:pt x="6628" y="4629"/>
                </a:cubicBezTo>
                <a:cubicBezTo>
                  <a:pt x="6628" y="4629"/>
                  <a:pt x="6628" y="4629"/>
                  <a:pt x="5599" y="4629"/>
                </a:cubicBezTo>
                <a:cubicBezTo>
                  <a:pt x="5599" y="6171"/>
                  <a:pt x="5599" y="6171"/>
                  <a:pt x="4571" y="6171"/>
                </a:cubicBezTo>
                <a:cubicBezTo>
                  <a:pt x="4571" y="6171"/>
                  <a:pt x="4571" y="7714"/>
                  <a:pt x="4571" y="7714"/>
                </a:cubicBezTo>
                <a:cubicBezTo>
                  <a:pt x="4571" y="7714"/>
                  <a:pt x="4571" y="9257"/>
                  <a:pt x="4571" y="9257"/>
                </a:cubicBezTo>
                <a:cubicBezTo>
                  <a:pt x="4571" y="9257"/>
                  <a:pt x="4571" y="9257"/>
                  <a:pt x="4571" y="9257"/>
                </a:cubicBezTo>
                <a:cubicBezTo>
                  <a:pt x="4571" y="9257"/>
                  <a:pt x="4571" y="9257"/>
                  <a:pt x="4571" y="9257"/>
                </a:cubicBezTo>
                <a:cubicBezTo>
                  <a:pt x="4571" y="9257"/>
                  <a:pt x="3542" y="9257"/>
                  <a:pt x="3542" y="9257"/>
                </a:cubicBezTo>
                <a:cubicBezTo>
                  <a:pt x="2514" y="9257"/>
                  <a:pt x="2514" y="9257"/>
                  <a:pt x="2514" y="9257"/>
                </a:cubicBezTo>
                <a:cubicBezTo>
                  <a:pt x="2514" y="10800"/>
                  <a:pt x="2514" y="10800"/>
                  <a:pt x="1485" y="10800"/>
                </a:cubicBezTo>
                <a:cubicBezTo>
                  <a:pt x="1485" y="10800"/>
                  <a:pt x="457" y="10800"/>
                  <a:pt x="457" y="10800"/>
                </a:cubicBezTo>
                <a:cubicBezTo>
                  <a:pt x="457" y="10800"/>
                  <a:pt x="457" y="12343"/>
                  <a:pt x="1485" y="13886"/>
                </a:cubicBezTo>
                <a:cubicBezTo>
                  <a:pt x="1485" y="16971"/>
                  <a:pt x="457" y="15429"/>
                  <a:pt x="457" y="16971"/>
                </a:cubicBezTo>
                <a:cubicBezTo>
                  <a:pt x="-572" y="18514"/>
                  <a:pt x="457" y="16971"/>
                  <a:pt x="457" y="18514"/>
                </a:cubicBezTo>
                <a:cubicBezTo>
                  <a:pt x="1485" y="18514"/>
                  <a:pt x="457" y="20057"/>
                  <a:pt x="457" y="20057"/>
                </a:cubicBezTo>
                <a:cubicBezTo>
                  <a:pt x="457" y="20057"/>
                  <a:pt x="1485" y="20057"/>
                  <a:pt x="1485" y="20057"/>
                </a:cubicBezTo>
                <a:cubicBezTo>
                  <a:pt x="1485" y="20057"/>
                  <a:pt x="2514" y="20057"/>
                  <a:pt x="2514" y="18514"/>
                </a:cubicBezTo>
                <a:cubicBezTo>
                  <a:pt x="3542" y="18514"/>
                  <a:pt x="5599" y="18514"/>
                  <a:pt x="6628" y="18514"/>
                </a:cubicBezTo>
                <a:cubicBezTo>
                  <a:pt x="7657" y="20057"/>
                  <a:pt x="8685" y="20057"/>
                  <a:pt x="9714" y="20057"/>
                </a:cubicBezTo>
                <a:cubicBezTo>
                  <a:pt x="10742" y="21600"/>
                  <a:pt x="10742" y="20057"/>
                  <a:pt x="11771" y="20057"/>
                </a:cubicBezTo>
                <a:cubicBezTo>
                  <a:pt x="11771" y="20057"/>
                  <a:pt x="12799" y="21600"/>
                  <a:pt x="12799" y="21600"/>
                </a:cubicBezTo>
                <a:cubicBezTo>
                  <a:pt x="12799" y="21600"/>
                  <a:pt x="12799" y="20057"/>
                  <a:pt x="13828" y="20057"/>
                </a:cubicBezTo>
                <a:cubicBezTo>
                  <a:pt x="13828" y="20057"/>
                  <a:pt x="13828" y="21600"/>
                  <a:pt x="14857" y="21600"/>
                </a:cubicBezTo>
                <a:cubicBezTo>
                  <a:pt x="14857" y="21600"/>
                  <a:pt x="15885" y="21600"/>
                  <a:pt x="16914" y="21600"/>
                </a:cubicBezTo>
                <a:cubicBezTo>
                  <a:pt x="16914" y="21600"/>
                  <a:pt x="16914" y="21600"/>
                  <a:pt x="16914" y="21600"/>
                </a:cubicBezTo>
                <a:cubicBezTo>
                  <a:pt x="16914" y="21600"/>
                  <a:pt x="16914" y="20057"/>
                  <a:pt x="16914" y="20057"/>
                </a:cubicBezTo>
                <a:cubicBezTo>
                  <a:pt x="16914" y="18514"/>
                  <a:pt x="18971" y="18514"/>
                  <a:pt x="19999" y="18514"/>
                </a:cubicBezTo>
                <a:cubicBezTo>
                  <a:pt x="18971" y="16971"/>
                  <a:pt x="18971" y="16971"/>
                  <a:pt x="18971" y="15429"/>
                </a:cubicBezTo>
                <a:cubicBezTo>
                  <a:pt x="18971" y="15429"/>
                  <a:pt x="17942" y="13886"/>
                  <a:pt x="17942" y="13886"/>
                </a:cubicBezTo>
                <a:cubicBezTo>
                  <a:pt x="17942" y="12343"/>
                  <a:pt x="18971" y="13886"/>
                  <a:pt x="19999" y="13886"/>
                </a:cubicBezTo>
                <a:cubicBezTo>
                  <a:pt x="19999" y="13886"/>
                  <a:pt x="21028" y="12343"/>
                  <a:pt x="21028" y="12343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4" name="Shape 2093"/>
          <p:cNvSpPr/>
          <p:nvPr/>
        </p:nvSpPr>
        <p:spPr bwMode="auto">
          <a:xfrm>
            <a:off x="6216651" y="2104233"/>
            <a:ext cx="127000" cy="163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92" y="13976"/>
                </a:moveTo>
                <a:cubicBezTo>
                  <a:pt x="11631" y="13976"/>
                  <a:pt x="11631" y="12706"/>
                  <a:pt x="11631" y="13976"/>
                </a:cubicBezTo>
                <a:cubicBezTo>
                  <a:pt x="11631" y="13976"/>
                  <a:pt x="13292" y="13976"/>
                  <a:pt x="13292" y="13976"/>
                </a:cubicBezTo>
                <a:close/>
                <a:moveTo>
                  <a:pt x="21600" y="19059"/>
                </a:moveTo>
                <a:cubicBezTo>
                  <a:pt x="21600" y="17788"/>
                  <a:pt x="19938" y="15247"/>
                  <a:pt x="19938" y="12706"/>
                </a:cubicBezTo>
                <a:cubicBezTo>
                  <a:pt x="19938" y="11435"/>
                  <a:pt x="19938" y="10165"/>
                  <a:pt x="18277" y="11435"/>
                </a:cubicBezTo>
                <a:cubicBezTo>
                  <a:pt x="18277" y="11435"/>
                  <a:pt x="16615" y="12706"/>
                  <a:pt x="16615" y="12706"/>
                </a:cubicBezTo>
                <a:cubicBezTo>
                  <a:pt x="16615" y="13976"/>
                  <a:pt x="16615" y="12706"/>
                  <a:pt x="14954" y="12706"/>
                </a:cubicBezTo>
                <a:cubicBezTo>
                  <a:pt x="14954" y="12706"/>
                  <a:pt x="14954" y="12706"/>
                  <a:pt x="14954" y="12706"/>
                </a:cubicBezTo>
                <a:cubicBezTo>
                  <a:pt x="14954" y="12706"/>
                  <a:pt x="13292" y="10165"/>
                  <a:pt x="14954" y="10165"/>
                </a:cubicBezTo>
                <a:cubicBezTo>
                  <a:pt x="14954" y="8894"/>
                  <a:pt x="14954" y="8894"/>
                  <a:pt x="16615" y="8894"/>
                </a:cubicBezTo>
                <a:cubicBezTo>
                  <a:pt x="16615" y="8894"/>
                  <a:pt x="16615" y="8894"/>
                  <a:pt x="16615" y="8894"/>
                </a:cubicBezTo>
                <a:cubicBezTo>
                  <a:pt x="16615" y="7624"/>
                  <a:pt x="18277" y="8894"/>
                  <a:pt x="18277" y="7624"/>
                </a:cubicBezTo>
                <a:cubicBezTo>
                  <a:pt x="18277" y="7624"/>
                  <a:pt x="18277" y="7624"/>
                  <a:pt x="18277" y="6353"/>
                </a:cubicBezTo>
                <a:cubicBezTo>
                  <a:pt x="18277" y="7624"/>
                  <a:pt x="18277" y="6353"/>
                  <a:pt x="18277" y="6353"/>
                </a:cubicBezTo>
                <a:cubicBezTo>
                  <a:pt x="18277" y="6353"/>
                  <a:pt x="18277" y="6353"/>
                  <a:pt x="18277" y="6353"/>
                </a:cubicBezTo>
                <a:cubicBezTo>
                  <a:pt x="18277" y="5082"/>
                  <a:pt x="16615" y="5082"/>
                  <a:pt x="16615" y="5082"/>
                </a:cubicBezTo>
                <a:cubicBezTo>
                  <a:pt x="13292" y="5082"/>
                  <a:pt x="9969" y="5082"/>
                  <a:pt x="8308" y="5082"/>
                </a:cubicBezTo>
                <a:cubicBezTo>
                  <a:pt x="6646" y="5082"/>
                  <a:pt x="8308" y="5082"/>
                  <a:pt x="6646" y="3812"/>
                </a:cubicBezTo>
                <a:cubicBezTo>
                  <a:pt x="6646" y="3812"/>
                  <a:pt x="6646" y="2541"/>
                  <a:pt x="6646" y="2541"/>
                </a:cubicBezTo>
                <a:cubicBezTo>
                  <a:pt x="4985" y="0"/>
                  <a:pt x="6646" y="2541"/>
                  <a:pt x="4985" y="2541"/>
                </a:cubicBezTo>
                <a:cubicBezTo>
                  <a:pt x="4985" y="2541"/>
                  <a:pt x="1662" y="0"/>
                  <a:pt x="3323" y="1271"/>
                </a:cubicBezTo>
                <a:cubicBezTo>
                  <a:pt x="1662" y="1271"/>
                  <a:pt x="1662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271"/>
                  <a:pt x="0" y="1271"/>
                </a:cubicBezTo>
                <a:cubicBezTo>
                  <a:pt x="0" y="2541"/>
                  <a:pt x="0" y="2541"/>
                  <a:pt x="1662" y="3812"/>
                </a:cubicBezTo>
                <a:cubicBezTo>
                  <a:pt x="1662" y="3812"/>
                  <a:pt x="4985" y="5082"/>
                  <a:pt x="3323" y="5082"/>
                </a:cubicBezTo>
                <a:cubicBezTo>
                  <a:pt x="3323" y="5082"/>
                  <a:pt x="1662" y="5082"/>
                  <a:pt x="1662" y="5082"/>
                </a:cubicBezTo>
                <a:cubicBezTo>
                  <a:pt x="1662" y="5082"/>
                  <a:pt x="1662" y="5082"/>
                  <a:pt x="1662" y="5082"/>
                </a:cubicBezTo>
                <a:cubicBezTo>
                  <a:pt x="1662" y="5082"/>
                  <a:pt x="1662" y="6353"/>
                  <a:pt x="1662" y="6353"/>
                </a:cubicBezTo>
                <a:cubicBezTo>
                  <a:pt x="1662" y="6353"/>
                  <a:pt x="0" y="6353"/>
                  <a:pt x="0" y="6353"/>
                </a:cubicBezTo>
                <a:cubicBezTo>
                  <a:pt x="0" y="7624"/>
                  <a:pt x="1662" y="7624"/>
                  <a:pt x="1662" y="7624"/>
                </a:cubicBezTo>
                <a:cubicBezTo>
                  <a:pt x="4985" y="8894"/>
                  <a:pt x="3323" y="8894"/>
                  <a:pt x="3323" y="11435"/>
                </a:cubicBezTo>
                <a:cubicBezTo>
                  <a:pt x="3323" y="11435"/>
                  <a:pt x="3323" y="12706"/>
                  <a:pt x="3323" y="12706"/>
                </a:cubicBezTo>
                <a:cubicBezTo>
                  <a:pt x="4985" y="12706"/>
                  <a:pt x="4985" y="12706"/>
                  <a:pt x="4985" y="12706"/>
                </a:cubicBezTo>
                <a:cubicBezTo>
                  <a:pt x="4985" y="12706"/>
                  <a:pt x="4985" y="12706"/>
                  <a:pt x="4985" y="12706"/>
                </a:cubicBezTo>
                <a:cubicBezTo>
                  <a:pt x="4985" y="13976"/>
                  <a:pt x="4985" y="16518"/>
                  <a:pt x="6646" y="17788"/>
                </a:cubicBezTo>
                <a:cubicBezTo>
                  <a:pt x="8308" y="19059"/>
                  <a:pt x="8308" y="16518"/>
                  <a:pt x="8308" y="16518"/>
                </a:cubicBezTo>
                <a:cubicBezTo>
                  <a:pt x="8308" y="16518"/>
                  <a:pt x="8308" y="17788"/>
                  <a:pt x="8308" y="17788"/>
                </a:cubicBezTo>
                <a:cubicBezTo>
                  <a:pt x="9969" y="17788"/>
                  <a:pt x="8308" y="16518"/>
                  <a:pt x="9969" y="15247"/>
                </a:cubicBezTo>
                <a:cubicBezTo>
                  <a:pt x="9969" y="16518"/>
                  <a:pt x="9969" y="16518"/>
                  <a:pt x="9969" y="16518"/>
                </a:cubicBezTo>
                <a:cubicBezTo>
                  <a:pt x="9969" y="16518"/>
                  <a:pt x="11631" y="16518"/>
                  <a:pt x="11631" y="16518"/>
                </a:cubicBezTo>
                <a:cubicBezTo>
                  <a:pt x="9969" y="16518"/>
                  <a:pt x="9969" y="17788"/>
                  <a:pt x="11631" y="17788"/>
                </a:cubicBezTo>
                <a:cubicBezTo>
                  <a:pt x="11631" y="17788"/>
                  <a:pt x="13292" y="16518"/>
                  <a:pt x="13292" y="16518"/>
                </a:cubicBezTo>
                <a:cubicBezTo>
                  <a:pt x="13292" y="15247"/>
                  <a:pt x="11631" y="13976"/>
                  <a:pt x="11631" y="13976"/>
                </a:cubicBezTo>
                <a:cubicBezTo>
                  <a:pt x="11631" y="12706"/>
                  <a:pt x="11631" y="12706"/>
                  <a:pt x="11631" y="12706"/>
                </a:cubicBezTo>
                <a:cubicBezTo>
                  <a:pt x="11631" y="11435"/>
                  <a:pt x="11631" y="11435"/>
                  <a:pt x="9969" y="11435"/>
                </a:cubicBezTo>
                <a:cubicBezTo>
                  <a:pt x="11631" y="11435"/>
                  <a:pt x="11631" y="11435"/>
                  <a:pt x="11631" y="11435"/>
                </a:cubicBezTo>
                <a:cubicBezTo>
                  <a:pt x="11631" y="11435"/>
                  <a:pt x="11631" y="11435"/>
                  <a:pt x="11631" y="11435"/>
                </a:cubicBezTo>
                <a:cubicBezTo>
                  <a:pt x="11631" y="12706"/>
                  <a:pt x="13292" y="16518"/>
                  <a:pt x="16615" y="13976"/>
                </a:cubicBezTo>
                <a:cubicBezTo>
                  <a:pt x="16615" y="15247"/>
                  <a:pt x="16615" y="15247"/>
                  <a:pt x="18277" y="16518"/>
                </a:cubicBezTo>
                <a:cubicBezTo>
                  <a:pt x="18277" y="16518"/>
                  <a:pt x="18277" y="16518"/>
                  <a:pt x="18277" y="15247"/>
                </a:cubicBezTo>
                <a:cubicBezTo>
                  <a:pt x="18277" y="17788"/>
                  <a:pt x="19938" y="20329"/>
                  <a:pt x="21600" y="21600"/>
                </a:cubicBezTo>
                <a:cubicBezTo>
                  <a:pt x="21600" y="21600"/>
                  <a:pt x="19938" y="20329"/>
                  <a:pt x="19938" y="20329"/>
                </a:cubicBezTo>
                <a:cubicBezTo>
                  <a:pt x="19938" y="19059"/>
                  <a:pt x="21600" y="19059"/>
                  <a:pt x="21600" y="20329"/>
                </a:cubicBezTo>
                <a:cubicBezTo>
                  <a:pt x="21600" y="20329"/>
                  <a:pt x="21600" y="20329"/>
                  <a:pt x="21600" y="19059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5" name="Shape 2094"/>
          <p:cNvSpPr/>
          <p:nvPr/>
        </p:nvSpPr>
        <p:spPr bwMode="auto">
          <a:xfrm>
            <a:off x="5110163" y="1670844"/>
            <a:ext cx="123825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85" y="17280"/>
                </a:moveTo>
                <a:cubicBezTo>
                  <a:pt x="4985" y="15120"/>
                  <a:pt x="4985" y="15120"/>
                  <a:pt x="3323" y="15120"/>
                </a:cubicBezTo>
                <a:cubicBezTo>
                  <a:pt x="3323" y="15120"/>
                  <a:pt x="4985" y="12960"/>
                  <a:pt x="3323" y="12960"/>
                </a:cubicBezTo>
                <a:cubicBezTo>
                  <a:pt x="3323" y="12960"/>
                  <a:pt x="3323" y="12960"/>
                  <a:pt x="3323" y="12960"/>
                </a:cubicBezTo>
                <a:cubicBezTo>
                  <a:pt x="1662" y="12960"/>
                  <a:pt x="1662" y="10800"/>
                  <a:pt x="0" y="12960"/>
                </a:cubicBezTo>
                <a:cubicBezTo>
                  <a:pt x="1662" y="15120"/>
                  <a:pt x="3323" y="17280"/>
                  <a:pt x="4985" y="17280"/>
                </a:cubicBezTo>
                <a:cubicBezTo>
                  <a:pt x="4985" y="17280"/>
                  <a:pt x="4985" y="17280"/>
                  <a:pt x="4985" y="17280"/>
                </a:cubicBezTo>
                <a:close/>
                <a:moveTo>
                  <a:pt x="0" y="4320"/>
                </a:moveTo>
                <a:cubicBezTo>
                  <a:pt x="0" y="4320"/>
                  <a:pt x="0" y="4320"/>
                  <a:pt x="0" y="4320"/>
                </a:cubicBezTo>
                <a:cubicBezTo>
                  <a:pt x="0" y="4320"/>
                  <a:pt x="0" y="4320"/>
                  <a:pt x="0" y="4320"/>
                </a:cubicBezTo>
                <a:close/>
                <a:moveTo>
                  <a:pt x="3323" y="10800"/>
                </a:moveTo>
                <a:cubicBezTo>
                  <a:pt x="3323" y="10800"/>
                  <a:pt x="3323" y="10800"/>
                  <a:pt x="3323" y="10800"/>
                </a:cubicBezTo>
                <a:close/>
                <a:moveTo>
                  <a:pt x="3323" y="10800"/>
                </a:moveTo>
                <a:cubicBezTo>
                  <a:pt x="3323" y="10800"/>
                  <a:pt x="3323" y="10800"/>
                  <a:pt x="3323" y="10800"/>
                </a:cubicBezTo>
                <a:cubicBezTo>
                  <a:pt x="3323" y="10800"/>
                  <a:pt x="3323" y="10800"/>
                  <a:pt x="3323" y="10800"/>
                </a:cubicBezTo>
                <a:close/>
                <a:moveTo>
                  <a:pt x="21600" y="8640"/>
                </a:moveTo>
                <a:cubicBezTo>
                  <a:pt x="19938" y="6480"/>
                  <a:pt x="19938" y="6480"/>
                  <a:pt x="18277" y="4320"/>
                </a:cubicBezTo>
                <a:cubicBezTo>
                  <a:pt x="16615" y="2160"/>
                  <a:pt x="14954" y="2160"/>
                  <a:pt x="13292" y="0"/>
                </a:cubicBezTo>
                <a:cubicBezTo>
                  <a:pt x="13292" y="0"/>
                  <a:pt x="13292" y="0"/>
                  <a:pt x="11631" y="2160"/>
                </a:cubicBezTo>
                <a:cubicBezTo>
                  <a:pt x="11631" y="2160"/>
                  <a:pt x="11631" y="2160"/>
                  <a:pt x="11631" y="2160"/>
                </a:cubicBezTo>
                <a:cubicBezTo>
                  <a:pt x="9969" y="4320"/>
                  <a:pt x="8308" y="2160"/>
                  <a:pt x="8308" y="2160"/>
                </a:cubicBezTo>
                <a:cubicBezTo>
                  <a:pt x="6646" y="0"/>
                  <a:pt x="6646" y="0"/>
                  <a:pt x="4985" y="0"/>
                </a:cubicBezTo>
                <a:cubicBezTo>
                  <a:pt x="4985" y="0"/>
                  <a:pt x="3323" y="0"/>
                  <a:pt x="4985" y="0"/>
                </a:cubicBezTo>
                <a:cubicBezTo>
                  <a:pt x="4985" y="2160"/>
                  <a:pt x="6646" y="2160"/>
                  <a:pt x="6646" y="4320"/>
                </a:cubicBezTo>
                <a:cubicBezTo>
                  <a:pt x="4985" y="4320"/>
                  <a:pt x="3323" y="4320"/>
                  <a:pt x="3323" y="2160"/>
                </a:cubicBezTo>
                <a:cubicBezTo>
                  <a:pt x="1662" y="2160"/>
                  <a:pt x="1662" y="0"/>
                  <a:pt x="0" y="2160"/>
                </a:cubicBezTo>
                <a:cubicBezTo>
                  <a:pt x="0" y="2160"/>
                  <a:pt x="0" y="2160"/>
                  <a:pt x="0" y="432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4320"/>
                  <a:pt x="1662" y="4320"/>
                  <a:pt x="1662" y="4320"/>
                </a:cubicBezTo>
                <a:cubicBezTo>
                  <a:pt x="3323" y="6480"/>
                  <a:pt x="1662" y="4320"/>
                  <a:pt x="1662" y="6480"/>
                </a:cubicBezTo>
                <a:cubicBezTo>
                  <a:pt x="1662" y="8640"/>
                  <a:pt x="3323" y="8640"/>
                  <a:pt x="3323" y="8640"/>
                </a:cubicBezTo>
                <a:cubicBezTo>
                  <a:pt x="4985" y="10800"/>
                  <a:pt x="4985" y="10800"/>
                  <a:pt x="3323" y="10800"/>
                </a:cubicBezTo>
                <a:cubicBezTo>
                  <a:pt x="3323" y="10800"/>
                  <a:pt x="4985" y="12960"/>
                  <a:pt x="4985" y="12960"/>
                </a:cubicBezTo>
                <a:cubicBezTo>
                  <a:pt x="4985" y="12960"/>
                  <a:pt x="6646" y="12960"/>
                  <a:pt x="6646" y="12960"/>
                </a:cubicBezTo>
                <a:cubicBezTo>
                  <a:pt x="6646" y="12960"/>
                  <a:pt x="6646" y="15120"/>
                  <a:pt x="6646" y="15120"/>
                </a:cubicBezTo>
                <a:cubicBezTo>
                  <a:pt x="6646" y="15120"/>
                  <a:pt x="6646" y="15120"/>
                  <a:pt x="6646" y="15120"/>
                </a:cubicBezTo>
                <a:cubicBezTo>
                  <a:pt x="6646" y="15120"/>
                  <a:pt x="6646" y="17280"/>
                  <a:pt x="8308" y="17280"/>
                </a:cubicBezTo>
                <a:cubicBezTo>
                  <a:pt x="8308" y="17280"/>
                  <a:pt x="9969" y="15120"/>
                  <a:pt x="9969" y="15120"/>
                </a:cubicBezTo>
                <a:cubicBezTo>
                  <a:pt x="9969" y="15120"/>
                  <a:pt x="11631" y="12960"/>
                  <a:pt x="11631" y="12960"/>
                </a:cubicBezTo>
                <a:cubicBezTo>
                  <a:pt x="13292" y="12960"/>
                  <a:pt x="13292" y="12960"/>
                  <a:pt x="14954" y="15120"/>
                </a:cubicBezTo>
                <a:cubicBezTo>
                  <a:pt x="13292" y="15120"/>
                  <a:pt x="14954" y="15120"/>
                  <a:pt x="14954" y="17280"/>
                </a:cubicBezTo>
                <a:cubicBezTo>
                  <a:pt x="14954" y="17280"/>
                  <a:pt x="11631" y="17280"/>
                  <a:pt x="14954" y="19440"/>
                </a:cubicBezTo>
                <a:cubicBezTo>
                  <a:pt x="14954" y="19440"/>
                  <a:pt x="16615" y="21600"/>
                  <a:pt x="16615" y="21600"/>
                </a:cubicBezTo>
                <a:cubicBezTo>
                  <a:pt x="16615" y="19440"/>
                  <a:pt x="16615" y="17280"/>
                  <a:pt x="16615" y="15120"/>
                </a:cubicBezTo>
                <a:cubicBezTo>
                  <a:pt x="18277" y="17280"/>
                  <a:pt x="18277" y="17280"/>
                  <a:pt x="18277" y="17280"/>
                </a:cubicBezTo>
                <a:cubicBezTo>
                  <a:pt x="19938" y="15120"/>
                  <a:pt x="16615" y="6480"/>
                  <a:pt x="21600" y="8640"/>
                </a:cubicBezTo>
                <a:cubicBezTo>
                  <a:pt x="21600" y="8640"/>
                  <a:pt x="21600" y="8640"/>
                  <a:pt x="21600" y="8640"/>
                </a:cubicBezTo>
                <a:close/>
                <a:moveTo>
                  <a:pt x="1662" y="6480"/>
                </a:moveTo>
                <a:cubicBezTo>
                  <a:pt x="1662" y="6480"/>
                  <a:pt x="1662" y="6480"/>
                  <a:pt x="1662" y="6480"/>
                </a:cubicBezTo>
                <a:cubicBezTo>
                  <a:pt x="1662" y="6480"/>
                  <a:pt x="1662" y="6480"/>
                  <a:pt x="1662" y="648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6" name="Shape 2095"/>
          <p:cNvSpPr/>
          <p:nvPr/>
        </p:nvSpPr>
        <p:spPr bwMode="auto">
          <a:xfrm>
            <a:off x="4279901" y="1467644"/>
            <a:ext cx="174625" cy="68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171"/>
                </a:moveTo>
                <a:cubicBezTo>
                  <a:pt x="21600" y="6171"/>
                  <a:pt x="21600" y="3086"/>
                  <a:pt x="21600" y="3086"/>
                </a:cubicBezTo>
                <a:cubicBezTo>
                  <a:pt x="20400" y="3086"/>
                  <a:pt x="21600" y="3086"/>
                  <a:pt x="20400" y="0"/>
                </a:cubicBezTo>
                <a:cubicBezTo>
                  <a:pt x="19200" y="0"/>
                  <a:pt x="19200" y="0"/>
                  <a:pt x="18000" y="0"/>
                </a:cubicBezTo>
                <a:cubicBezTo>
                  <a:pt x="18000" y="0"/>
                  <a:pt x="16800" y="0"/>
                  <a:pt x="16800" y="0"/>
                </a:cubicBezTo>
                <a:cubicBezTo>
                  <a:pt x="15600" y="0"/>
                  <a:pt x="15600" y="0"/>
                  <a:pt x="15600" y="3086"/>
                </a:cubicBezTo>
                <a:cubicBezTo>
                  <a:pt x="14400" y="3086"/>
                  <a:pt x="13200" y="3086"/>
                  <a:pt x="12000" y="0"/>
                </a:cubicBezTo>
                <a:cubicBezTo>
                  <a:pt x="12000" y="3086"/>
                  <a:pt x="12000" y="3086"/>
                  <a:pt x="12000" y="3086"/>
                </a:cubicBezTo>
                <a:cubicBezTo>
                  <a:pt x="10800" y="3086"/>
                  <a:pt x="10800" y="3086"/>
                  <a:pt x="10800" y="6171"/>
                </a:cubicBezTo>
                <a:cubicBezTo>
                  <a:pt x="10800" y="6171"/>
                  <a:pt x="9600" y="6171"/>
                  <a:pt x="9600" y="6171"/>
                </a:cubicBezTo>
                <a:cubicBezTo>
                  <a:pt x="9600" y="9257"/>
                  <a:pt x="10800" y="9257"/>
                  <a:pt x="9600" y="9257"/>
                </a:cubicBezTo>
                <a:cubicBezTo>
                  <a:pt x="9600" y="9257"/>
                  <a:pt x="10800" y="9257"/>
                  <a:pt x="10800" y="12343"/>
                </a:cubicBezTo>
                <a:cubicBezTo>
                  <a:pt x="9600" y="12343"/>
                  <a:pt x="10800" y="12343"/>
                  <a:pt x="9600" y="12343"/>
                </a:cubicBezTo>
                <a:cubicBezTo>
                  <a:pt x="9600" y="12343"/>
                  <a:pt x="9600" y="12343"/>
                  <a:pt x="9600" y="12343"/>
                </a:cubicBezTo>
                <a:cubicBezTo>
                  <a:pt x="8400" y="9257"/>
                  <a:pt x="8400" y="12343"/>
                  <a:pt x="8400" y="9257"/>
                </a:cubicBezTo>
                <a:cubicBezTo>
                  <a:pt x="8400" y="12343"/>
                  <a:pt x="6000" y="12343"/>
                  <a:pt x="4800" y="12343"/>
                </a:cubicBezTo>
                <a:cubicBezTo>
                  <a:pt x="4800" y="12343"/>
                  <a:pt x="3600" y="12343"/>
                  <a:pt x="3600" y="12343"/>
                </a:cubicBezTo>
                <a:cubicBezTo>
                  <a:pt x="2400" y="12343"/>
                  <a:pt x="3600" y="15429"/>
                  <a:pt x="2400" y="15429"/>
                </a:cubicBezTo>
                <a:cubicBezTo>
                  <a:pt x="2400" y="12343"/>
                  <a:pt x="1200" y="12343"/>
                  <a:pt x="0" y="12343"/>
                </a:cubicBezTo>
                <a:cubicBezTo>
                  <a:pt x="1200" y="12343"/>
                  <a:pt x="1200" y="15429"/>
                  <a:pt x="1200" y="15429"/>
                </a:cubicBezTo>
                <a:cubicBezTo>
                  <a:pt x="1200" y="15429"/>
                  <a:pt x="2400" y="18514"/>
                  <a:pt x="2400" y="18514"/>
                </a:cubicBezTo>
                <a:cubicBezTo>
                  <a:pt x="2400" y="18514"/>
                  <a:pt x="2400" y="18514"/>
                  <a:pt x="3600" y="18514"/>
                </a:cubicBezTo>
                <a:cubicBezTo>
                  <a:pt x="2400" y="18514"/>
                  <a:pt x="3600" y="18514"/>
                  <a:pt x="3600" y="18514"/>
                </a:cubicBezTo>
                <a:cubicBezTo>
                  <a:pt x="4800" y="18514"/>
                  <a:pt x="4800" y="18514"/>
                  <a:pt x="4800" y="18514"/>
                </a:cubicBezTo>
                <a:cubicBezTo>
                  <a:pt x="6000" y="15429"/>
                  <a:pt x="7200" y="15429"/>
                  <a:pt x="8400" y="15429"/>
                </a:cubicBezTo>
                <a:cubicBezTo>
                  <a:pt x="7200" y="21600"/>
                  <a:pt x="10800" y="21600"/>
                  <a:pt x="12000" y="21600"/>
                </a:cubicBezTo>
                <a:cubicBezTo>
                  <a:pt x="13200" y="21600"/>
                  <a:pt x="14400" y="21600"/>
                  <a:pt x="14400" y="21600"/>
                </a:cubicBezTo>
                <a:cubicBezTo>
                  <a:pt x="15600" y="21600"/>
                  <a:pt x="15600" y="21600"/>
                  <a:pt x="16800" y="21600"/>
                </a:cubicBezTo>
                <a:cubicBezTo>
                  <a:pt x="16800" y="18514"/>
                  <a:pt x="18000" y="18514"/>
                  <a:pt x="18000" y="18514"/>
                </a:cubicBezTo>
                <a:cubicBezTo>
                  <a:pt x="18000" y="18514"/>
                  <a:pt x="18000" y="18514"/>
                  <a:pt x="18000" y="18514"/>
                </a:cubicBezTo>
                <a:cubicBezTo>
                  <a:pt x="19200" y="18514"/>
                  <a:pt x="18000" y="18514"/>
                  <a:pt x="19200" y="18514"/>
                </a:cubicBezTo>
                <a:cubicBezTo>
                  <a:pt x="19200" y="18514"/>
                  <a:pt x="20400" y="18514"/>
                  <a:pt x="20400" y="15429"/>
                </a:cubicBezTo>
                <a:cubicBezTo>
                  <a:pt x="20400" y="15429"/>
                  <a:pt x="19200" y="15429"/>
                  <a:pt x="20400" y="12343"/>
                </a:cubicBezTo>
                <a:cubicBezTo>
                  <a:pt x="20400" y="12343"/>
                  <a:pt x="21600" y="12343"/>
                  <a:pt x="19200" y="12343"/>
                </a:cubicBezTo>
                <a:cubicBezTo>
                  <a:pt x="20400" y="9257"/>
                  <a:pt x="20400" y="12343"/>
                  <a:pt x="21600" y="9257"/>
                </a:cubicBezTo>
                <a:cubicBezTo>
                  <a:pt x="21600" y="9257"/>
                  <a:pt x="21600" y="9257"/>
                  <a:pt x="21600" y="6171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7" name="Shape 2096"/>
          <p:cNvSpPr/>
          <p:nvPr/>
        </p:nvSpPr>
        <p:spPr bwMode="auto">
          <a:xfrm>
            <a:off x="6815138" y="3172620"/>
            <a:ext cx="1001712" cy="936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5" extrusionOk="0">
                <a:moveTo>
                  <a:pt x="14954" y="19616"/>
                </a:moveTo>
                <a:cubicBezTo>
                  <a:pt x="14746" y="19616"/>
                  <a:pt x="14746" y="19616"/>
                  <a:pt x="14746" y="19837"/>
                </a:cubicBezTo>
                <a:cubicBezTo>
                  <a:pt x="14746" y="19837"/>
                  <a:pt x="14538" y="19837"/>
                  <a:pt x="14538" y="19837"/>
                </a:cubicBezTo>
                <a:cubicBezTo>
                  <a:pt x="14331" y="19837"/>
                  <a:pt x="14331" y="19837"/>
                  <a:pt x="14123" y="19837"/>
                </a:cubicBezTo>
                <a:cubicBezTo>
                  <a:pt x="14123" y="19837"/>
                  <a:pt x="14123" y="19837"/>
                  <a:pt x="13915" y="19837"/>
                </a:cubicBezTo>
                <a:cubicBezTo>
                  <a:pt x="13915" y="19837"/>
                  <a:pt x="13708" y="19837"/>
                  <a:pt x="13708" y="19837"/>
                </a:cubicBezTo>
                <a:cubicBezTo>
                  <a:pt x="13708" y="19837"/>
                  <a:pt x="13500" y="19616"/>
                  <a:pt x="13500" y="19616"/>
                </a:cubicBezTo>
                <a:cubicBezTo>
                  <a:pt x="12877" y="19396"/>
                  <a:pt x="13085" y="20278"/>
                  <a:pt x="12877" y="20498"/>
                </a:cubicBezTo>
                <a:cubicBezTo>
                  <a:pt x="13085" y="20498"/>
                  <a:pt x="13085" y="20498"/>
                  <a:pt x="13085" y="20498"/>
                </a:cubicBezTo>
                <a:cubicBezTo>
                  <a:pt x="13085" y="20718"/>
                  <a:pt x="13085" y="20718"/>
                  <a:pt x="12877" y="20718"/>
                </a:cubicBezTo>
                <a:cubicBezTo>
                  <a:pt x="13085" y="20718"/>
                  <a:pt x="12877" y="20718"/>
                  <a:pt x="12877" y="20718"/>
                </a:cubicBezTo>
                <a:cubicBezTo>
                  <a:pt x="12877" y="20939"/>
                  <a:pt x="12669" y="21159"/>
                  <a:pt x="13085" y="21380"/>
                </a:cubicBezTo>
                <a:cubicBezTo>
                  <a:pt x="12877" y="21380"/>
                  <a:pt x="12877" y="21380"/>
                  <a:pt x="12877" y="21380"/>
                </a:cubicBezTo>
                <a:cubicBezTo>
                  <a:pt x="13085" y="21380"/>
                  <a:pt x="13500" y="21600"/>
                  <a:pt x="13500" y="21159"/>
                </a:cubicBezTo>
                <a:cubicBezTo>
                  <a:pt x="13500" y="21380"/>
                  <a:pt x="13708" y="21159"/>
                  <a:pt x="13708" y="20939"/>
                </a:cubicBezTo>
                <a:cubicBezTo>
                  <a:pt x="13708" y="20939"/>
                  <a:pt x="13708" y="21159"/>
                  <a:pt x="13708" y="21159"/>
                </a:cubicBezTo>
                <a:cubicBezTo>
                  <a:pt x="13708" y="21159"/>
                  <a:pt x="13915" y="20939"/>
                  <a:pt x="13915" y="21159"/>
                </a:cubicBezTo>
                <a:cubicBezTo>
                  <a:pt x="13915" y="21159"/>
                  <a:pt x="13915" y="21159"/>
                  <a:pt x="13915" y="21159"/>
                </a:cubicBezTo>
                <a:cubicBezTo>
                  <a:pt x="14123" y="21159"/>
                  <a:pt x="14331" y="20718"/>
                  <a:pt x="14538" y="20498"/>
                </a:cubicBezTo>
                <a:cubicBezTo>
                  <a:pt x="14538" y="20498"/>
                  <a:pt x="14538" y="20498"/>
                  <a:pt x="14538" y="20498"/>
                </a:cubicBezTo>
                <a:cubicBezTo>
                  <a:pt x="14538" y="20498"/>
                  <a:pt x="14538" y="20498"/>
                  <a:pt x="14538" y="20718"/>
                </a:cubicBezTo>
                <a:cubicBezTo>
                  <a:pt x="14538" y="20498"/>
                  <a:pt x="14954" y="19837"/>
                  <a:pt x="14954" y="19616"/>
                </a:cubicBezTo>
                <a:close/>
                <a:moveTo>
                  <a:pt x="15162" y="19176"/>
                </a:moveTo>
                <a:cubicBezTo>
                  <a:pt x="15162" y="18955"/>
                  <a:pt x="15162" y="19176"/>
                  <a:pt x="15162" y="19176"/>
                </a:cubicBezTo>
                <a:cubicBezTo>
                  <a:pt x="15162" y="19176"/>
                  <a:pt x="15162" y="19176"/>
                  <a:pt x="15162" y="19176"/>
                </a:cubicBezTo>
                <a:cubicBezTo>
                  <a:pt x="15162" y="19176"/>
                  <a:pt x="15162" y="19396"/>
                  <a:pt x="15162" y="19396"/>
                </a:cubicBezTo>
                <a:cubicBezTo>
                  <a:pt x="15162" y="19396"/>
                  <a:pt x="15369" y="19176"/>
                  <a:pt x="15162" y="19176"/>
                </a:cubicBezTo>
                <a:close/>
                <a:moveTo>
                  <a:pt x="13085" y="19176"/>
                </a:moveTo>
                <a:cubicBezTo>
                  <a:pt x="13292" y="19176"/>
                  <a:pt x="13292" y="18955"/>
                  <a:pt x="13292" y="18955"/>
                </a:cubicBezTo>
                <a:cubicBezTo>
                  <a:pt x="13292" y="18955"/>
                  <a:pt x="13085" y="19176"/>
                  <a:pt x="13085" y="19176"/>
                </a:cubicBezTo>
                <a:cubicBezTo>
                  <a:pt x="13085" y="19176"/>
                  <a:pt x="13085" y="19176"/>
                  <a:pt x="13085" y="19176"/>
                </a:cubicBezTo>
                <a:close/>
                <a:moveTo>
                  <a:pt x="11423" y="16310"/>
                </a:moveTo>
                <a:cubicBezTo>
                  <a:pt x="11215" y="16310"/>
                  <a:pt x="11215" y="16310"/>
                  <a:pt x="11215" y="16310"/>
                </a:cubicBezTo>
                <a:cubicBezTo>
                  <a:pt x="11423" y="16090"/>
                  <a:pt x="10177" y="16531"/>
                  <a:pt x="10800" y="16531"/>
                </a:cubicBezTo>
                <a:cubicBezTo>
                  <a:pt x="10800" y="16531"/>
                  <a:pt x="11008" y="16531"/>
                  <a:pt x="11008" y="16531"/>
                </a:cubicBezTo>
                <a:cubicBezTo>
                  <a:pt x="11008" y="16531"/>
                  <a:pt x="11008" y="16531"/>
                  <a:pt x="11215" y="16531"/>
                </a:cubicBezTo>
                <a:cubicBezTo>
                  <a:pt x="11215" y="16531"/>
                  <a:pt x="11631" y="16531"/>
                  <a:pt x="11423" y="16310"/>
                </a:cubicBezTo>
                <a:close/>
                <a:moveTo>
                  <a:pt x="14331" y="2204"/>
                </a:moveTo>
                <a:cubicBezTo>
                  <a:pt x="14331" y="1984"/>
                  <a:pt x="14331" y="1984"/>
                  <a:pt x="14331" y="1984"/>
                </a:cubicBezTo>
                <a:cubicBezTo>
                  <a:pt x="14331" y="1984"/>
                  <a:pt x="14331" y="1984"/>
                  <a:pt x="14331" y="1984"/>
                </a:cubicBezTo>
                <a:cubicBezTo>
                  <a:pt x="14123" y="1984"/>
                  <a:pt x="14123" y="2204"/>
                  <a:pt x="14123" y="2204"/>
                </a:cubicBezTo>
                <a:cubicBezTo>
                  <a:pt x="14123" y="2204"/>
                  <a:pt x="14331" y="2424"/>
                  <a:pt x="14331" y="2204"/>
                </a:cubicBezTo>
                <a:cubicBezTo>
                  <a:pt x="14331" y="2204"/>
                  <a:pt x="14331" y="2204"/>
                  <a:pt x="14331" y="2204"/>
                </a:cubicBezTo>
                <a:close/>
                <a:moveTo>
                  <a:pt x="11008" y="441"/>
                </a:moveTo>
                <a:cubicBezTo>
                  <a:pt x="11008" y="661"/>
                  <a:pt x="11215" y="661"/>
                  <a:pt x="11215" y="661"/>
                </a:cubicBezTo>
                <a:cubicBezTo>
                  <a:pt x="11423" y="661"/>
                  <a:pt x="11423" y="661"/>
                  <a:pt x="11423" y="661"/>
                </a:cubicBezTo>
                <a:cubicBezTo>
                  <a:pt x="11631" y="661"/>
                  <a:pt x="11631" y="441"/>
                  <a:pt x="11631" y="441"/>
                </a:cubicBezTo>
                <a:cubicBezTo>
                  <a:pt x="11631" y="220"/>
                  <a:pt x="11423" y="441"/>
                  <a:pt x="11215" y="441"/>
                </a:cubicBezTo>
                <a:cubicBezTo>
                  <a:pt x="11215" y="441"/>
                  <a:pt x="11215" y="441"/>
                  <a:pt x="11215" y="441"/>
                </a:cubicBezTo>
                <a:cubicBezTo>
                  <a:pt x="11215" y="441"/>
                  <a:pt x="11008" y="220"/>
                  <a:pt x="11008" y="220"/>
                </a:cubicBezTo>
                <a:cubicBezTo>
                  <a:pt x="11008" y="220"/>
                  <a:pt x="11008" y="220"/>
                  <a:pt x="11008" y="441"/>
                </a:cubicBezTo>
                <a:close/>
                <a:moveTo>
                  <a:pt x="21600" y="9918"/>
                </a:moveTo>
                <a:cubicBezTo>
                  <a:pt x="21392" y="9698"/>
                  <a:pt x="21600" y="9698"/>
                  <a:pt x="21600" y="9698"/>
                </a:cubicBezTo>
                <a:cubicBezTo>
                  <a:pt x="21600" y="9478"/>
                  <a:pt x="21392" y="9478"/>
                  <a:pt x="21392" y="9478"/>
                </a:cubicBezTo>
                <a:cubicBezTo>
                  <a:pt x="21392" y="9257"/>
                  <a:pt x="21392" y="9257"/>
                  <a:pt x="21392" y="9257"/>
                </a:cubicBezTo>
                <a:cubicBezTo>
                  <a:pt x="21392" y="9257"/>
                  <a:pt x="21392" y="9257"/>
                  <a:pt x="21185" y="9037"/>
                </a:cubicBezTo>
                <a:cubicBezTo>
                  <a:pt x="21185" y="9037"/>
                  <a:pt x="21185" y="8816"/>
                  <a:pt x="21185" y="8816"/>
                </a:cubicBezTo>
                <a:cubicBezTo>
                  <a:pt x="21185" y="8596"/>
                  <a:pt x="20977" y="8596"/>
                  <a:pt x="20977" y="8596"/>
                </a:cubicBezTo>
                <a:cubicBezTo>
                  <a:pt x="20977" y="8596"/>
                  <a:pt x="20769" y="8376"/>
                  <a:pt x="20769" y="8376"/>
                </a:cubicBezTo>
                <a:cubicBezTo>
                  <a:pt x="20769" y="8155"/>
                  <a:pt x="20977" y="7935"/>
                  <a:pt x="20769" y="7714"/>
                </a:cubicBezTo>
                <a:cubicBezTo>
                  <a:pt x="20769" y="7714"/>
                  <a:pt x="20769" y="7714"/>
                  <a:pt x="20562" y="7494"/>
                </a:cubicBezTo>
                <a:cubicBezTo>
                  <a:pt x="20562" y="7494"/>
                  <a:pt x="20562" y="7494"/>
                  <a:pt x="20354" y="7494"/>
                </a:cubicBezTo>
                <a:cubicBezTo>
                  <a:pt x="20354" y="7494"/>
                  <a:pt x="20354" y="7714"/>
                  <a:pt x="20354" y="7714"/>
                </a:cubicBezTo>
                <a:cubicBezTo>
                  <a:pt x="20354" y="7714"/>
                  <a:pt x="20354" y="7714"/>
                  <a:pt x="20354" y="7714"/>
                </a:cubicBezTo>
                <a:cubicBezTo>
                  <a:pt x="20354" y="7714"/>
                  <a:pt x="20354" y="7714"/>
                  <a:pt x="20354" y="7714"/>
                </a:cubicBezTo>
                <a:cubicBezTo>
                  <a:pt x="20354" y="7494"/>
                  <a:pt x="20354" y="7053"/>
                  <a:pt x="20146" y="6833"/>
                </a:cubicBezTo>
                <a:cubicBezTo>
                  <a:pt x="20146" y="6833"/>
                  <a:pt x="19938" y="6392"/>
                  <a:pt x="20146" y="6392"/>
                </a:cubicBezTo>
                <a:cubicBezTo>
                  <a:pt x="19938" y="6171"/>
                  <a:pt x="19731" y="6171"/>
                  <a:pt x="19731" y="5951"/>
                </a:cubicBezTo>
                <a:cubicBezTo>
                  <a:pt x="19523" y="5951"/>
                  <a:pt x="19523" y="5731"/>
                  <a:pt x="19523" y="5731"/>
                </a:cubicBezTo>
                <a:cubicBezTo>
                  <a:pt x="19523" y="5731"/>
                  <a:pt x="19315" y="5731"/>
                  <a:pt x="19315" y="5731"/>
                </a:cubicBezTo>
                <a:cubicBezTo>
                  <a:pt x="19315" y="5510"/>
                  <a:pt x="19108" y="5510"/>
                  <a:pt x="19108" y="5510"/>
                </a:cubicBezTo>
                <a:cubicBezTo>
                  <a:pt x="18900" y="5290"/>
                  <a:pt x="18900" y="5290"/>
                  <a:pt x="18900" y="5290"/>
                </a:cubicBezTo>
                <a:cubicBezTo>
                  <a:pt x="18900" y="5069"/>
                  <a:pt x="18900" y="5069"/>
                  <a:pt x="18900" y="5069"/>
                </a:cubicBezTo>
                <a:cubicBezTo>
                  <a:pt x="18900" y="5069"/>
                  <a:pt x="18900" y="5069"/>
                  <a:pt x="18900" y="4849"/>
                </a:cubicBezTo>
                <a:cubicBezTo>
                  <a:pt x="18900" y="4849"/>
                  <a:pt x="18900" y="4629"/>
                  <a:pt x="18900" y="4408"/>
                </a:cubicBezTo>
                <a:cubicBezTo>
                  <a:pt x="18900" y="4408"/>
                  <a:pt x="18900" y="4188"/>
                  <a:pt x="18900" y="3967"/>
                </a:cubicBezTo>
                <a:cubicBezTo>
                  <a:pt x="18692" y="3967"/>
                  <a:pt x="18692" y="3306"/>
                  <a:pt x="18692" y="3086"/>
                </a:cubicBezTo>
                <a:cubicBezTo>
                  <a:pt x="18692" y="3086"/>
                  <a:pt x="18900" y="2865"/>
                  <a:pt x="18692" y="2645"/>
                </a:cubicBezTo>
                <a:cubicBezTo>
                  <a:pt x="18692" y="2645"/>
                  <a:pt x="18485" y="2424"/>
                  <a:pt x="18485" y="2204"/>
                </a:cubicBezTo>
                <a:cubicBezTo>
                  <a:pt x="18277" y="2424"/>
                  <a:pt x="18069" y="2424"/>
                  <a:pt x="18069" y="2424"/>
                </a:cubicBezTo>
                <a:cubicBezTo>
                  <a:pt x="18069" y="2204"/>
                  <a:pt x="18069" y="1984"/>
                  <a:pt x="18069" y="1763"/>
                </a:cubicBezTo>
                <a:cubicBezTo>
                  <a:pt x="17862" y="1543"/>
                  <a:pt x="17862" y="1102"/>
                  <a:pt x="17862" y="882"/>
                </a:cubicBezTo>
                <a:cubicBezTo>
                  <a:pt x="17654" y="882"/>
                  <a:pt x="17862" y="441"/>
                  <a:pt x="17654" y="220"/>
                </a:cubicBezTo>
                <a:cubicBezTo>
                  <a:pt x="17654" y="220"/>
                  <a:pt x="17654" y="0"/>
                  <a:pt x="17654" y="0"/>
                </a:cubicBezTo>
                <a:cubicBezTo>
                  <a:pt x="17654" y="0"/>
                  <a:pt x="17446" y="220"/>
                  <a:pt x="17446" y="220"/>
                </a:cubicBezTo>
                <a:cubicBezTo>
                  <a:pt x="17238" y="441"/>
                  <a:pt x="17238" y="661"/>
                  <a:pt x="17238" y="882"/>
                </a:cubicBezTo>
                <a:cubicBezTo>
                  <a:pt x="17238" y="882"/>
                  <a:pt x="17238" y="882"/>
                  <a:pt x="17238" y="882"/>
                </a:cubicBezTo>
                <a:cubicBezTo>
                  <a:pt x="17238" y="882"/>
                  <a:pt x="17031" y="1102"/>
                  <a:pt x="17031" y="1102"/>
                </a:cubicBezTo>
                <a:cubicBezTo>
                  <a:pt x="17031" y="1322"/>
                  <a:pt x="17238" y="1322"/>
                  <a:pt x="17238" y="1322"/>
                </a:cubicBezTo>
                <a:cubicBezTo>
                  <a:pt x="16823" y="1322"/>
                  <a:pt x="16823" y="2204"/>
                  <a:pt x="16823" y="2424"/>
                </a:cubicBezTo>
                <a:cubicBezTo>
                  <a:pt x="16615" y="2865"/>
                  <a:pt x="16615" y="3086"/>
                  <a:pt x="16408" y="3527"/>
                </a:cubicBezTo>
                <a:cubicBezTo>
                  <a:pt x="16408" y="3747"/>
                  <a:pt x="16200" y="4188"/>
                  <a:pt x="16200" y="4408"/>
                </a:cubicBezTo>
                <a:cubicBezTo>
                  <a:pt x="15992" y="4629"/>
                  <a:pt x="15785" y="4629"/>
                  <a:pt x="15577" y="4408"/>
                </a:cubicBezTo>
                <a:cubicBezTo>
                  <a:pt x="15577" y="4408"/>
                  <a:pt x="15369" y="4408"/>
                  <a:pt x="15369" y="4188"/>
                </a:cubicBezTo>
                <a:cubicBezTo>
                  <a:pt x="15162" y="4188"/>
                  <a:pt x="15369" y="4188"/>
                  <a:pt x="15162" y="3967"/>
                </a:cubicBezTo>
                <a:cubicBezTo>
                  <a:pt x="14954" y="3967"/>
                  <a:pt x="14954" y="3967"/>
                  <a:pt x="14746" y="3967"/>
                </a:cubicBezTo>
                <a:cubicBezTo>
                  <a:pt x="14746" y="3747"/>
                  <a:pt x="14538" y="3747"/>
                  <a:pt x="14538" y="3527"/>
                </a:cubicBezTo>
                <a:cubicBezTo>
                  <a:pt x="14538" y="3527"/>
                  <a:pt x="14123" y="3306"/>
                  <a:pt x="14123" y="3306"/>
                </a:cubicBezTo>
                <a:cubicBezTo>
                  <a:pt x="13915" y="3306"/>
                  <a:pt x="13915" y="3086"/>
                  <a:pt x="13708" y="3086"/>
                </a:cubicBezTo>
                <a:cubicBezTo>
                  <a:pt x="13500" y="2645"/>
                  <a:pt x="13292" y="2865"/>
                  <a:pt x="13500" y="2424"/>
                </a:cubicBezTo>
                <a:cubicBezTo>
                  <a:pt x="13708" y="2424"/>
                  <a:pt x="13708" y="2204"/>
                  <a:pt x="13915" y="1984"/>
                </a:cubicBezTo>
                <a:cubicBezTo>
                  <a:pt x="13915" y="1984"/>
                  <a:pt x="13915" y="1763"/>
                  <a:pt x="13915" y="1763"/>
                </a:cubicBezTo>
                <a:cubicBezTo>
                  <a:pt x="13915" y="1543"/>
                  <a:pt x="13915" y="1543"/>
                  <a:pt x="14123" y="1543"/>
                </a:cubicBezTo>
                <a:cubicBezTo>
                  <a:pt x="14123" y="1543"/>
                  <a:pt x="14123" y="1763"/>
                  <a:pt x="14123" y="1543"/>
                </a:cubicBezTo>
                <a:cubicBezTo>
                  <a:pt x="14331" y="1543"/>
                  <a:pt x="14123" y="1543"/>
                  <a:pt x="14331" y="1322"/>
                </a:cubicBezTo>
                <a:cubicBezTo>
                  <a:pt x="14331" y="1322"/>
                  <a:pt x="14538" y="1102"/>
                  <a:pt x="14538" y="1102"/>
                </a:cubicBezTo>
                <a:cubicBezTo>
                  <a:pt x="14538" y="882"/>
                  <a:pt x="14538" y="1102"/>
                  <a:pt x="14331" y="882"/>
                </a:cubicBezTo>
                <a:cubicBezTo>
                  <a:pt x="14331" y="882"/>
                  <a:pt x="14331" y="882"/>
                  <a:pt x="14331" y="882"/>
                </a:cubicBezTo>
                <a:cubicBezTo>
                  <a:pt x="14123" y="882"/>
                  <a:pt x="14123" y="882"/>
                  <a:pt x="14123" y="882"/>
                </a:cubicBezTo>
                <a:cubicBezTo>
                  <a:pt x="14123" y="1102"/>
                  <a:pt x="14123" y="1102"/>
                  <a:pt x="14123" y="1102"/>
                </a:cubicBezTo>
                <a:cubicBezTo>
                  <a:pt x="13915" y="1102"/>
                  <a:pt x="14123" y="1102"/>
                  <a:pt x="13915" y="882"/>
                </a:cubicBezTo>
                <a:cubicBezTo>
                  <a:pt x="14123" y="882"/>
                  <a:pt x="13915" y="882"/>
                  <a:pt x="13915" y="882"/>
                </a:cubicBezTo>
                <a:cubicBezTo>
                  <a:pt x="13915" y="882"/>
                  <a:pt x="13915" y="882"/>
                  <a:pt x="13915" y="882"/>
                </a:cubicBezTo>
                <a:cubicBezTo>
                  <a:pt x="13915" y="661"/>
                  <a:pt x="13915" y="882"/>
                  <a:pt x="13915" y="661"/>
                </a:cubicBezTo>
                <a:cubicBezTo>
                  <a:pt x="13915" y="661"/>
                  <a:pt x="13708" y="882"/>
                  <a:pt x="13500" y="882"/>
                </a:cubicBezTo>
                <a:cubicBezTo>
                  <a:pt x="13500" y="882"/>
                  <a:pt x="13292" y="882"/>
                  <a:pt x="13292" y="882"/>
                </a:cubicBezTo>
                <a:cubicBezTo>
                  <a:pt x="13292" y="882"/>
                  <a:pt x="13085" y="882"/>
                  <a:pt x="13085" y="882"/>
                </a:cubicBezTo>
                <a:cubicBezTo>
                  <a:pt x="13085" y="882"/>
                  <a:pt x="12877" y="661"/>
                  <a:pt x="12877" y="661"/>
                </a:cubicBezTo>
                <a:cubicBezTo>
                  <a:pt x="12877" y="661"/>
                  <a:pt x="12669" y="661"/>
                  <a:pt x="12669" y="661"/>
                </a:cubicBezTo>
                <a:cubicBezTo>
                  <a:pt x="12462" y="661"/>
                  <a:pt x="12462" y="441"/>
                  <a:pt x="12254" y="441"/>
                </a:cubicBezTo>
                <a:cubicBezTo>
                  <a:pt x="12254" y="441"/>
                  <a:pt x="12254" y="441"/>
                  <a:pt x="12254" y="441"/>
                </a:cubicBezTo>
                <a:cubicBezTo>
                  <a:pt x="12254" y="441"/>
                  <a:pt x="12254" y="441"/>
                  <a:pt x="12254" y="441"/>
                </a:cubicBezTo>
                <a:cubicBezTo>
                  <a:pt x="12046" y="441"/>
                  <a:pt x="12046" y="220"/>
                  <a:pt x="12046" y="220"/>
                </a:cubicBezTo>
                <a:cubicBezTo>
                  <a:pt x="12046" y="441"/>
                  <a:pt x="11838" y="441"/>
                  <a:pt x="12046" y="441"/>
                </a:cubicBezTo>
                <a:cubicBezTo>
                  <a:pt x="11838" y="441"/>
                  <a:pt x="11838" y="220"/>
                  <a:pt x="11838" y="441"/>
                </a:cubicBezTo>
                <a:cubicBezTo>
                  <a:pt x="11838" y="441"/>
                  <a:pt x="12046" y="441"/>
                  <a:pt x="12046" y="441"/>
                </a:cubicBezTo>
                <a:cubicBezTo>
                  <a:pt x="12254" y="661"/>
                  <a:pt x="12046" y="661"/>
                  <a:pt x="12254" y="882"/>
                </a:cubicBezTo>
                <a:cubicBezTo>
                  <a:pt x="12046" y="882"/>
                  <a:pt x="12046" y="882"/>
                  <a:pt x="12046" y="1102"/>
                </a:cubicBezTo>
                <a:cubicBezTo>
                  <a:pt x="12046" y="882"/>
                  <a:pt x="11423" y="1102"/>
                  <a:pt x="11423" y="882"/>
                </a:cubicBezTo>
                <a:cubicBezTo>
                  <a:pt x="11423" y="1102"/>
                  <a:pt x="11215" y="1102"/>
                  <a:pt x="11215" y="1102"/>
                </a:cubicBezTo>
                <a:cubicBezTo>
                  <a:pt x="11008" y="882"/>
                  <a:pt x="11008" y="1102"/>
                  <a:pt x="11008" y="1322"/>
                </a:cubicBezTo>
                <a:cubicBezTo>
                  <a:pt x="11008" y="1322"/>
                  <a:pt x="11008" y="1322"/>
                  <a:pt x="11008" y="1322"/>
                </a:cubicBezTo>
                <a:cubicBezTo>
                  <a:pt x="10800" y="1322"/>
                  <a:pt x="10800" y="1322"/>
                  <a:pt x="10800" y="1322"/>
                </a:cubicBezTo>
                <a:cubicBezTo>
                  <a:pt x="10800" y="1543"/>
                  <a:pt x="10800" y="1543"/>
                  <a:pt x="10800" y="1543"/>
                </a:cubicBezTo>
                <a:cubicBezTo>
                  <a:pt x="10800" y="1763"/>
                  <a:pt x="10800" y="1763"/>
                  <a:pt x="10592" y="1763"/>
                </a:cubicBezTo>
                <a:cubicBezTo>
                  <a:pt x="10592" y="1763"/>
                  <a:pt x="10592" y="1984"/>
                  <a:pt x="10592" y="1984"/>
                </a:cubicBezTo>
                <a:cubicBezTo>
                  <a:pt x="10385" y="1984"/>
                  <a:pt x="10177" y="2424"/>
                  <a:pt x="10385" y="2424"/>
                </a:cubicBezTo>
                <a:cubicBezTo>
                  <a:pt x="10385" y="2645"/>
                  <a:pt x="10385" y="2645"/>
                  <a:pt x="10385" y="2645"/>
                </a:cubicBezTo>
                <a:cubicBezTo>
                  <a:pt x="10385" y="2645"/>
                  <a:pt x="10385" y="2865"/>
                  <a:pt x="10385" y="2865"/>
                </a:cubicBezTo>
                <a:cubicBezTo>
                  <a:pt x="10177" y="2645"/>
                  <a:pt x="10177" y="2645"/>
                  <a:pt x="10177" y="2865"/>
                </a:cubicBezTo>
                <a:cubicBezTo>
                  <a:pt x="9969" y="2424"/>
                  <a:pt x="9346" y="2645"/>
                  <a:pt x="9554" y="3086"/>
                </a:cubicBezTo>
                <a:cubicBezTo>
                  <a:pt x="9554" y="2865"/>
                  <a:pt x="9554" y="2865"/>
                  <a:pt x="9554" y="3086"/>
                </a:cubicBezTo>
                <a:cubicBezTo>
                  <a:pt x="9554" y="2865"/>
                  <a:pt x="9554" y="2645"/>
                  <a:pt x="9554" y="2645"/>
                </a:cubicBezTo>
                <a:cubicBezTo>
                  <a:pt x="9554" y="2424"/>
                  <a:pt x="9346" y="2424"/>
                  <a:pt x="9138" y="2204"/>
                </a:cubicBezTo>
                <a:cubicBezTo>
                  <a:pt x="9138" y="2204"/>
                  <a:pt x="9138" y="1984"/>
                  <a:pt x="8931" y="1984"/>
                </a:cubicBezTo>
                <a:cubicBezTo>
                  <a:pt x="8931" y="1984"/>
                  <a:pt x="8931" y="2204"/>
                  <a:pt x="8723" y="2204"/>
                </a:cubicBezTo>
                <a:cubicBezTo>
                  <a:pt x="8723" y="2204"/>
                  <a:pt x="8723" y="2204"/>
                  <a:pt x="8515" y="2204"/>
                </a:cubicBezTo>
                <a:cubicBezTo>
                  <a:pt x="8515" y="1984"/>
                  <a:pt x="8515" y="2424"/>
                  <a:pt x="8308" y="2645"/>
                </a:cubicBezTo>
                <a:cubicBezTo>
                  <a:pt x="8308" y="2424"/>
                  <a:pt x="8100" y="2424"/>
                  <a:pt x="8100" y="2645"/>
                </a:cubicBezTo>
                <a:cubicBezTo>
                  <a:pt x="7892" y="2645"/>
                  <a:pt x="8100" y="2865"/>
                  <a:pt x="7892" y="2865"/>
                </a:cubicBezTo>
                <a:cubicBezTo>
                  <a:pt x="7892" y="2865"/>
                  <a:pt x="7685" y="3086"/>
                  <a:pt x="7892" y="3086"/>
                </a:cubicBezTo>
                <a:cubicBezTo>
                  <a:pt x="7892" y="3086"/>
                  <a:pt x="7892" y="3086"/>
                  <a:pt x="7892" y="3086"/>
                </a:cubicBezTo>
                <a:cubicBezTo>
                  <a:pt x="7685" y="3086"/>
                  <a:pt x="7685" y="3086"/>
                  <a:pt x="7685" y="2865"/>
                </a:cubicBezTo>
                <a:cubicBezTo>
                  <a:pt x="7685" y="3086"/>
                  <a:pt x="7269" y="3086"/>
                  <a:pt x="7477" y="3527"/>
                </a:cubicBezTo>
                <a:cubicBezTo>
                  <a:pt x="7477" y="3306"/>
                  <a:pt x="7477" y="3306"/>
                  <a:pt x="7477" y="3306"/>
                </a:cubicBezTo>
                <a:cubicBezTo>
                  <a:pt x="7477" y="3306"/>
                  <a:pt x="7477" y="3527"/>
                  <a:pt x="7477" y="3527"/>
                </a:cubicBezTo>
                <a:cubicBezTo>
                  <a:pt x="7477" y="3527"/>
                  <a:pt x="7269" y="3527"/>
                  <a:pt x="7477" y="3527"/>
                </a:cubicBezTo>
                <a:cubicBezTo>
                  <a:pt x="7477" y="3747"/>
                  <a:pt x="7477" y="3747"/>
                  <a:pt x="7477" y="3747"/>
                </a:cubicBezTo>
                <a:cubicBezTo>
                  <a:pt x="7477" y="3747"/>
                  <a:pt x="7269" y="3527"/>
                  <a:pt x="7062" y="3747"/>
                </a:cubicBezTo>
                <a:cubicBezTo>
                  <a:pt x="7062" y="3306"/>
                  <a:pt x="6854" y="3747"/>
                  <a:pt x="6854" y="3747"/>
                </a:cubicBezTo>
                <a:cubicBezTo>
                  <a:pt x="7062" y="3967"/>
                  <a:pt x="7062" y="3967"/>
                  <a:pt x="7062" y="4188"/>
                </a:cubicBezTo>
                <a:cubicBezTo>
                  <a:pt x="6854" y="3967"/>
                  <a:pt x="6854" y="4408"/>
                  <a:pt x="6854" y="4408"/>
                </a:cubicBezTo>
                <a:cubicBezTo>
                  <a:pt x="6854" y="4408"/>
                  <a:pt x="6646" y="3747"/>
                  <a:pt x="6646" y="3747"/>
                </a:cubicBezTo>
                <a:cubicBezTo>
                  <a:pt x="6438" y="3747"/>
                  <a:pt x="6231" y="4188"/>
                  <a:pt x="6023" y="4408"/>
                </a:cubicBezTo>
                <a:cubicBezTo>
                  <a:pt x="6023" y="4408"/>
                  <a:pt x="6231" y="4629"/>
                  <a:pt x="6023" y="4849"/>
                </a:cubicBezTo>
                <a:cubicBezTo>
                  <a:pt x="6023" y="5069"/>
                  <a:pt x="5608" y="5510"/>
                  <a:pt x="5400" y="5731"/>
                </a:cubicBezTo>
                <a:cubicBezTo>
                  <a:pt x="5192" y="5731"/>
                  <a:pt x="5192" y="5951"/>
                  <a:pt x="4777" y="5951"/>
                </a:cubicBezTo>
                <a:cubicBezTo>
                  <a:pt x="4777" y="5951"/>
                  <a:pt x="4569" y="6171"/>
                  <a:pt x="4362" y="6171"/>
                </a:cubicBezTo>
                <a:cubicBezTo>
                  <a:pt x="4362" y="6171"/>
                  <a:pt x="4154" y="5951"/>
                  <a:pt x="4154" y="6171"/>
                </a:cubicBezTo>
                <a:cubicBezTo>
                  <a:pt x="3946" y="6171"/>
                  <a:pt x="3531" y="6392"/>
                  <a:pt x="3323" y="6612"/>
                </a:cubicBezTo>
                <a:cubicBezTo>
                  <a:pt x="3115" y="6612"/>
                  <a:pt x="2908" y="6392"/>
                  <a:pt x="2700" y="6612"/>
                </a:cubicBezTo>
                <a:cubicBezTo>
                  <a:pt x="2492" y="6612"/>
                  <a:pt x="2285" y="7053"/>
                  <a:pt x="2077" y="7053"/>
                </a:cubicBezTo>
                <a:cubicBezTo>
                  <a:pt x="1662" y="7273"/>
                  <a:pt x="1454" y="7494"/>
                  <a:pt x="1246" y="7714"/>
                </a:cubicBezTo>
                <a:cubicBezTo>
                  <a:pt x="1246" y="7494"/>
                  <a:pt x="1246" y="7494"/>
                  <a:pt x="1246" y="7273"/>
                </a:cubicBezTo>
                <a:cubicBezTo>
                  <a:pt x="1246" y="7273"/>
                  <a:pt x="1246" y="7494"/>
                  <a:pt x="1038" y="7494"/>
                </a:cubicBezTo>
                <a:cubicBezTo>
                  <a:pt x="1038" y="7714"/>
                  <a:pt x="1038" y="7714"/>
                  <a:pt x="1038" y="7935"/>
                </a:cubicBezTo>
                <a:cubicBezTo>
                  <a:pt x="1038" y="8155"/>
                  <a:pt x="831" y="8596"/>
                  <a:pt x="831" y="8816"/>
                </a:cubicBezTo>
                <a:cubicBezTo>
                  <a:pt x="623" y="9037"/>
                  <a:pt x="831" y="9257"/>
                  <a:pt x="831" y="9478"/>
                </a:cubicBezTo>
                <a:cubicBezTo>
                  <a:pt x="831" y="9698"/>
                  <a:pt x="1038" y="10139"/>
                  <a:pt x="831" y="10359"/>
                </a:cubicBezTo>
                <a:cubicBezTo>
                  <a:pt x="831" y="10139"/>
                  <a:pt x="623" y="10139"/>
                  <a:pt x="623" y="10139"/>
                </a:cubicBezTo>
                <a:cubicBezTo>
                  <a:pt x="623" y="9918"/>
                  <a:pt x="623" y="9918"/>
                  <a:pt x="623" y="9698"/>
                </a:cubicBezTo>
                <a:cubicBezTo>
                  <a:pt x="415" y="9698"/>
                  <a:pt x="623" y="9918"/>
                  <a:pt x="623" y="9918"/>
                </a:cubicBezTo>
                <a:cubicBezTo>
                  <a:pt x="623" y="10139"/>
                  <a:pt x="623" y="10139"/>
                  <a:pt x="623" y="10359"/>
                </a:cubicBezTo>
                <a:cubicBezTo>
                  <a:pt x="415" y="10580"/>
                  <a:pt x="415" y="10139"/>
                  <a:pt x="415" y="10139"/>
                </a:cubicBezTo>
                <a:cubicBezTo>
                  <a:pt x="415" y="10139"/>
                  <a:pt x="415" y="10139"/>
                  <a:pt x="415" y="10139"/>
                </a:cubicBezTo>
                <a:cubicBezTo>
                  <a:pt x="415" y="10359"/>
                  <a:pt x="623" y="10580"/>
                  <a:pt x="623" y="10800"/>
                </a:cubicBezTo>
                <a:cubicBezTo>
                  <a:pt x="623" y="11020"/>
                  <a:pt x="623" y="11241"/>
                  <a:pt x="623" y="11461"/>
                </a:cubicBezTo>
                <a:cubicBezTo>
                  <a:pt x="623" y="11682"/>
                  <a:pt x="831" y="11902"/>
                  <a:pt x="831" y="12122"/>
                </a:cubicBezTo>
                <a:cubicBezTo>
                  <a:pt x="831" y="12343"/>
                  <a:pt x="831" y="12563"/>
                  <a:pt x="831" y="12563"/>
                </a:cubicBezTo>
                <a:cubicBezTo>
                  <a:pt x="623" y="13224"/>
                  <a:pt x="831" y="13886"/>
                  <a:pt x="623" y="14327"/>
                </a:cubicBezTo>
                <a:cubicBezTo>
                  <a:pt x="623" y="14327"/>
                  <a:pt x="208" y="15429"/>
                  <a:pt x="0" y="14988"/>
                </a:cubicBezTo>
                <a:cubicBezTo>
                  <a:pt x="0" y="14988"/>
                  <a:pt x="0" y="15208"/>
                  <a:pt x="0" y="15208"/>
                </a:cubicBezTo>
                <a:cubicBezTo>
                  <a:pt x="0" y="15429"/>
                  <a:pt x="0" y="15429"/>
                  <a:pt x="0" y="15429"/>
                </a:cubicBezTo>
                <a:cubicBezTo>
                  <a:pt x="0" y="15429"/>
                  <a:pt x="208" y="15429"/>
                  <a:pt x="208" y="15649"/>
                </a:cubicBezTo>
                <a:cubicBezTo>
                  <a:pt x="208" y="15649"/>
                  <a:pt x="208" y="15649"/>
                  <a:pt x="415" y="15869"/>
                </a:cubicBezTo>
                <a:cubicBezTo>
                  <a:pt x="831" y="16090"/>
                  <a:pt x="1246" y="15869"/>
                  <a:pt x="1662" y="15649"/>
                </a:cubicBezTo>
                <a:cubicBezTo>
                  <a:pt x="1869" y="15649"/>
                  <a:pt x="2077" y="15429"/>
                  <a:pt x="2492" y="15208"/>
                </a:cubicBezTo>
                <a:cubicBezTo>
                  <a:pt x="2492" y="15208"/>
                  <a:pt x="2700" y="15208"/>
                  <a:pt x="2908" y="15208"/>
                </a:cubicBezTo>
                <a:cubicBezTo>
                  <a:pt x="3115" y="15208"/>
                  <a:pt x="3531" y="15208"/>
                  <a:pt x="3531" y="15208"/>
                </a:cubicBezTo>
                <a:cubicBezTo>
                  <a:pt x="3738" y="15208"/>
                  <a:pt x="3738" y="15208"/>
                  <a:pt x="3738" y="15208"/>
                </a:cubicBezTo>
                <a:cubicBezTo>
                  <a:pt x="3738" y="15208"/>
                  <a:pt x="3738" y="15208"/>
                  <a:pt x="3946" y="15208"/>
                </a:cubicBezTo>
                <a:cubicBezTo>
                  <a:pt x="3946" y="15208"/>
                  <a:pt x="4154" y="15208"/>
                  <a:pt x="4154" y="15208"/>
                </a:cubicBezTo>
                <a:cubicBezTo>
                  <a:pt x="4362" y="15208"/>
                  <a:pt x="4569" y="15208"/>
                  <a:pt x="4569" y="14988"/>
                </a:cubicBezTo>
                <a:cubicBezTo>
                  <a:pt x="4985" y="14767"/>
                  <a:pt x="5192" y="14767"/>
                  <a:pt x="5400" y="14547"/>
                </a:cubicBezTo>
                <a:cubicBezTo>
                  <a:pt x="5815" y="14327"/>
                  <a:pt x="6023" y="14106"/>
                  <a:pt x="6438" y="14106"/>
                </a:cubicBezTo>
                <a:cubicBezTo>
                  <a:pt x="7062" y="13886"/>
                  <a:pt x="7685" y="13886"/>
                  <a:pt x="8308" y="13665"/>
                </a:cubicBezTo>
                <a:cubicBezTo>
                  <a:pt x="8515" y="13665"/>
                  <a:pt x="8723" y="13665"/>
                  <a:pt x="8931" y="13665"/>
                </a:cubicBezTo>
                <a:cubicBezTo>
                  <a:pt x="9138" y="13665"/>
                  <a:pt x="9138" y="13886"/>
                  <a:pt x="9346" y="13886"/>
                </a:cubicBezTo>
                <a:cubicBezTo>
                  <a:pt x="9346" y="13886"/>
                  <a:pt x="9554" y="13886"/>
                  <a:pt x="9554" y="13886"/>
                </a:cubicBezTo>
                <a:cubicBezTo>
                  <a:pt x="9762" y="13886"/>
                  <a:pt x="9762" y="14106"/>
                  <a:pt x="9762" y="14106"/>
                </a:cubicBezTo>
                <a:cubicBezTo>
                  <a:pt x="9762" y="14106"/>
                  <a:pt x="9969" y="14106"/>
                  <a:pt x="9969" y="14106"/>
                </a:cubicBezTo>
                <a:cubicBezTo>
                  <a:pt x="9969" y="14106"/>
                  <a:pt x="10177" y="14327"/>
                  <a:pt x="10177" y="14327"/>
                </a:cubicBezTo>
                <a:cubicBezTo>
                  <a:pt x="10177" y="14327"/>
                  <a:pt x="10177" y="14327"/>
                  <a:pt x="10177" y="14547"/>
                </a:cubicBezTo>
                <a:cubicBezTo>
                  <a:pt x="10177" y="14767"/>
                  <a:pt x="10177" y="14547"/>
                  <a:pt x="10385" y="14767"/>
                </a:cubicBezTo>
                <a:cubicBezTo>
                  <a:pt x="10385" y="14767"/>
                  <a:pt x="10385" y="14988"/>
                  <a:pt x="10385" y="14988"/>
                </a:cubicBezTo>
                <a:cubicBezTo>
                  <a:pt x="10385" y="15208"/>
                  <a:pt x="10385" y="15869"/>
                  <a:pt x="10177" y="15649"/>
                </a:cubicBezTo>
                <a:cubicBezTo>
                  <a:pt x="10385" y="15649"/>
                  <a:pt x="10385" y="15869"/>
                  <a:pt x="10385" y="15869"/>
                </a:cubicBezTo>
                <a:cubicBezTo>
                  <a:pt x="10385" y="15869"/>
                  <a:pt x="10592" y="15869"/>
                  <a:pt x="10592" y="15869"/>
                </a:cubicBezTo>
                <a:cubicBezTo>
                  <a:pt x="10592" y="15869"/>
                  <a:pt x="10592" y="15649"/>
                  <a:pt x="10592" y="15649"/>
                </a:cubicBezTo>
                <a:cubicBezTo>
                  <a:pt x="10592" y="15429"/>
                  <a:pt x="11008" y="15429"/>
                  <a:pt x="11215" y="15208"/>
                </a:cubicBezTo>
                <a:cubicBezTo>
                  <a:pt x="11423" y="14988"/>
                  <a:pt x="12046" y="14767"/>
                  <a:pt x="12046" y="14327"/>
                </a:cubicBezTo>
                <a:cubicBezTo>
                  <a:pt x="12046" y="14327"/>
                  <a:pt x="12046" y="14547"/>
                  <a:pt x="12046" y="14547"/>
                </a:cubicBezTo>
                <a:cubicBezTo>
                  <a:pt x="12046" y="14767"/>
                  <a:pt x="12046" y="14767"/>
                  <a:pt x="12046" y="14767"/>
                </a:cubicBezTo>
                <a:cubicBezTo>
                  <a:pt x="11838" y="14988"/>
                  <a:pt x="11838" y="14988"/>
                  <a:pt x="11631" y="15208"/>
                </a:cubicBezTo>
                <a:cubicBezTo>
                  <a:pt x="11631" y="15429"/>
                  <a:pt x="11423" y="15649"/>
                  <a:pt x="11215" y="15869"/>
                </a:cubicBezTo>
                <a:cubicBezTo>
                  <a:pt x="11215" y="15869"/>
                  <a:pt x="11215" y="15869"/>
                  <a:pt x="11215" y="15869"/>
                </a:cubicBezTo>
                <a:cubicBezTo>
                  <a:pt x="11008" y="15869"/>
                  <a:pt x="11008" y="16090"/>
                  <a:pt x="11008" y="16090"/>
                </a:cubicBezTo>
                <a:cubicBezTo>
                  <a:pt x="11423" y="16090"/>
                  <a:pt x="11631" y="15649"/>
                  <a:pt x="11838" y="15429"/>
                </a:cubicBezTo>
                <a:cubicBezTo>
                  <a:pt x="11838" y="15429"/>
                  <a:pt x="11838" y="15649"/>
                  <a:pt x="11838" y="15869"/>
                </a:cubicBezTo>
                <a:cubicBezTo>
                  <a:pt x="11838" y="16090"/>
                  <a:pt x="11631" y="16090"/>
                  <a:pt x="11423" y="16310"/>
                </a:cubicBezTo>
                <a:cubicBezTo>
                  <a:pt x="11631" y="16310"/>
                  <a:pt x="11838" y="16310"/>
                  <a:pt x="12046" y="16090"/>
                </a:cubicBezTo>
                <a:cubicBezTo>
                  <a:pt x="12046" y="16090"/>
                  <a:pt x="12046" y="16090"/>
                  <a:pt x="12046" y="16090"/>
                </a:cubicBezTo>
                <a:cubicBezTo>
                  <a:pt x="12254" y="16310"/>
                  <a:pt x="12046" y="16310"/>
                  <a:pt x="12046" y="16310"/>
                </a:cubicBezTo>
                <a:cubicBezTo>
                  <a:pt x="12046" y="16310"/>
                  <a:pt x="12046" y="16310"/>
                  <a:pt x="11838" y="16310"/>
                </a:cubicBezTo>
                <a:cubicBezTo>
                  <a:pt x="11838" y="16531"/>
                  <a:pt x="12046" y="16531"/>
                  <a:pt x="12046" y="16751"/>
                </a:cubicBezTo>
                <a:cubicBezTo>
                  <a:pt x="12046" y="16971"/>
                  <a:pt x="11838" y="17192"/>
                  <a:pt x="11838" y="17412"/>
                </a:cubicBezTo>
                <a:cubicBezTo>
                  <a:pt x="11838" y="17412"/>
                  <a:pt x="11838" y="17853"/>
                  <a:pt x="12046" y="17853"/>
                </a:cubicBezTo>
                <a:cubicBezTo>
                  <a:pt x="12046" y="17853"/>
                  <a:pt x="12046" y="17853"/>
                  <a:pt x="12254" y="17853"/>
                </a:cubicBezTo>
                <a:cubicBezTo>
                  <a:pt x="12254" y="18073"/>
                  <a:pt x="12254" y="18073"/>
                  <a:pt x="12254" y="18073"/>
                </a:cubicBezTo>
                <a:cubicBezTo>
                  <a:pt x="12462" y="18073"/>
                  <a:pt x="12462" y="18073"/>
                  <a:pt x="12462" y="18073"/>
                </a:cubicBezTo>
                <a:cubicBezTo>
                  <a:pt x="12669" y="18073"/>
                  <a:pt x="12669" y="18073"/>
                  <a:pt x="12669" y="18073"/>
                </a:cubicBezTo>
                <a:cubicBezTo>
                  <a:pt x="12877" y="18294"/>
                  <a:pt x="12877" y="18073"/>
                  <a:pt x="12877" y="18294"/>
                </a:cubicBezTo>
                <a:cubicBezTo>
                  <a:pt x="12877" y="18294"/>
                  <a:pt x="13085" y="18294"/>
                  <a:pt x="13085" y="18294"/>
                </a:cubicBezTo>
                <a:cubicBezTo>
                  <a:pt x="13292" y="18514"/>
                  <a:pt x="13292" y="18514"/>
                  <a:pt x="13500" y="18294"/>
                </a:cubicBezTo>
                <a:cubicBezTo>
                  <a:pt x="13708" y="18294"/>
                  <a:pt x="13915" y="18073"/>
                  <a:pt x="14123" y="18073"/>
                </a:cubicBezTo>
                <a:cubicBezTo>
                  <a:pt x="14123" y="18073"/>
                  <a:pt x="13915" y="18073"/>
                  <a:pt x="13915" y="18073"/>
                </a:cubicBezTo>
                <a:cubicBezTo>
                  <a:pt x="14123" y="17853"/>
                  <a:pt x="14331" y="17853"/>
                  <a:pt x="14331" y="17853"/>
                </a:cubicBezTo>
                <a:cubicBezTo>
                  <a:pt x="14331" y="18073"/>
                  <a:pt x="14123" y="18073"/>
                  <a:pt x="14123" y="18073"/>
                </a:cubicBezTo>
                <a:cubicBezTo>
                  <a:pt x="14123" y="18514"/>
                  <a:pt x="14331" y="17853"/>
                  <a:pt x="14538" y="18073"/>
                </a:cubicBezTo>
                <a:cubicBezTo>
                  <a:pt x="14538" y="18073"/>
                  <a:pt x="14331" y="18294"/>
                  <a:pt x="14331" y="18294"/>
                </a:cubicBezTo>
                <a:cubicBezTo>
                  <a:pt x="14331" y="18514"/>
                  <a:pt x="14538" y="18294"/>
                  <a:pt x="14538" y="18514"/>
                </a:cubicBezTo>
                <a:cubicBezTo>
                  <a:pt x="14746" y="18294"/>
                  <a:pt x="14538" y="18514"/>
                  <a:pt x="14538" y="18735"/>
                </a:cubicBezTo>
                <a:cubicBezTo>
                  <a:pt x="14746" y="18735"/>
                  <a:pt x="14746" y="18514"/>
                  <a:pt x="14746" y="18514"/>
                </a:cubicBezTo>
                <a:cubicBezTo>
                  <a:pt x="14746" y="18514"/>
                  <a:pt x="14746" y="18514"/>
                  <a:pt x="14746" y="18514"/>
                </a:cubicBezTo>
                <a:cubicBezTo>
                  <a:pt x="14538" y="18294"/>
                  <a:pt x="14954" y="18294"/>
                  <a:pt x="15162" y="18294"/>
                </a:cubicBezTo>
                <a:cubicBezTo>
                  <a:pt x="15369" y="18073"/>
                  <a:pt x="15577" y="17853"/>
                  <a:pt x="15992" y="17853"/>
                </a:cubicBezTo>
                <a:cubicBezTo>
                  <a:pt x="16408" y="17633"/>
                  <a:pt x="16615" y="17853"/>
                  <a:pt x="17031" y="17412"/>
                </a:cubicBezTo>
                <a:cubicBezTo>
                  <a:pt x="17446" y="16971"/>
                  <a:pt x="17654" y="16531"/>
                  <a:pt x="18069" y="16090"/>
                </a:cubicBezTo>
                <a:cubicBezTo>
                  <a:pt x="18277" y="15869"/>
                  <a:pt x="18485" y="15429"/>
                  <a:pt x="18692" y="15208"/>
                </a:cubicBezTo>
                <a:cubicBezTo>
                  <a:pt x="18692" y="15208"/>
                  <a:pt x="18692" y="15208"/>
                  <a:pt x="18692" y="15208"/>
                </a:cubicBezTo>
                <a:cubicBezTo>
                  <a:pt x="18692" y="15208"/>
                  <a:pt x="18692" y="15208"/>
                  <a:pt x="18692" y="15208"/>
                </a:cubicBezTo>
                <a:cubicBezTo>
                  <a:pt x="18900" y="14988"/>
                  <a:pt x="18900" y="14988"/>
                  <a:pt x="18900" y="14988"/>
                </a:cubicBezTo>
                <a:cubicBezTo>
                  <a:pt x="19108" y="14767"/>
                  <a:pt x="19315" y="14547"/>
                  <a:pt x="19315" y="14547"/>
                </a:cubicBezTo>
                <a:cubicBezTo>
                  <a:pt x="19523" y="14327"/>
                  <a:pt x="19731" y="14106"/>
                  <a:pt x="19938" y="13886"/>
                </a:cubicBezTo>
                <a:cubicBezTo>
                  <a:pt x="20354" y="13224"/>
                  <a:pt x="20562" y="12784"/>
                  <a:pt x="20977" y="12343"/>
                </a:cubicBezTo>
                <a:cubicBezTo>
                  <a:pt x="21185" y="11902"/>
                  <a:pt x="21185" y="11902"/>
                  <a:pt x="21392" y="11461"/>
                </a:cubicBezTo>
                <a:cubicBezTo>
                  <a:pt x="21392" y="11020"/>
                  <a:pt x="21392" y="10800"/>
                  <a:pt x="21600" y="10359"/>
                </a:cubicBezTo>
                <a:cubicBezTo>
                  <a:pt x="21600" y="10359"/>
                  <a:pt x="21600" y="9918"/>
                  <a:pt x="21600" y="9918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8" name="Shape 2097"/>
          <p:cNvSpPr/>
          <p:nvPr/>
        </p:nvSpPr>
        <p:spPr bwMode="auto">
          <a:xfrm>
            <a:off x="5070476" y="1680369"/>
            <a:ext cx="77788" cy="68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6171"/>
                </a:moveTo>
                <a:cubicBezTo>
                  <a:pt x="13500" y="6171"/>
                  <a:pt x="13500" y="6171"/>
                  <a:pt x="13500" y="6171"/>
                </a:cubicBezTo>
                <a:cubicBezTo>
                  <a:pt x="13500" y="6171"/>
                  <a:pt x="13500" y="6171"/>
                  <a:pt x="13500" y="6171"/>
                </a:cubicBezTo>
                <a:close/>
                <a:moveTo>
                  <a:pt x="21600" y="18514"/>
                </a:moveTo>
                <a:cubicBezTo>
                  <a:pt x="21600" y="18514"/>
                  <a:pt x="21600" y="18514"/>
                  <a:pt x="21600" y="18514"/>
                </a:cubicBezTo>
                <a:cubicBezTo>
                  <a:pt x="21600" y="18514"/>
                  <a:pt x="21600" y="15429"/>
                  <a:pt x="21600" y="15429"/>
                </a:cubicBezTo>
                <a:cubicBezTo>
                  <a:pt x="21600" y="15429"/>
                  <a:pt x="18900" y="12343"/>
                  <a:pt x="18900" y="12343"/>
                </a:cubicBezTo>
                <a:cubicBezTo>
                  <a:pt x="16200" y="12343"/>
                  <a:pt x="16200" y="12343"/>
                  <a:pt x="16200" y="12343"/>
                </a:cubicBezTo>
                <a:cubicBezTo>
                  <a:pt x="16200" y="12343"/>
                  <a:pt x="16200" y="12343"/>
                  <a:pt x="16200" y="12343"/>
                </a:cubicBezTo>
                <a:cubicBezTo>
                  <a:pt x="16200" y="12343"/>
                  <a:pt x="18900" y="12343"/>
                  <a:pt x="18900" y="9257"/>
                </a:cubicBezTo>
                <a:cubicBezTo>
                  <a:pt x="16200" y="9257"/>
                  <a:pt x="13500" y="9257"/>
                  <a:pt x="13500" y="6171"/>
                </a:cubicBezTo>
                <a:cubicBezTo>
                  <a:pt x="13500" y="6171"/>
                  <a:pt x="13500" y="6171"/>
                  <a:pt x="13500" y="3086"/>
                </a:cubicBezTo>
                <a:cubicBezTo>
                  <a:pt x="13500" y="3086"/>
                  <a:pt x="10800" y="3086"/>
                  <a:pt x="10800" y="3086"/>
                </a:cubicBezTo>
                <a:cubicBezTo>
                  <a:pt x="10800" y="3086"/>
                  <a:pt x="10800" y="3086"/>
                  <a:pt x="10800" y="3086"/>
                </a:cubicBezTo>
                <a:cubicBezTo>
                  <a:pt x="10800" y="0"/>
                  <a:pt x="10800" y="0"/>
                  <a:pt x="8100" y="0"/>
                </a:cubicBezTo>
                <a:cubicBezTo>
                  <a:pt x="8100" y="0"/>
                  <a:pt x="8100" y="0"/>
                  <a:pt x="8100" y="0"/>
                </a:cubicBezTo>
                <a:cubicBezTo>
                  <a:pt x="5400" y="3086"/>
                  <a:pt x="2700" y="3086"/>
                  <a:pt x="0" y="3086"/>
                </a:cubicBezTo>
                <a:cubicBezTo>
                  <a:pt x="0" y="3086"/>
                  <a:pt x="2700" y="6171"/>
                  <a:pt x="2700" y="6171"/>
                </a:cubicBezTo>
                <a:cubicBezTo>
                  <a:pt x="2700" y="9257"/>
                  <a:pt x="2700" y="9257"/>
                  <a:pt x="2700" y="9257"/>
                </a:cubicBezTo>
                <a:cubicBezTo>
                  <a:pt x="2700" y="12343"/>
                  <a:pt x="5400" y="12343"/>
                  <a:pt x="5400" y="12343"/>
                </a:cubicBezTo>
                <a:cubicBezTo>
                  <a:pt x="8100" y="12343"/>
                  <a:pt x="8100" y="12343"/>
                  <a:pt x="8100" y="12343"/>
                </a:cubicBezTo>
                <a:cubicBezTo>
                  <a:pt x="8100" y="12343"/>
                  <a:pt x="10800" y="12343"/>
                  <a:pt x="10800" y="15429"/>
                </a:cubicBezTo>
                <a:cubicBezTo>
                  <a:pt x="10800" y="15429"/>
                  <a:pt x="10800" y="12343"/>
                  <a:pt x="10800" y="12343"/>
                </a:cubicBezTo>
                <a:cubicBezTo>
                  <a:pt x="13500" y="15429"/>
                  <a:pt x="13500" y="15429"/>
                  <a:pt x="13500" y="15429"/>
                </a:cubicBezTo>
                <a:cubicBezTo>
                  <a:pt x="13500" y="15429"/>
                  <a:pt x="13500" y="15429"/>
                  <a:pt x="13500" y="15429"/>
                </a:cubicBezTo>
                <a:cubicBezTo>
                  <a:pt x="16200" y="15429"/>
                  <a:pt x="16200" y="15429"/>
                  <a:pt x="16200" y="15429"/>
                </a:cubicBezTo>
                <a:cubicBezTo>
                  <a:pt x="16200" y="15429"/>
                  <a:pt x="18900" y="18514"/>
                  <a:pt x="18900" y="18514"/>
                </a:cubicBezTo>
                <a:cubicBezTo>
                  <a:pt x="18900" y="18514"/>
                  <a:pt x="18900" y="18514"/>
                  <a:pt x="18900" y="18514"/>
                </a:cubicBezTo>
                <a:cubicBezTo>
                  <a:pt x="21600" y="21600"/>
                  <a:pt x="18900" y="21600"/>
                  <a:pt x="21600" y="21600"/>
                </a:cubicBezTo>
                <a:cubicBezTo>
                  <a:pt x="21600" y="21600"/>
                  <a:pt x="21600" y="18514"/>
                  <a:pt x="21600" y="18514"/>
                </a:cubicBezTo>
                <a:close/>
                <a:moveTo>
                  <a:pt x="10800" y="3086"/>
                </a:moveTo>
                <a:cubicBezTo>
                  <a:pt x="10800" y="3086"/>
                  <a:pt x="10800" y="3086"/>
                  <a:pt x="10800" y="3086"/>
                </a:cubicBezTo>
                <a:cubicBezTo>
                  <a:pt x="10800" y="3086"/>
                  <a:pt x="10800" y="3086"/>
                  <a:pt x="10800" y="3086"/>
                </a:cubicBezTo>
                <a:close/>
              </a:path>
            </a:pathLst>
          </a:custGeom>
          <a:solidFill>
            <a:srgbClr val="F2A80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79" name="Shape 2098"/>
          <p:cNvSpPr/>
          <p:nvPr/>
        </p:nvSpPr>
        <p:spPr bwMode="auto">
          <a:xfrm>
            <a:off x="2343151" y="3490120"/>
            <a:ext cx="384175" cy="935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80" y="21377"/>
                </a:moveTo>
                <a:cubicBezTo>
                  <a:pt x="18900" y="21377"/>
                  <a:pt x="17820" y="21155"/>
                  <a:pt x="16740" y="20932"/>
                </a:cubicBezTo>
                <a:cubicBezTo>
                  <a:pt x="16200" y="20932"/>
                  <a:pt x="15660" y="20709"/>
                  <a:pt x="15120" y="20709"/>
                </a:cubicBezTo>
                <a:cubicBezTo>
                  <a:pt x="15120" y="20487"/>
                  <a:pt x="15120" y="20487"/>
                  <a:pt x="15120" y="20487"/>
                </a:cubicBezTo>
                <a:cubicBezTo>
                  <a:pt x="15120" y="20487"/>
                  <a:pt x="14580" y="20264"/>
                  <a:pt x="14580" y="20264"/>
                </a:cubicBezTo>
                <a:cubicBezTo>
                  <a:pt x="15120" y="20709"/>
                  <a:pt x="15660" y="21155"/>
                  <a:pt x="16200" y="21600"/>
                </a:cubicBezTo>
                <a:cubicBezTo>
                  <a:pt x="16740" y="21600"/>
                  <a:pt x="17820" y="21600"/>
                  <a:pt x="18900" y="21600"/>
                </a:cubicBezTo>
                <a:cubicBezTo>
                  <a:pt x="18900" y="21600"/>
                  <a:pt x="19440" y="21600"/>
                  <a:pt x="19980" y="21600"/>
                </a:cubicBezTo>
                <a:cubicBezTo>
                  <a:pt x="19980" y="21600"/>
                  <a:pt x="19980" y="21377"/>
                  <a:pt x="19980" y="21377"/>
                </a:cubicBezTo>
                <a:close/>
                <a:moveTo>
                  <a:pt x="20520" y="10021"/>
                </a:moveTo>
                <a:cubicBezTo>
                  <a:pt x="20520" y="9798"/>
                  <a:pt x="20520" y="9798"/>
                  <a:pt x="20520" y="9575"/>
                </a:cubicBezTo>
                <a:cubicBezTo>
                  <a:pt x="20520" y="9575"/>
                  <a:pt x="19980" y="9575"/>
                  <a:pt x="19980" y="9575"/>
                </a:cubicBezTo>
                <a:cubicBezTo>
                  <a:pt x="19980" y="9575"/>
                  <a:pt x="19980" y="9575"/>
                  <a:pt x="19440" y="9353"/>
                </a:cubicBezTo>
                <a:cubicBezTo>
                  <a:pt x="19440" y="9353"/>
                  <a:pt x="19440" y="9353"/>
                  <a:pt x="19440" y="9130"/>
                </a:cubicBezTo>
                <a:cubicBezTo>
                  <a:pt x="19440" y="8907"/>
                  <a:pt x="19440" y="8907"/>
                  <a:pt x="18900" y="8907"/>
                </a:cubicBezTo>
                <a:cubicBezTo>
                  <a:pt x="18360" y="8685"/>
                  <a:pt x="17820" y="8462"/>
                  <a:pt x="17280" y="8239"/>
                </a:cubicBezTo>
                <a:cubicBezTo>
                  <a:pt x="17280" y="8239"/>
                  <a:pt x="17280" y="8239"/>
                  <a:pt x="17280" y="8239"/>
                </a:cubicBezTo>
                <a:cubicBezTo>
                  <a:pt x="17280" y="8239"/>
                  <a:pt x="17280" y="8016"/>
                  <a:pt x="17280" y="8016"/>
                </a:cubicBezTo>
                <a:cubicBezTo>
                  <a:pt x="17280" y="7794"/>
                  <a:pt x="17280" y="7794"/>
                  <a:pt x="17280" y="7571"/>
                </a:cubicBezTo>
                <a:cubicBezTo>
                  <a:pt x="17280" y="7348"/>
                  <a:pt x="17280" y="7571"/>
                  <a:pt x="17280" y="7348"/>
                </a:cubicBezTo>
                <a:cubicBezTo>
                  <a:pt x="17280" y="7348"/>
                  <a:pt x="17280" y="7126"/>
                  <a:pt x="17280" y="7126"/>
                </a:cubicBezTo>
                <a:cubicBezTo>
                  <a:pt x="17280" y="6903"/>
                  <a:pt x="17280" y="6903"/>
                  <a:pt x="16740" y="6680"/>
                </a:cubicBezTo>
                <a:cubicBezTo>
                  <a:pt x="16740" y="6680"/>
                  <a:pt x="17280" y="6680"/>
                  <a:pt x="17280" y="6458"/>
                </a:cubicBezTo>
                <a:cubicBezTo>
                  <a:pt x="17280" y="6458"/>
                  <a:pt x="17280" y="6235"/>
                  <a:pt x="17280" y="6235"/>
                </a:cubicBezTo>
                <a:cubicBezTo>
                  <a:pt x="17280" y="6012"/>
                  <a:pt x="17280" y="6012"/>
                  <a:pt x="17280" y="6012"/>
                </a:cubicBezTo>
                <a:cubicBezTo>
                  <a:pt x="17280" y="5790"/>
                  <a:pt x="16740" y="5790"/>
                  <a:pt x="17280" y="5567"/>
                </a:cubicBezTo>
                <a:cubicBezTo>
                  <a:pt x="17280" y="5567"/>
                  <a:pt x="17280" y="5567"/>
                  <a:pt x="17280" y="5344"/>
                </a:cubicBezTo>
                <a:cubicBezTo>
                  <a:pt x="17820" y="5122"/>
                  <a:pt x="18360" y="4899"/>
                  <a:pt x="18360" y="4676"/>
                </a:cubicBezTo>
                <a:cubicBezTo>
                  <a:pt x="18900" y="4676"/>
                  <a:pt x="18900" y="4231"/>
                  <a:pt x="19440" y="4231"/>
                </a:cubicBezTo>
                <a:cubicBezTo>
                  <a:pt x="18900" y="4231"/>
                  <a:pt x="19440" y="4008"/>
                  <a:pt x="19980" y="4008"/>
                </a:cubicBezTo>
                <a:cubicBezTo>
                  <a:pt x="19980" y="4008"/>
                  <a:pt x="19980" y="3786"/>
                  <a:pt x="19980" y="3786"/>
                </a:cubicBezTo>
                <a:cubicBezTo>
                  <a:pt x="20520" y="3786"/>
                  <a:pt x="21060" y="3786"/>
                  <a:pt x="21600" y="3563"/>
                </a:cubicBezTo>
                <a:cubicBezTo>
                  <a:pt x="21600" y="3340"/>
                  <a:pt x="21600" y="2895"/>
                  <a:pt x="21060" y="2672"/>
                </a:cubicBezTo>
                <a:cubicBezTo>
                  <a:pt x="20520" y="2449"/>
                  <a:pt x="20520" y="2672"/>
                  <a:pt x="19980" y="2449"/>
                </a:cubicBezTo>
                <a:cubicBezTo>
                  <a:pt x="19980" y="2895"/>
                  <a:pt x="19980" y="3118"/>
                  <a:pt x="19440" y="3340"/>
                </a:cubicBezTo>
                <a:cubicBezTo>
                  <a:pt x="19440" y="3340"/>
                  <a:pt x="19440" y="3340"/>
                  <a:pt x="18900" y="3563"/>
                </a:cubicBezTo>
                <a:cubicBezTo>
                  <a:pt x="18900" y="3563"/>
                  <a:pt x="19440" y="3563"/>
                  <a:pt x="18900" y="3563"/>
                </a:cubicBezTo>
                <a:cubicBezTo>
                  <a:pt x="18900" y="3786"/>
                  <a:pt x="18900" y="3563"/>
                  <a:pt x="18900" y="3563"/>
                </a:cubicBezTo>
                <a:cubicBezTo>
                  <a:pt x="18900" y="3563"/>
                  <a:pt x="18360" y="3563"/>
                  <a:pt x="18360" y="3563"/>
                </a:cubicBezTo>
                <a:cubicBezTo>
                  <a:pt x="18360" y="3563"/>
                  <a:pt x="18360" y="3786"/>
                  <a:pt x="18360" y="3786"/>
                </a:cubicBezTo>
                <a:cubicBezTo>
                  <a:pt x="18360" y="3786"/>
                  <a:pt x="18360" y="3786"/>
                  <a:pt x="18360" y="3786"/>
                </a:cubicBezTo>
                <a:cubicBezTo>
                  <a:pt x="17820" y="3786"/>
                  <a:pt x="17820" y="3786"/>
                  <a:pt x="17820" y="3786"/>
                </a:cubicBezTo>
                <a:cubicBezTo>
                  <a:pt x="17820" y="3786"/>
                  <a:pt x="17280" y="3786"/>
                  <a:pt x="17280" y="3786"/>
                </a:cubicBezTo>
                <a:cubicBezTo>
                  <a:pt x="16740" y="3786"/>
                  <a:pt x="16200" y="3786"/>
                  <a:pt x="15660" y="3563"/>
                </a:cubicBezTo>
                <a:cubicBezTo>
                  <a:pt x="15120" y="3563"/>
                  <a:pt x="15120" y="3563"/>
                  <a:pt x="15120" y="3340"/>
                </a:cubicBezTo>
                <a:cubicBezTo>
                  <a:pt x="15120" y="3340"/>
                  <a:pt x="15120" y="3340"/>
                  <a:pt x="15120" y="3340"/>
                </a:cubicBezTo>
                <a:cubicBezTo>
                  <a:pt x="15660" y="3118"/>
                  <a:pt x="15120" y="3118"/>
                  <a:pt x="15660" y="2895"/>
                </a:cubicBezTo>
                <a:cubicBezTo>
                  <a:pt x="15660" y="2672"/>
                  <a:pt x="16200" y="2449"/>
                  <a:pt x="15120" y="2227"/>
                </a:cubicBezTo>
                <a:cubicBezTo>
                  <a:pt x="13500" y="1781"/>
                  <a:pt x="11340" y="1559"/>
                  <a:pt x="10260" y="1113"/>
                </a:cubicBezTo>
                <a:cubicBezTo>
                  <a:pt x="9720" y="891"/>
                  <a:pt x="9180" y="668"/>
                  <a:pt x="8640" y="445"/>
                </a:cubicBezTo>
                <a:cubicBezTo>
                  <a:pt x="8640" y="445"/>
                  <a:pt x="8100" y="223"/>
                  <a:pt x="8100" y="0"/>
                </a:cubicBezTo>
                <a:cubicBezTo>
                  <a:pt x="7560" y="0"/>
                  <a:pt x="7020" y="0"/>
                  <a:pt x="6480" y="223"/>
                </a:cubicBezTo>
                <a:cubicBezTo>
                  <a:pt x="6480" y="223"/>
                  <a:pt x="6480" y="445"/>
                  <a:pt x="5940" y="668"/>
                </a:cubicBezTo>
                <a:cubicBezTo>
                  <a:pt x="5940" y="445"/>
                  <a:pt x="5940" y="223"/>
                  <a:pt x="5400" y="223"/>
                </a:cubicBezTo>
                <a:cubicBezTo>
                  <a:pt x="5400" y="223"/>
                  <a:pt x="4320" y="223"/>
                  <a:pt x="4320" y="223"/>
                </a:cubicBezTo>
                <a:cubicBezTo>
                  <a:pt x="3780" y="223"/>
                  <a:pt x="3240" y="0"/>
                  <a:pt x="3240" y="0"/>
                </a:cubicBezTo>
                <a:cubicBezTo>
                  <a:pt x="3240" y="0"/>
                  <a:pt x="3240" y="223"/>
                  <a:pt x="3240" y="223"/>
                </a:cubicBezTo>
                <a:cubicBezTo>
                  <a:pt x="3240" y="223"/>
                  <a:pt x="2700" y="223"/>
                  <a:pt x="2700" y="223"/>
                </a:cubicBezTo>
                <a:cubicBezTo>
                  <a:pt x="2700" y="223"/>
                  <a:pt x="2160" y="445"/>
                  <a:pt x="2160" y="668"/>
                </a:cubicBezTo>
                <a:cubicBezTo>
                  <a:pt x="2160" y="668"/>
                  <a:pt x="2160" y="668"/>
                  <a:pt x="2160" y="891"/>
                </a:cubicBezTo>
                <a:cubicBezTo>
                  <a:pt x="2160" y="1113"/>
                  <a:pt x="2160" y="1336"/>
                  <a:pt x="2160" y="1559"/>
                </a:cubicBezTo>
                <a:cubicBezTo>
                  <a:pt x="2160" y="1559"/>
                  <a:pt x="1080" y="1559"/>
                  <a:pt x="1080" y="1781"/>
                </a:cubicBezTo>
                <a:cubicBezTo>
                  <a:pt x="1080" y="1781"/>
                  <a:pt x="540" y="1781"/>
                  <a:pt x="540" y="2004"/>
                </a:cubicBezTo>
                <a:cubicBezTo>
                  <a:pt x="540" y="2004"/>
                  <a:pt x="1080" y="2004"/>
                  <a:pt x="1080" y="2227"/>
                </a:cubicBezTo>
                <a:cubicBezTo>
                  <a:pt x="1080" y="2227"/>
                  <a:pt x="540" y="2449"/>
                  <a:pt x="1080" y="2449"/>
                </a:cubicBezTo>
                <a:cubicBezTo>
                  <a:pt x="1080" y="2449"/>
                  <a:pt x="1080" y="2672"/>
                  <a:pt x="1080" y="2672"/>
                </a:cubicBezTo>
                <a:cubicBezTo>
                  <a:pt x="1080" y="2895"/>
                  <a:pt x="1080" y="2895"/>
                  <a:pt x="1080" y="2895"/>
                </a:cubicBezTo>
                <a:cubicBezTo>
                  <a:pt x="1080" y="3118"/>
                  <a:pt x="1620" y="3118"/>
                  <a:pt x="1620" y="3340"/>
                </a:cubicBezTo>
                <a:cubicBezTo>
                  <a:pt x="1620" y="3563"/>
                  <a:pt x="1620" y="3563"/>
                  <a:pt x="1080" y="3563"/>
                </a:cubicBezTo>
                <a:cubicBezTo>
                  <a:pt x="1080" y="3563"/>
                  <a:pt x="1080" y="3563"/>
                  <a:pt x="1080" y="3786"/>
                </a:cubicBezTo>
                <a:cubicBezTo>
                  <a:pt x="540" y="3786"/>
                  <a:pt x="540" y="4008"/>
                  <a:pt x="540" y="4231"/>
                </a:cubicBezTo>
                <a:cubicBezTo>
                  <a:pt x="540" y="4231"/>
                  <a:pt x="0" y="4231"/>
                  <a:pt x="0" y="4454"/>
                </a:cubicBezTo>
                <a:cubicBezTo>
                  <a:pt x="0" y="4676"/>
                  <a:pt x="0" y="4676"/>
                  <a:pt x="0" y="4899"/>
                </a:cubicBezTo>
                <a:cubicBezTo>
                  <a:pt x="0" y="4899"/>
                  <a:pt x="0" y="4899"/>
                  <a:pt x="0" y="4899"/>
                </a:cubicBezTo>
                <a:cubicBezTo>
                  <a:pt x="0" y="5122"/>
                  <a:pt x="1080" y="5790"/>
                  <a:pt x="0" y="5567"/>
                </a:cubicBezTo>
                <a:cubicBezTo>
                  <a:pt x="0" y="5790"/>
                  <a:pt x="0" y="5790"/>
                  <a:pt x="0" y="6012"/>
                </a:cubicBezTo>
                <a:cubicBezTo>
                  <a:pt x="0" y="6012"/>
                  <a:pt x="0" y="6012"/>
                  <a:pt x="0" y="6235"/>
                </a:cubicBezTo>
                <a:cubicBezTo>
                  <a:pt x="0" y="6235"/>
                  <a:pt x="0" y="6235"/>
                  <a:pt x="0" y="6235"/>
                </a:cubicBezTo>
                <a:cubicBezTo>
                  <a:pt x="0" y="6458"/>
                  <a:pt x="540" y="6458"/>
                  <a:pt x="540" y="6680"/>
                </a:cubicBezTo>
                <a:cubicBezTo>
                  <a:pt x="540" y="6680"/>
                  <a:pt x="540" y="6903"/>
                  <a:pt x="540" y="6903"/>
                </a:cubicBezTo>
                <a:cubicBezTo>
                  <a:pt x="540" y="6903"/>
                  <a:pt x="540" y="6903"/>
                  <a:pt x="540" y="6903"/>
                </a:cubicBezTo>
                <a:cubicBezTo>
                  <a:pt x="1080" y="7126"/>
                  <a:pt x="1080" y="7126"/>
                  <a:pt x="1080" y="7348"/>
                </a:cubicBezTo>
                <a:cubicBezTo>
                  <a:pt x="1080" y="7348"/>
                  <a:pt x="1080" y="7571"/>
                  <a:pt x="1620" y="7571"/>
                </a:cubicBezTo>
                <a:cubicBezTo>
                  <a:pt x="1620" y="7571"/>
                  <a:pt x="1620" y="7571"/>
                  <a:pt x="1620" y="7571"/>
                </a:cubicBezTo>
                <a:cubicBezTo>
                  <a:pt x="1620" y="7794"/>
                  <a:pt x="2160" y="8016"/>
                  <a:pt x="2160" y="8016"/>
                </a:cubicBezTo>
                <a:cubicBezTo>
                  <a:pt x="2160" y="8239"/>
                  <a:pt x="2160" y="8239"/>
                  <a:pt x="1620" y="8239"/>
                </a:cubicBezTo>
                <a:cubicBezTo>
                  <a:pt x="1620" y="8462"/>
                  <a:pt x="1620" y="8685"/>
                  <a:pt x="1620" y="8907"/>
                </a:cubicBezTo>
                <a:cubicBezTo>
                  <a:pt x="1620" y="8907"/>
                  <a:pt x="1620" y="8907"/>
                  <a:pt x="1620" y="8907"/>
                </a:cubicBezTo>
                <a:cubicBezTo>
                  <a:pt x="1620" y="8907"/>
                  <a:pt x="1620" y="8907"/>
                  <a:pt x="1620" y="8907"/>
                </a:cubicBezTo>
                <a:cubicBezTo>
                  <a:pt x="1620" y="9130"/>
                  <a:pt x="2160" y="9353"/>
                  <a:pt x="2160" y="9353"/>
                </a:cubicBezTo>
                <a:cubicBezTo>
                  <a:pt x="2160" y="9575"/>
                  <a:pt x="1620" y="9575"/>
                  <a:pt x="1620" y="9575"/>
                </a:cubicBezTo>
                <a:cubicBezTo>
                  <a:pt x="1620" y="9798"/>
                  <a:pt x="1620" y="9798"/>
                  <a:pt x="1620" y="9798"/>
                </a:cubicBezTo>
                <a:cubicBezTo>
                  <a:pt x="1620" y="10021"/>
                  <a:pt x="1620" y="10243"/>
                  <a:pt x="1620" y="10243"/>
                </a:cubicBezTo>
                <a:cubicBezTo>
                  <a:pt x="1620" y="10466"/>
                  <a:pt x="2160" y="10466"/>
                  <a:pt x="2160" y="10689"/>
                </a:cubicBezTo>
                <a:cubicBezTo>
                  <a:pt x="2160" y="10689"/>
                  <a:pt x="2160" y="10911"/>
                  <a:pt x="2700" y="10911"/>
                </a:cubicBezTo>
                <a:cubicBezTo>
                  <a:pt x="2700" y="10911"/>
                  <a:pt x="2700" y="11134"/>
                  <a:pt x="2700" y="11134"/>
                </a:cubicBezTo>
                <a:cubicBezTo>
                  <a:pt x="2700" y="11357"/>
                  <a:pt x="2700" y="11134"/>
                  <a:pt x="2160" y="11357"/>
                </a:cubicBezTo>
                <a:cubicBezTo>
                  <a:pt x="2160" y="11357"/>
                  <a:pt x="2160" y="11802"/>
                  <a:pt x="2160" y="11802"/>
                </a:cubicBezTo>
                <a:cubicBezTo>
                  <a:pt x="2160" y="11802"/>
                  <a:pt x="2160" y="12025"/>
                  <a:pt x="2700" y="12025"/>
                </a:cubicBezTo>
                <a:cubicBezTo>
                  <a:pt x="2700" y="12025"/>
                  <a:pt x="2160" y="12025"/>
                  <a:pt x="2160" y="12247"/>
                </a:cubicBezTo>
                <a:cubicBezTo>
                  <a:pt x="2160" y="12247"/>
                  <a:pt x="2700" y="12247"/>
                  <a:pt x="2700" y="12247"/>
                </a:cubicBezTo>
                <a:cubicBezTo>
                  <a:pt x="2700" y="12247"/>
                  <a:pt x="2700" y="12470"/>
                  <a:pt x="2700" y="12470"/>
                </a:cubicBezTo>
                <a:cubicBezTo>
                  <a:pt x="2700" y="12693"/>
                  <a:pt x="2700" y="12693"/>
                  <a:pt x="2700" y="12915"/>
                </a:cubicBezTo>
                <a:cubicBezTo>
                  <a:pt x="3240" y="13138"/>
                  <a:pt x="3240" y="13138"/>
                  <a:pt x="3780" y="13361"/>
                </a:cubicBezTo>
                <a:cubicBezTo>
                  <a:pt x="3240" y="13361"/>
                  <a:pt x="3240" y="13361"/>
                  <a:pt x="3240" y="13584"/>
                </a:cubicBezTo>
                <a:cubicBezTo>
                  <a:pt x="3240" y="13584"/>
                  <a:pt x="3240" y="13806"/>
                  <a:pt x="3780" y="14029"/>
                </a:cubicBezTo>
                <a:cubicBezTo>
                  <a:pt x="3780" y="14029"/>
                  <a:pt x="4320" y="14029"/>
                  <a:pt x="4320" y="14029"/>
                </a:cubicBezTo>
                <a:cubicBezTo>
                  <a:pt x="4320" y="14252"/>
                  <a:pt x="4320" y="14252"/>
                  <a:pt x="4320" y="14252"/>
                </a:cubicBezTo>
                <a:cubicBezTo>
                  <a:pt x="4320" y="14252"/>
                  <a:pt x="4320" y="14252"/>
                  <a:pt x="4320" y="14474"/>
                </a:cubicBezTo>
                <a:cubicBezTo>
                  <a:pt x="4860" y="14474"/>
                  <a:pt x="4860" y="14697"/>
                  <a:pt x="4860" y="14697"/>
                </a:cubicBezTo>
                <a:cubicBezTo>
                  <a:pt x="4860" y="14920"/>
                  <a:pt x="4860" y="14697"/>
                  <a:pt x="5400" y="14920"/>
                </a:cubicBezTo>
                <a:cubicBezTo>
                  <a:pt x="5940" y="14920"/>
                  <a:pt x="5940" y="14920"/>
                  <a:pt x="5940" y="15142"/>
                </a:cubicBezTo>
                <a:cubicBezTo>
                  <a:pt x="5940" y="15142"/>
                  <a:pt x="4860" y="15142"/>
                  <a:pt x="4860" y="15142"/>
                </a:cubicBezTo>
                <a:cubicBezTo>
                  <a:pt x="4860" y="15365"/>
                  <a:pt x="5940" y="15142"/>
                  <a:pt x="5940" y="15365"/>
                </a:cubicBezTo>
                <a:cubicBezTo>
                  <a:pt x="5940" y="15588"/>
                  <a:pt x="5400" y="15588"/>
                  <a:pt x="5940" y="15810"/>
                </a:cubicBezTo>
                <a:cubicBezTo>
                  <a:pt x="5940" y="15810"/>
                  <a:pt x="5940" y="15810"/>
                  <a:pt x="5940" y="15810"/>
                </a:cubicBezTo>
                <a:cubicBezTo>
                  <a:pt x="5940" y="15810"/>
                  <a:pt x="5940" y="16033"/>
                  <a:pt x="5940" y="16033"/>
                </a:cubicBezTo>
                <a:cubicBezTo>
                  <a:pt x="5940" y="16033"/>
                  <a:pt x="5940" y="16033"/>
                  <a:pt x="5940" y="16033"/>
                </a:cubicBezTo>
                <a:cubicBezTo>
                  <a:pt x="5940" y="16033"/>
                  <a:pt x="5940" y="16256"/>
                  <a:pt x="6480" y="16256"/>
                </a:cubicBezTo>
                <a:cubicBezTo>
                  <a:pt x="6480" y="16256"/>
                  <a:pt x="6480" y="16256"/>
                  <a:pt x="6480" y="16478"/>
                </a:cubicBezTo>
                <a:cubicBezTo>
                  <a:pt x="6480" y="16478"/>
                  <a:pt x="6480" y="16478"/>
                  <a:pt x="6480" y="16478"/>
                </a:cubicBezTo>
                <a:cubicBezTo>
                  <a:pt x="6480" y="16478"/>
                  <a:pt x="6480" y="16701"/>
                  <a:pt x="6480" y="16701"/>
                </a:cubicBezTo>
                <a:cubicBezTo>
                  <a:pt x="6480" y="16701"/>
                  <a:pt x="6480" y="16924"/>
                  <a:pt x="6480" y="16924"/>
                </a:cubicBezTo>
                <a:cubicBezTo>
                  <a:pt x="5940" y="17369"/>
                  <a:pt x="6480" y="17146"/>
                  <a:pt x="7020" y="17369"/>
                </a:cubicBezTo>
                <a:cubicBezTo>
                  <a:pt x="7020" y="17592"/>
                  <a:pt x="6480" y="17592"/>
                  <a:pt x="6480" y="17592"/>
                </a:cubicBezTo>
                <a:cubicBezTo>
                  <a:pt x="6480" y="17592"/>
                  <a:pt x="7020" y="17592"/>
                  <a:pt x="6480" y="17814"/>
                </a:cubicBezTo>
                <a:cubicBezTo>
                  <a:pt x="6480" y="17814"/>
                  <a:pt x="5940" y="17814"/>
                  <a:pt x="6480" y="18037"/>
                </a:cubicBezTo>
                <a:cubicBezTo>
                  <a:pt x="6480" y="18037"/>
                  <a:pt x="5940" y="18037"/>
                  <a:pt x="5940" y="18037"/>
                </a:cubicBezTo>
                <a:cubicBezTo>
                  <a:pt x="5940" y="18260"/>
                  <a:pt x="6480" y="18482"/>
                  <a:pt x="6480" y="18482"/>
                </a:cubicBezTo>
                <a:cubicBezTo>
                  <a:pt x="6480" y="18705"/>
                  <a:pt x="7020" y="18928"/>
                  <a:pt x="7560" y="18928"/>
                </a:cubicBezTo>
                <a:cubicBezTo>
                  <a:pt x="7560" y="18928"/>
                  <a:pt x="8100" y="18928"/>
                  <a:pt x="8100" y="18928"/>
                </a:cubicBezTo>
                <a:cubicBezTo>
                  <a:pt x="8640" y="18928"/>
                  <a:pt x="8640" y="19151"/>
                  <a:pt x="8640" y="19373"/>
                </a:cubicBezTo>
                <a:cubicBezTo>
                  <a:pt x="9180" y="19596"/>
                  <a:pt x="9180" y="19596"/>
                  <a:pt x="9720" y="19819"/>
                </a:cubicBezTo>
                <a:cubicBezTo>
                  <a:pt x="10260" y="19819"/>
                  <a:pt x="10800" y="19819"/>
                  <a:pt x="10800" y="19819"/>
                </a:cubicBezTo>
                <a:cubicBezTo>
                  <a:pt x="11880" y="19819"/>
                  <a:pt x="12420" y="19819"/>
                  <a:pt x="13500" y="20041"/>
                </a:cubicBezTo>
                <a:cubicBezTo>
                  <a:pt x="13500" y="20041"/>
                  <a:pt x="14040" y="20041"/>
                  <a:pt x="14580" y="20041"/>
                </a:cubicBezTo>
                <a:cubicBezTo>
                  <a:pt x="14580" y="19819"/>
                  <a:pt x="12960" y="19596"/>
                  <a:pt x="12420" y="19596"/>
                </a:cubicBezTo>
                <a:cubicBezTo>
                  <a:pt x="12960" y="19596"/>
                  <a:pt x="12960" y="19596"/>
                  <a:pt x="12960" y="19596"/>
                </a:cubicBezTo>
                <a:cubicBezTo>
                  <a:pt x="12960" y="19373"/>
                  <a:pt x="12420" y="19151"/>
                  <a:pt x="12420" y="19151"/>
                </a:cubicBezTo>
                <a:cubicBezTo>
                  <a:pt x="12420" y="19151"/>
                  <a:pt x="12420" y="18928"/>
                  <a:pt x="12420" y="18705"/>
                </a:cubicBezTo>
                <a:cubicBezTo>
                  <a:pt x="12420" y="18705"/>
                  <a:pt x="12960" y="18705"/>
                  <a:pt x="12960" y="18705"/>
                </a:cubicBezTo>
                <a:cubicBezTo>
                  <a:pt x="12960" y="18482"/>
                  <a:pt x="12420" y="18482"/>
                  <a:pt x="11880" y="18482"/>
                </a:cubicBezTo>
                <a:cubicBezTo>
                  <a:pt x="12420" y="18482"/>
                  <a:pt x="12420" y="18482"/>
                  <a:pt x="12420" y="18482"/>
                </a:cubicBezTo>
                <a:cubicBezTo>
                  <a:pt x="12420" y="18482"/>
                  <a:pt x="12420" y="18482"/>
                  <a:pt x="12420" y="18482"/>
                </a:cubicBezTo>
                <a:cubicBezTo>
                  <a:pt x="12420" y="18482"/>
                  <a:pt x="12960" y="18705"/>
                  <a:pt x="13500" y="18482"/>
                </a:cubicBezTo>
                <a:cubicBezTo>
                  <a:pt x="13500" y="18260"/>
                  <a:pt x="12960" y="18260"/>
                  <a:pt x="12960" y="18037"/>
                </a:cubicBezTo>
                <a:cubicBezTo>
                  <a:pt x="12960" y="17814"/>
                  <a:pt x="14040" y="17369"/>
                  <a:pt x="14580" y="17146"/>
                </a:cubicBezTo>
                <a:cubicBezTo>
                  <a:pt x="14580" y="17146"/>
                  <a:pt x="14040" y="17146"/>
                  <a:pt x="14040" y="17146"/>
                </a:cubicBezTo>
                <a:cubicBezTo>
                  <a:pt x="14580" y="17146"/>
                  <a:pt x="14580" y="16924"/>
                  <a:pt x="14580" y="16924"/>
                </a:cubicBezTo>
                <a:cubicBezTo>
                  <a:pt x="14580" y="16701"/>
                  <a:pt x="14040" y="16701"/>
                  <a:pt x="13500" y="16701"/>
                </a:cubicBezTo>
                <a:cubicBezTo>
                  <a:pt x="12960" y="16701"/>
                  <a:pt x="12420" y="16478"/>
                  <a:pt x="11880" y="16256"/>
                </a:cubicBezTo>
                <a:cubicBezTo>
                  <a:pt x="11340" y="16033"/>
                  <a:pt x="11340" y="15810"/>
                  <a:pt x="11340" y="15588"/>
                </a:cubicBezTo>
                <a:cubicBezTo>
                  <a:pt x="11880" y="15365"/>
                  <a:pt x="11880" y="15365"/>
                  <a:pt x="12420" y="15365"/>
                </a:cubicBezTo>
                <a:cubicBezTo>
                  <a:pt x="12420" y="15365"/>
                  <a:pt x="12420" y="15365"/>
                  <a:pt x="12420" y="15142"/>
                </a:cubicBezTo>
                <a:cubicBezTo>
                  <a:pt x="12420" y="15142"/>
                  <a:pt x="12960" y="15365"/>
                  <a:pt x="12960" y="15365"/>
                </a:cubicBezTo>
                <a:cubicBezTo>
                  <a:pt x="12960" y="15142"/>
                  <a:pt x="12960" y="15142"/>
                  <a:pt x="12960" y="15142"/>
                </a:cubicBezTo>
                <a:cubicBezTo>
                  <a:pt x="12960" y="15142"/>
                  <a:pt x="12960" y="15142"/>
                  <a:pt x="12960" y="14920"/>
                </a:cubicBezTo>
                <a:cubicBezTo>
                  <a:pt x="12960" y="14920"/>
                  <a:pt x="12960" y="14697"/>
                  <a:pt x="12960" y="14697"/>
                </a:cubicBezTo>
                <a:cubicBezTo>
                  <a:pt x="12960" y="14474"/>
                  <a:pt x="12960" y="14474"/>
                  <a:pt x="12960" y="14252"/>
                </a:cubicBezTo>
                <a:cubicBezTo>
                  <a:pt x="12960" y="14029"/>
                  <a:pt x="13500" y="14029"/>
                  <a:pt x="13500" y="14029"/>
                </a:cubicBezTo>
                <a:cubicBezTo>
                  <a:pt x="13500" y="13806"/>
                  <a:pt x="12420" y="13806"/>
                  <a:pt x="12960" y="13806"/>
                </a:cubicBezTo>
                <a:cubicBezTo>
                  <a:pt x="12960" y="13584"/>
                  <a:pt x="13500" y="13806"/>
                  <a:pt x="13500" y="13806"/>
                </a:cubicBezTo>
                <a:cubicBezTo>
                  <a:pt x="14580" y="14029"/>
                  <a:pt x="14040" y="13138"/>
                  <a:pt x="13500" y="13584"/>
                </a:cubicBezTo>
                <a:cubicBezTo>
                  <a:pt x="14040" y="13584"/>
                  <a:pt x="13500" y="13584"/>
                  <a:pt x="12960" y="13584"/>
                </a:cubicBezTo>
                <a:cubicBezTo>
                  <a:pt x="12960" y="13584"/>
                  <a:pt x="12960" y="13584"/>
                  <a:pt x="12960" y="13584"/>
                </a:cubicBezTo>
                <a:cubicBezTo>
                  <a:pt x="12420" y="13361"/>
                  <a:pt x="12420" y="13361"/>
                  <a:pt x="12420" y="13361"/>
                </a:cubicBezTo>
                <a:cubicBezTo>
                  <a:pt x="11880" y="13138"/>
                  <a:pt x="11880" y="12915"/>
                  <a:pt x="11340" y="12693"/>
                </a:cubicBezTo>
                <a:cubicBezTo>
                  <a:pt x="11340" y="12693"/>
                  <a:pt x="11340" y="12693"/>
                  <a:pt x="11340" y="12470"/>
                </a:cubicBezTo>
                <a:cubicBezTo>
                  <a:pt x="11880" y="12470"/>
                  <a:pt x="11880" y="12470"/>
                  <a:pt x="11880" y="12470"/>
                </a:cubicBezTo>
                <a:cubicBezTo>
                  <a:pt x="12420" y="12693"/>
                  <a:pt x="12960" y="12693"/>
                  <a:pt x="13500" y="12693"/>
                </a:cubicBezTo>
                <a:cubicBezTo>
                  <a:pt x="13500" y="12693"/>
                  <a:pt x="14580" y="12693"/>
                  <a:pt x="15120" y="12693"/>
                </a:cubicBezTo>
                <a:cubicBezTo>
                  <a:pt x="15120" y="12470"/>
                  <a:pt x="14580" y="12247"/>
                  <a:pt x="14580" y="12247"/>
                </a:cubicBezTo>
                <a:cubicBezTo>
                  <a:pt x="14580" y="12025"/>
                  <a:pt x="15120" y="11802"/>
                  <a:pt x="14580" y="11579"/>
                </a:cubicBezTo>
                <a:cubicBezTo>
                  <a:pt x="14580" y="11579"/>
                  <a:pt x="14580" y="11579"/>
                  <a:pt x="14580" y="11579"/>
                </a:cubicBezTo>
                <a:cubicBezTo>
                  <a:pt x="14580" y="11579"/>
                  <a:pt x="14040" y="11579"/>
                  <a:pt x="14040" y="11357"/>
                </a:cubicBezTo>
                <a:cubicBezTo>
                  <a:pt x="14040" y="11134"/>
                  <a:pt x="14040" y="11357"/>
                  <a:pt x="14580" y="11357"/>
                </a:cubicBezTo>
                <a:cubicBezTo>
                  <a:pt x="15660" y="11357"/>
                  <a:pt x="16740" y="11357"/>
                  <a:pt x="17820" y="11134"/>
                </a:cubicBezTo>
                <a:cubicBezTo>
                  <a:pt x="18360" y="11134"/>
                  <a:pt x="19440" y="11134"/>
                  <a:pt x="19980" y="10911"/>
                </a:cubicBezTo>
                <a:cubicBezTo>
                  <a:pt x="19980" y="10689"/>
                  <a:pt x="19980" y="10689"/>
                  <a:pt x="19980" y="10466"/>
                </a:cubicBezTo>
                <a:cubicBezTo>
                  <a:pt x="20520" y="10466"/>
                  <a:pt x="20520" y="10243"/>
                  <a:pt x="20520" y="10021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0" name="Shape 2099"/>
          <p:cNvSpPr/>
          <p:nvPr/>
        </p:nvSpPr>
        <p:spPr bwMode="auto">
          <a:xfrm>
            <a:off x="4337051" y="2991645"/>
            <a:ext cx="309563" cy="39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8" extrusionOk="0">
                <a:moveTo>
                  <a:pt x="21600" y="10931"/>
                </a:moveTo>
                <a:cubicBezTo>
                  <a:pt x="21600" y="10405"/>
                  <a:pt x="21600" y="10405"/>
                  <a:pt x="21600" y="9878"/>
                </a:cubicBezTo>
                <a:cubicBezTo>
                  <a:pt x="21600" y="10405"/>
                  <a:pt x="21600" y="10405"/>
                  <a:pt x="20925" y="10405"/>
                </a:cubicBezTo>
                <a:cubicBezTo>
                  <a:pt x="20925" y="10405"/>
                  <a:pt x="20250" y="10405"/>
                  <a:pt x="20250" y="10405"/>
                </a:cubicBezTo>
                <a:cubicBezTo>
                  <a:pt x="19575" y="10405"/>
                  <a:pt x="19575" y="10405"/>
                  <a:pt x="18900" y="10405"/>
                </a:cubicBezTo>
                <a:cubicBezTo>
                  <a:pt x="18900" y="10405"/>
                  <a:pt x="18900" y="10405"/>
                  <a:pt x="18225" y="10405"/>
                </a:cubicBezTo>
                <a:cubicBezTo>
                  <a:pt x="18225" y="10405"/>
                  <a:pt x="18900" y="9878"/>
                  <a:pt x="18225" y="9351"/>
                </a:cubicBezTo>
                <a:cubicBezTo>
                  <a:pt x="18225" y="8824"/>
                  <a:pt x="18225" y="8297"/>
                  <a:pt x="17550" y="7770"/>
                </a:cubicBezTo>
                <a:cubicBezTo>
                  <a:pt x="17550" y="7770"/>
                  <a:pt x="17550" y="7244"/>
                  <a:pt x="17550" y="6717"/>
                </a:cubicBezTo>
                <a:cubicBezTo>
                  <a:pt x="17550" y="6190"/>
                  <a:pt x="18225" y="5136"/>
                  <a:pt x="17550" y="4609"/>
                </a:cubicBezTo>
                <a:cubicBezTo>
                  <a:pt x="17550" y="4083"/>
                  <a:pt x="14850" y="5136"/>
                  <a:pt x="15525" y="4083"/>
                </a:cubicBezTo>
                <a:cubicBezTo>
                  <a:pt x="14850" y="4083"/>
                  <a:pt x="14175" y="4083"/>
                  <a:pt x="14175" y="4083"/>
                </a:cubicBezTo>
                <a:cubicBezTo>
                  <a:pt x="13500" y="4083"/>
                  <a:pt x="13500" y="4083"/>
                  <a:pt x="13500" y="4609"/>
                </a:cubicBezTo>
                <a:cubicBezTo>
                  <a:pt x="13500" y="4609"/>
                  <a:pt x="13500" y="5663"/>
                  <a:pt x="13500" y="5663"/>
                </a:cubicBezTo>
                <a:cubicBezTo>
                  <a:pt x="12825" y="5663"/>
                  <a:pt x="12150" y="5663"/>
                  <a:pt x="12150" y="5663"/>
                </a:cubicBezTo>
                <a:cubicBezTo>
                  <a:pt x="11475" y="5663"/>
                  <a:pt x="10800" y="6190"/>
                  <a:pt x="10125" y="5663"/>
                </a:cubicBezTo>
                <a:cubicBezTo>
                  <a:pt x="9450" y="5136"/>
                  <a:pt x="9450" y="4609"/>
                  <a:pt x="8775" y="4083"/>
                </a:cubicBezTo>
                <a:cubicBezTo>
                  <a:pt x="8775" y="3556"/>
                  <a:pt x="8775" y="2502"/>
                  <a:pt x="8100" y="2502"/>
                </a:cubicBezTo>
                <a:cubicBezTo>
                  <a:pt x="7425" y="1975"/>
                  <a:pt x="6075" y="2502"/>
                  <a:pt x="5400" y="2502"/>
                </a:cubicBezTo>
                <a:cubicBezTo>
                  <a:pt x="4725" y="1975"/>
                  <a:pt x="1350" y="1975"/>
                  <a:pt x="675" y="2502"/>
                </a:cubicBezTo>
                <a:cubicBezTo>
                  <a:pt x="675" y="3029"/>
                  <a:pt x="1350" y="3556"/>
                  <a:pt x="1350" y="3556"/>
                </a:cubicBezTo>
                <a:cubicBezTo>
                  <a:pt x="2025" y="4083"/>
                  <a:pt x="2025" y="4609"/>
                  <a:pt x="2025" y="5136"/>
                </a:cubicBezTo>
                <a:cubicBezTo>
                  <a:pt x="2700" y="6190"/>
                  <a:pt x="2700" y="6190"/>
                  <a:pt x="2025" y="7244"/>
                </a:cubicBezTo>
                <a:cubicBezTo>
                  <a:pt x="2025" y="7244"/>
                  <a:pt x="2025" y="7244"/>
                  <a:pt x="2025" y="6717"/>
                </a:cubicBezTo>
                <a:cubicBezTo>
                  <a:pt x="1350" y="7244"/>
                  <a:pt x="3375" y="9351"/>
                  <a:pt x="3375" y="10405"/>
                </a:cubicBezTo>
                <a:cubicBezTo>
                  <a:pt x="3375" y="10405"/>
                  <a:pt x="3375" y="11458"/>
                  <a:pt x="3375" y="11985"/>
                </a:cubicBezTo>
                <a:cubicBezTo>
                  <a:pt x="3375" y="12512"/>
                  <a:pt x="2700" y="12512"/>
                  <a:pt x="2025" y="13039"/>
                </a:cubicBezTo>
                <a:cubicBezTo>
                  <a:pt x="2025" y="13566"/>
                  <a:pt x="1350" y="14092"/>
                  <a:pt x="1350" y="14619"/>
                </a:cubicBezTo>
                <a:cubicBezTo>
                  <a:pt x="1350" y="15673"/>
                  <a:pt x="675" y="16200"/>
                  <a:pt x="675" y="17253"/>
                </a:cubicBezTo>
                <a:cubicBezTo>
                  <a:pt x="675" y="17253"/>
                  <a:pt x="0" y="17780"/>
                  <a:pt x="0" y="17780"/>
                </a:cubicBezTo>
                <a:cubicBezTo>
                  <a:pt x="0" y="18307"/>
                  <a:pt x="0" y="19361"/>
                  <a:pt x="0" y="19888"/>
                </a:cubicBezTo>
                <a:cubicBezTo>
                  <a:pt x="675" y="19888"/>
                  <a:pt x="675" y="19888"/>
                  <a:pt x="1350" y="19888"/>
                </a:cubicBezTo>
                <a:cubicBezTo>
                  <a:pt x="2025" y="19888"/>
                  <a:pt x="2025" y="19361"/>
                  <a:pt x="3375" y="19888"/>
                </a:cubicBezTo>
                <a:cubicBezTo>
                  <a:pt x="4050" y="20414"/>
                  <a:pt x="3375" y="20414"/>
                  <a:pt x="4725" y="20414"/>
                </a:cubicBezTo>
                <a:cubicBezTo>
                  <a:pt x="5400" y="20414"/>
                  <a:pt x="6075" y="20414"/>
                  <a:pt x="7425" y="20414"/>
                </a:cubicBezTo>
                <a:cubicBezTo>
                  <a:pt x="8100" y="20414"/>
                  <a:pt x="9450" y="20414"/>
                  <a:pt x="10125" y="20414"/>
                </a:cubicBezTo>
                <a:cubicBezTo>
                  <a:pt x="10800" y="20414"/>
                  <a:pt x="11475" y="20414"/>
                  <a:pt x="11475" y="20414"/>
                </a:cubicBezTo>
                <a:cubicBezTo>
                  <a:pt x="12150" y="20414"/>
                  <a:pt x="12150" y="20941"/>
                  <a:pt x="12150" y="20941"/>
                </a:cubicBezTo>
                <a:cubicBezTo>
                  <a:pt x="12825" y="20941"/>
                  <a:pt x="13500" y="20941"/>
                  <a:pt x="13500" y="20941"/>
                </a:cubicBezTo>
                <a:cubicBezTo>
                  <a:pt x="14175" y="20941"/>
                  <a:pt x="14850" y="20941"/>
                  <a:pt x="15525" y="21468"/>
                </a:cubicBezTo>
                <a:cubicBezTo>
                  <a:pt x="16875" y="21468"/>
                  <a:pt x="18900" y="20941"/>
                  <a:pt x="20250" y="20941"/>
                </a:cubicBezTo>
                <a:cubicBezTo>
                  <a:pt x="19575" y="20414"/>
                  <a:pt x="18900" y="19888"/>
                  <a:pt x="18225" y="19361"/>
                </a:cubicBezTo>
                <a:cubicBezTo>
                  <a:pt x="18225" y="18834"/>
                  <a:pt x="18225" y="18307"/>
                  <a:pt x="18225" y="17780"/>
                </a:cubicBezTo>
                <a:cubicBezTo>
                  <a:pt x="18225" y="16200"/>
                  <a:pt x="18225" y="15146"/>
                  <a:pt x="18225" y="13566"/>
                </a:cubicBezTo>
                <a:cubicBezTo>
                  <a:pt x="18900" y="13566"/>
                  <a:pt x="20250" y="13566"/>
                  <a:pt x="21600" y="13566"/>
                </a:cubicBezTo>
                <a:cubicBezTo>
                  <a:pt x="20925" y="12512"/>
                  <a:pt x="21600" y="11458"/>
                  <a:pt x="21600" y="10931"/>
                </a:cubicBezTo>
                <a:close/>
                <a:moveTo>
                  <a:pt x="675" y="922"/>
                </a:moveTo>
                <a:cubicBezTo>
                  <a:pt x="675" y="1448"/>
                  <a:pt x="675" y="1975"/>
                  <a:pt x="675" y="1975"/>
                </a:cubicBezTo>
                <a:cubicBezTo>
                  <a:pt x="1350" y="2502"/>
                  <a:pt x="1350" y="1975"/>
                  <a:pt x="1350" y="1448"/>
                </a:cubicBezTo>
                <a:cubicBezTo>
                  <a:pt x="1350" y="1448"/>
                  <a:pt x="1350" y="922"/>
                  <a:pt x="1350" y="922"/>
                </a:cubicBezTo>
                <a:cubicBezTo>
                  <a:pt x="1350" y="395"/>
                  <a:pt x="2025" y="395"/>
                  <a:pt x="2025" y="395"/>
                </a:cubicBezTo>
                <a:cubicBezTo>
                  <a:pt x="2025" y="-132"/>
                  <a:pt x="1350" y="-132"/>
                  <a:pt x="675" y="395"/>
                </a:cubicBezTo>
                <a:cubicBezTo>
                  <a:pt x="675" y="395"/>
                  <a:pt x="0" y="922"/>
                  <a:pt x="675" y="922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1" name="Shape 2100"/>
          <p:cNvSpPr/>
          <p:nvPr/>
        </p:nvSpPr>
        <p:spPr bwMode="auto">
          <a:xfrm>
            <a:off x="4094164" y="1639095"/>
            <a:ext cx="14287" cy="14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0" y="0"/>
                  <a:pt x="0" y="21600"/>
                </a:cubicBezTo>
                <a:cubicBezTo>
                  <a:pt x="0" y="21600"/>
                  <a:pt x="21600" y="21600"/>
                  <a:pt x="21600" y="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2" name="Shape 2101"/>
          <p:cNvSpPr/>
          <p:nvPr/>
        </p:nvSpPr>
        <p:spPr bwMode="auto">
          <a:xfrm>
            <a:off x="3836989" y="1805781"/>
            <a:ext cx="503237" cy="514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4" h="21378" extrusionOk="0">
                <a:moveTo>
                  <a:pt x="21192" y="15600"/>
                </a:moveTo>
                <a:cubicBezTo>
                  <a:pt x="21192" y="15600"/>
                  <a:pt x="21192" y="15200"/>
                  <a:pt x="20785" y="15200"/>
                </a:cubicBezTo>
                <a:cubicBezTo>
                  <a:pt x="20785" y="14800"/>
                  <a:pt x="20377" y="14800"/>
                  <a:pt x="19970" y="14800"/>
                </a:cubicBezTo>
                <a:cubicBezTo>
                  <a:pt x="19970" y="14800"/>
                  <a:pt x="19970" y="14800"/>
                  <a:pt x="19562" y="14800"/>
                </a:cubicBezTo>
                <a:cubicBezTo>
                  <a:pt x="19562" y="14800"/>
                  <a:pt x="19562" y="14400"/>
                  <a:pt x="19155" y="14000"/>
                </a:cubicBezTo>
                <a:cubicBezTo>
                  <a:pt x="19155" y="13600"/>
                  <a:pt x="18747" y="13200"/>
                  <a:pt x="18747" y="12800"/>
                </a:cubicBezTo>
                <a:cubicBezTo>
                  <a:pt x="18747" y="12400"/>
                  <a:pt x="19155" y="12800"/>
                  <a:pt x="19155" y="12400"/>
                </a:cubicBezTo>
                <a:cubicBezTo>
                  <a:pt x="19155" y="12400"/>
                  <a:pt x="19155" y="12000"/>
                  <a:pt x="19155" y="11600"/>
                </a:cubicBezTo>
                <a:cubicBezTo>
                  <a:pt x="19155" y="10800"/>
                  <a:pt x="19155" y="10000"/>
                  <a:pt x="19155" y="9200"/>
                </a:cubicBezTo>
                <a:cubicBezTo>
                  <a:pt x="19155" y="9200"/>
                  <a:pt x="18747" y="8800"/>
                  <a:pt x="18747" y="8400"/>
                </a:cubicBezTo>
                <a:cubicBezTo>
                  <a:pt x="18747" y="8000"/>
                  <a:pt x="18747" y="8400"/>
                  <a:pt x="18747" y="8000"/>
                </a:cubicBezTo>
                <a:cubicBezTo>
                  <a:pt x="18747" y="8000"/>
                  <a:pt x="18747" y="8000"/>
                  <a:pt x="18747" y="7600"/>
                </a:cubicBezTo>
                <a:cubicBezTo>
                  <a:pt x="18747" y="7200"/>
                  <a:pt x="18340" y="6800"/>
                  <a:pt x="18340" y="6400"/>
                </a:cubicBezTo>
                <a:cubicBezTo>
                  <a:pt x="18340" y="6000"/>
                  <a:pt x="18340" y="6000"/>
                  <a:pt x="17932" y="5600"/>
                </a:cubicBezTo>
                <a:cubicBezTo>
                  <a:pt x="17932" y="5600"/>
                  <a:pt x="17932" y="5600"/>
                  <a:pt x="17525" y="5200"/>
                </a:cubicBezTo>
                <a:cubicBezTo>
                  <a:pt x="17525" y="5200"/>
                  <a:pt x="17525" y="4800"/>
                  <a:pt x="17525" y="4800"/>
                </a:cubicBezTo>
                <a:cubicBezTo>
                  <a:pt x="17525" y="4400"/>
                  <a:pt x="17117" y="4400"/>
                  <a:pt x="17117" y="4000"/>
                </a:cubicBezTo>
                <a:cubicBezTo>
                  <a:pt x="16709" y="3600"/>
                  <a:pt x="16709" y="3600"/>
                  <a:pt x="17117" y="3200"/>
                </a:cubicBezTo>
                <a:cubicBezTo>
                  <a:pt x="17117" y="3200"/>
                  <a:pt x="17525" y="2800"/>
                  <a:pt x="17525" y="2800"/>
                </a:cubicBezTo>
                <a:cubicBezTo>
                  <a:pt x="17525" y="2400"/>
                  <a:pt x="17525" y="1600"/>
                  <a:pt x="17525" y="1200"/>
                </a:cubicBezTo>
                <a:cubicBezTo>
                  <a:pt x="17525" y="1200"/>
                  <a:pt x="17525" y="800"/>
                  <a:pt x="17525" y="800"/>
                </a:cubicBezTo>
                <a:cubicBezTo>
                  <a:pt x="17525" y="800"/>
                  <a:pt x="17525" y="400"/>
                  <a:pt x="17525" y="400"/>
                </a:cubicBezTo>
                <a:cubicBezTo>
                  <a:pt x="17525" y="400"/>
                  <a:pt x="18340" y="0"/>
                  <a:pt x="17932" y="0"/>
                </a:cubicBezTo>
                <a:cubicBezTo>
                  <a:pt x="17525" y="0"/>
                  <a:pt x="17525" y="0"/>
                  <a:pt x="17117" y="0"/>
                </a:cubicBezTo>
                <a:cubicBezTo>
                  <a:pt x="17117" y="0"/>
                  <a:pt x="16709" y="0"/>
                  <a:pt x="16709" y="0"/>
                </a:cubicBezTo>
                <a:cubicBezTo>
                  <a:pt x="16709" y="0"/>
                  <a:pt x="16709" y="0"/>
                  <a:pt x="16709" y="0"/>
                </a:cubicBezTo>
                <a:cubicBezTo>
                  <a:pt x="16302" y="0"/>
                  <a:pt x="16302" y="0"/>
                  <a:pt x="15894" y="0"/>
                </a:cubicBezTo>
                <a:cubicBezTo>
                  <a:pt x="15894" y="0"/>
                  <a:pt x="15894" y="0"/>
                  <a:pt x="15894" y="0"/>
                </a:cubicBezTo>
                <a:cubicBezTo>
                  <a:pt x="15487" y="0"/>
                  <a:pt x="15487" y="0"/>
                  <a:pt x="15487" y="0"/>
                </a:cubicBezTo>
                <a:cubicBezTo>
                  <a:pt x="15079" y="400"/>
                  <a:pt x="14672" y="400"/>
                  <a:pt x="14264" y="0"/>
                </a:cubicBezTo>
                <a:cubicBezTo>
                  <a:pt x="13857" y="0"/>
                  <a:pt x="13449" y="0"/>
                  <a:pt x="13042" y="0"/>
                </a:cubicBezTo>
                <a:cubicBezTo>
                  <a:pt x="12634" y="0"/>
                  <a:pt x="12634" y="0"/>
                  <a:pt x="12226" y="0"/>
                </a:cubicBezTo>
                <a:cubicBezTo>
                  <a:pt x="12226" y="400"/>
                  <a:pt x="11819" y="400"/>
                  <a:pt x="11819" y="400"/>
                </a:cubicBezTo>
                <a:cubicBezTo>
                  <a:pt x="11411" y="400"/>
                  <a:pt x="10596" y="400"/>
                  <a:pt x="10189" y="400"/>
                </a:cubicBezTo>
                <a:cubicBezTo>
                  <a:pt x="10189" y="800"/>
                  <a:pt x="9781" y="800"/>
                  <a:pt x="9781" y="800"/>
                </a:cubicBezTo>
                <a:cubicBezTo>
                  <a:pt x="9374" y="1200"/>
                  <a:pt x="9374" y="1200"/>
                  <a:pt x="9374" y="1200"/>
                </a:cubicBezTo>
                <a:cubicBezTo>
                  <a:pt x="8966" y="1200"/>
                  <a:pt x="8966" y="1200"/>
                  <a:pt x="8966" y="1200"/>
                </a:cubicBezTo>
                <a:cubicBezTo>
                  <a:pt x="8558" y="1200"/>
                  <a:pt x="8558" y="1600"/>
                  <a:pt x="8151" y="1600"/>
                </a:cubicBezTo>
                <a:cubicBezTo>
                  <a:pt x="8151" y="1600"/>
                  <a:pt x="7336" y="2400"/>
                  <a:pt x="6928" y="2400"/>
                </a:cubicBezTo>
                <a:cubicBezTo>
                  <a:pt x="6928" y="2400"/>
                  <a:pt x="7336" y="2400"/>
                  <a:pt x="7336" y="2400"/>
                </a:cubicBezTo>
                <a:cubicBezTo>
                  <a:pt x="7336" y="2800"/>
                  <a:pt x="7336" y="2800"/>
                  <a:pt x="7336" y="2800"/>
                </a:cubicBezTo>
                <a:cubicBezTo>
                  <a:pt x="7336" y="3200"/>
                  <a:pt x="7336" y="3200"/>
                  <a:pt x="7336" y="3600"/>
                </a:cubicBezTo>
                <a:cubicBezTo>
                  <a:pt x="7336" y="4000"/>
                  <a:pt x="7336" y="4400"/>
                  <a:pt x="7743" y="4800"/>
                </a:cubicBezTo>
                <a:cubicBezTo>
                  <a:pt x="7743" y="5200"/>
                  <a:pt x="7743" y="5200"/>
                  <a:pt x="7743" y="5200"/>
                </a:cubicBezTo>
                <a:cubicBezTo>
                  <a:pt x="8151" y="5600"/>
                  <a:pt x="8151" y="5200"/>
                  <a:pt x="7743" y="5600"/>
                </a:cubicBezTo>
                <a:cubicBezTo>
                  <a:pt x="7743" y="6000"/>
                  <a:pt x="7743" y="6000"/>
                  <a:pt x="7336" y="6000"/>
                </a:cubicBezTo>
                <a:cubicBezTo>
                  <a:pt x="7336" y="6000"/>
                  <a:pt x="6521" y="5600"/>
                  <a:pt x="6113" y="6000"/>
                </a:cubicBezTo>
                <a:cubicBezTo>
                  <a:pt x="6113" y="6000"/>
                  <a:pt x="6113" y="6000"/>
                  <a:pt x="6113" y="6000"/>
                </a:cubicBezTo>
                <a:cubicBezTo>
                  <a:pt x="5706" y="6000"/>
                  <a:pt x="5706" y="6000"/>
                  <a:pt x="5706" y="6400"/>
                </a:cubicBezTo>
                <a:cubicBezTo>
                  <a:pt x="5298" y="6400"/>
                  <a:pt x="4891" y="6400"/>
                  <a:pt x="5298" y="6800"/>
                </a:cubicBezTo>
                <a:cubicBezTo>
                  <a:pt x="5298" y="6800"/>
                  <a:pt x="5298" y="6800"/>
                  <a:pt x="5298" y="7200"/>
                </a:cubicBezTo>
                <a:cubicBezTo>
                  <a:pt x="5298" y="7200"/>
                  <a:pt x="4891" y="7200"/>
                  <a:pt x="4891" y="7200"/>
                </a:cubicBezTo>
                <a:cubicBezTo>
                  <a:pt x="4483" y="7200"/>
                  <a:pt x="4075" y="7600"/>
                  <a:pt x="4075" y="7600"/>
                </a:cubicBezTo>
                <a:cubicBezTo>
                  <a:pt x="3668" y="8000"/>
                  <a:pt x="3668" y="8400"/>
                  <a:pt x="3260" y="8400"/>
                </a:cubicBezTo>
                <a:cubicBezTo>
                  <a:pt x="2853" y="8400"/>
                  <a:pt x="2853" y="8400"/>
                  <a:pt x="2445" y="8400"/>
                </a:cubicBezTo>
                <a:cubicBezTo>
                  <a:pt x="2445" y="8400"/>
                  <a:pt x="2445" y="8400"/>
                  <a:pt x="2445" y="8400"/>
                </a:cubicBezTo>
                <a:cubicBezTo>
                  <a:pt x="2445" y="8400"/>
                  <a:pt x="2445" y="8800"/>
                  <a:pt x="2445" y="8800"/>
                </a:cubicBezTo>
                <a:cubicBezTo>
                  <a:pt x="2038" y="8800"/>
                  <a:pt x="2038" y="8800"/>
                  <a:pt x="1630" y="8800"/>
                </a:cubicBezTo>
                <a:cubicBezTo>
                  <a:pt x="1223" y="8800"/>
                  <a:pt x="815" y="9200"/>
                  <a:pt x="408" y="9600"/>
                </a:cubicBezTo>
                <a:cubicBezTo>
                  <a:pt x="0" y="9600"/>
                  <a:pt x="0" y="9600"/>
                  <a:pt x="0" y="10000"/>
                </a:cubicBezTo>
                <a:cubicBezTo>
                  <a:pt x="0" y="10400"/>
                  <a:pt x="0" y="11200"/>
                  <a:pt x="0" y="11600"/>
                </a:cubicBezTo>
                <a:cubicBezTo>
                  <a:pt x="0" y="11600"/>
                  <a:pt x="408" y="12000"/>
                  <a:pt x="815" y="12000"/>
                </a:cubicBezTo>
                <a:cubicBezTo>
                  <a:pt x="1223" y="12800"/>
                  <a:pt x="2038" y="13200"/>
                  <a:pt x="2853" y="13600"/>
                </a:cubicBezTo>
                <a:cubicBezTo>
                  <a:pt x="4483" y="14800"/>
                  <a:pt x="6113" y="16000"/>
                  <a:pt x="8151" y="17600"/>
                </a:cubicBezTo>
                <a:cubicBezTo>
                  <a:pt x="8558" y="18000"/>
                  <a:pt x="9374" y="18400"/>
                  <a:pt x="9781" y="18800"/>
                </a:cubicBezTo>
                <a:cubicBezTo>
                  <a:pt x="9781" y="18800"/>
                  <a:pt x="9781" y="18800"/>
                  <a:pt x="9781" y="18800"/>
                </a:cubicBezTo>
                <a:cubicBezTo>
                  <a:pt x="10189" y="18800"/>
                  <a:pt x="9781" y="19200"/>
                  <a:pt x="10189" y="19200"/>
                </a:cubicBezTo>
                <a:cubicBezTo>
                  <a:pt x="10189" y="19200"/>
                  <a:pt x="10189" y="19600"/>
                  <a:pt x="10596" y="19600"/>
                </a:cubicBezTo>
                <a:cubicBezTo>
                  <a:pt x="10596" y="19600"/>
                  <a:pt x="10596" y="19600"/>
                  <a:pt x="10596" y="20000"/>
                </a:cubicBezTo>
                <a:cubicBezTo>
                  <a:pt x="11004" y="20000"/>
                  <a:pt x="11004" y="20000"/>
                  <a:pt x="11004" y="20000"/>
                </a:cubicBezTo>
                <a:cubicBezTo>
                  <a:pt x="11411" y="20000"/>
                  <a:pt x="11819" y="20400"/>
                  <a:pt x="12226" y="20400"/>
                </a:cubicBezTo>
                <a:cubicBezTo>
                  <a:pt x="12226" y="20800"/>
                  <a:pt x="11819" y="21200"/>
                  <a:pt x="12226" y="21200"/>
                </a:cubicBezTo>
                <a:cubicBezTo>
                  <a:pt x="12226" y="21600"/>
                  <a:pt x="12634" y="21200"/>
                  <a:pt x="13042" y="21200"/>
                </a:cubicBezTo>
                <a:cubicBezTo>
                  <a:pt x="13449" y="21200"/>
                  <a:pt x="14264" y="21200"/>
                  <a:pt x="15079" y="20800"/>
                </a:cubicBezTo>
                <a:cubicBezTo>
                  <a:pt x="15894" y="20400"/>
                  <a:pt x="16302" y="19600"/>
                  <a:pt x="17117" y="19200"/>
                </a:cubicBezTo>
                <a:cubicBezTo>
                  <a:pt x="18340" y="18400"/>
                  <a:pt x="19155" y="17600"/>
                  <a:pt x="19970" y="16800"/>
                </a:cubicBezTo>
                <a:cubicBezTo>
                  <a:pt x="20377" y="16800"/>
                  <a:pt x="21600" y="16000"/>
                  <a:pt x="21192" y="156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3" name="Shape 2102"/>
          <p:cNvSpPr/>
          <p:nvPr/>
        </p:nvSpPr>
        <p:spPr bwMode="auto">
          <a:xfrm>
            <a:off x="4511675" y="1642270"/>
            <a:ext cx="38100" cy="85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400"/>
                </a:moveTo>
                <a:cubicBezTo>
                  <a:pt x="21600" y="12000"/>
                  <a:pt x="21600" y="12000"/>
                  <a:pt x="16200" y="12000"/>
                </a:cubicBezTo>
                <a:cubicBezTo>
                  <a:pt x="16200" y="9600"/>
                  <a:pt x="16200" y="9600"/>
                  <a:pt x="16200" y="7200"/>
                </a:cubicBezTo>
                <a:cubicBezTo>
                  <a:pt x="16200" y="4800"/>
                  <a:pt x="16200" y="4800"/>
                  <a:pt x="10800" y="2400"/>
                </a:cubicBezTo>
                <a:cubicBezTo>
                  <a:pt x="10800" y="2400"/>
                  <a:pt x="10800" y="2400"/>
                  <a:pt x="10800" y="2400"/>
                </a:cubicBezTo>
                <a:cubicBezTo>
                  <a:pt x="5400" y="2400"/>
                  <a:pt x="5400" y="2400"/>
                  <a:pt x="5400" y="2400"/>
                </a:cubicBezTo>
                <a:cubicBezTo>
                  <a:pt x="10800" y="2400"/>
                  <a:pt x="0" y="2400"/>
                  <a:pt x="5400" y="0"/>
                </a:cubicBezTo>
                <a:cubicBezTo>
                  <a:pt x="0" y="0"/>
                  <a:pt x="0" y="2400"/>
                  <a:pt x="0" y="48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0" y="4800"/>
                  <a:pt x="0" y="4800"/>
                  <a:pt x="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5400" y="7200"/>
                  <a:pt x="0" y="9600"/>
                  <a:pt x="0" y="12000"/>
                </a:cubicBezTo>
                <a:cubicBezTo>
                  <a:pt x="0" y="12000"/>
                  <a:pt x="0" y="14400"/>
                  <a:pt x="0" y="14400"/>
                </a:cubicBezTo>
                <a:cubicBezTo>
                  <a:pt x="0" y="14400"/>
                  <a:pt x="0" y="16800"/>
                  <a:pt x="0" y="16800"/>
                </a:cubicBezTo>
                <a:cubicBezTo>
                  <a:pt x="0" y="16800"/>
                  <a:pt x="0" y="16800"/>
                  <a:pt x="0" y="16800"/>
                </a:cubicBezTo>
                <a:cubicBezTo>
                  <a:pt x="0" y="16800"/>
                  <a:pt x="5400" y="19200"/>
                  <a:pt x="5400" y="19200"/>
                </a:cubicBezTo>
                <a:cubicBezTo>
                  <a:pt x="10800" y="19200"/>
                  <a:pt x="10800" y="21600"/>
                  <a:pt x="10800" y="21600"/>
                </a:cubicBezTo>
                <a:cubicBezTo>
                  <a:pt x="16200" y="21600"/>
                  <a:pt x="16200" y="19200"/>
                  <a:pt x="10800" y="19200"/>
                </a:cubicBezTo>
                <a:cubicBezTo>
                  <a:pt x="16200" y="19200"/>
                  <a:pt x="16200" y="19200"/>
                  <a:pt x="16200" y="19200"/>
                </a:cubicBezTo>
                <a:cubicBezTo>
                  <a:pt x="16200" y="19200"/>
                  <a:pt x="16200" y="19200"/>
                  <a:pt x="16200" y="16800"/>
                </a:cubicBezTo>
                <a:cubicBezTo>
                  <a:pt x="21600" y="16800"/>
                  <a:pt x="21600" y="14400"/>
                  <a:pt x="21600" y="14400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4" name="Shape 2103"/>
          <p:cNvSpPr/>
          <p:nvPr/>
        </p:nvSpPr>
        <p:spPr bwMode="auto">
          <a:xfrm>
            <a:off x="5503864" y="1756570"/>
            <a:ext cx="327025" cy="26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086"/>
                </a:moveTo>
                <a:cubicBezTo>
                  <a:pt x="20965" y="2314"/>
                  <a:pt x="20329" y="3086"/>
                  <a:pt x="19694" y="3086"/>
                </a:cubicBezTo>
                <a:cubicBezTo>
                  <a:pt x="19694" y="3086"/>
                  <a:pt x="19694" y="2314"/>
                  <a:pt x="19059" y="2314"/>
                </a:cubicBezTo>
                <a:cubicBezTo>
                  <a:pt x="19059" y="2314"/>
                  <a:pt x="18424" y="3086"/>
                  <a:pt x="18424" y="3086"/>
                </a:cubicBezTo>
                <a:cubicBezTo>
                  <a:pt x="18424" y="3086"/>
                  <a:pt x="18424" y="3086"/>
                  <a:pt x="18424" y="3086"/>
                </a:cubicBezTo>
                <a:cubicBezTo>
                  <a:pt x="17788" y="3857"/>
                  <a:pt x="17788" y="3857"/>
                  <a:pt x="17788" y="3857"/>
                </a:cubicBezTo>
                <a:cubicBezTo>
                  <a:pt x="17153" y="3857"/>
                  <a:pt x="17153" y="4629"/>
                  <a:pt x="16518" y="4629"/>
                </a:cubicBezTo>
                <a:cubicBezTo>
                  <a:pt x="15882" y="3857"/>
                  <a:pt x="15882" y="3086"/>
                  <a:pt x="15882" y="2314"/>
                </a:cubicBezTo>
                <a:cubicBezTo>
                  <a:pt x="15882" y="1543"/>
                  <a:pt x="15882" y="1543"/>
                  <a:pt x="15882" y="1543"/>
                </a:cubicBezTo>
                <a:cubicBezTo>
                  <a:pt x="15882" y="1543"/>
                  <a:pt x="15882" y="1543"/>
                  <a:pt x="15882" y="1543"/>
                </a:cubicBezTo>
                <a:cubicBezTo>
                  <a:pt x="15247" y="1543"/>
                  <a:pt x="15882" y="1543"/>
                  <a:pt x="15247" y="1543"/>
                </a:cubicBezTo>
                <a:cubicBezTo>
                  <a:pt x="15247" y="771"/>
                  <a:pt x="15247" y="0"/>
                  <a:pt x="14612" y="0"/>
                </a:cubicBezTo>
                <a:cubicBezTo>
                  <a:pt x="13976" y="771"/>
                  <a:pt x="13976" y="1543"/>
                  <a:pt x="13976" y="1543"/>
                </a:cubicBezTo>
                <a:cubicBezTo>
                  <a:pt x="13976" y="2314"/>
                  <a:pt x="13976" y="2314"/>
                  <a:pt x="13976" y="2314"/>
                </a:cubicBezTo>
                <a:cubicBezTo>
                  <a:pt x="13976" y="2314"/>
                  <a:pt x="13341" y="2314"/>
                  <a:pt x="13341" y="2314"/>
                </a:cubicBezTo>
                <a:cubicBezTo>
                  <a:pt x="12706" y="2314"/>
                  <a:pt x="13341" y="2314"/>
                  <a:pt x="12706" y="3086"/>
                </a:cubicBezTo>
                <a:cubicBezTo>
                  <a:pt x="12706" y="3857"/>
                  <a:pt x="12706" y="3086"/>
                  <a:pt x="12071" y="3086"/>
                </a:cubicBezTo>
                <a:cubicBezTo>
                  <a:pt x="11435" y="3086"/>
                  <a:pt x="11435" y="3857"/>
                  <a:pt x="10800" y="3857"/>
                </a:cubicBezTo>
                <a:cubicBezTo>
                  <a:pt x="10165" y="3857"/>
                  <a:pt x="10165" y="3086"/>
                  <a:pt x="10165" y="3086"/>
                </a:cubicBezTo>
                <a:cubicBezTo>
                  <a:pt x="9529" y="3086"/>
                  <a:pt x="9529" y="3086"/>
                  <a:pt x="8894" y="3086"/>
                </a:cubicBezTo>
                <a:cubicBezTo>
                  <a:pt x="8894" y="3086"/>
                  <a:pt x="7624" y="2314"/>
                  <a:pt x="6988" y="2314"/>
                </a:cubicBezTo>
                <a:cubicBezTo>
                  <a:pt x="6988" y="2314"/>
                  <a:pt x="6988" y="3086"/>
                  <a:pt x="6988" y="3086"/>
                </a:cubicBezTo>
                <a:cubicBezTo>
                  <a:pt x="6988" y="3086"/>
                  <a:pt x="6988" y="3086"/>
                  <a:pt x="6988" y="3086"/>
                </a:cubicBezTo>
                <a:cubicBezTo>
                  <a:pt x="6988" y="3086"/>
                  <a:pt x="6353" y="3086"/>
                  <a:pt x="6353" y="3086"/>
                </a:cubicBezTo>
                <a:cubicBezTo>
                  <a:pt x="5082" y="3086"/>
                  <a:pt x="5718" y="4629"/>
                  <a:pt x="5718" y="5400"/>
                </a:cubicBezTo>
                <a:cubicBezTo>
                  <a:pt x="5718" y="5400"/>
                  <a:pt x="5082" y="6171"/>
                  <a:pt x="5082" y="6171"/>
                </a:cubicBezTo>
                <a:cubicBezTo>
                  <a:pt x="4447" y="6171"/>
                  <a:pt x="3812" y="6171"/>
                  <a:pt x="3812" y="6171"/>
                </a:cubicBezTo>
                <a:cubicBezTo>
                  <a:pt x="3812" y="6171"/>
                  <a:pt x="3812" y="6943"/>
                  <a:pt x="3812" y="6943"/>
                </a:cubicBezTo>
                <a:cubicBezTo>
                  <a:pt x="3176" y="7714"/>
                  <a:pt x="3176" y="7714"/>
                  <a:pt x="2541" y="7714"/>
                </a:cubicBezTo>
                <a:cubicBezTo>
                  <a:pt x="2541" y="7714"/>
                  <a:pt x="1906" y="7714"/>
                  <a:pt x="1906" y="7714"/>
                </a:cubicBezTo>
                <a:cubicBezTo>
                  <a:pt x="1906" y="6943"/>
                  <a:pt x="1271" y="6943"/>
                  <a:pt x="1271" y="6943"/>
                </a:cubicBezTo>
                <a:cubicBezTo>
                  <a:pt x="1271" y="6943"/>
                  <a:pt x="1271" y="6943"/>
                  <a:pt x="635" y="6943"/>
                </a:cubicBezTo>
                <a:cubicBezTo>
                  <a:pt x="635" y="6943"/>
                  <a:pt x="635" y="7714"/>
                  <a:pt x="635" y="7714"/>
                </a:cubicBezTo>
                <a:cubicBezTo>
                  <a:pt x="635" y="7714"/>
                  <a:pt x="635" y="8486"/>
                  <a:pt x="635" y="8486"/>
                </a:cubicBezTo>
                <a:cubicBezTo>
                  <a:pt x="635" y="9257"/>
                  <a:pt x="0" y="9257"/>
                  <a:pt x="635" y="10029"/>
                </a:cubicBezTo>
                <a:cubicBezTo>
                  <a:pt x="0" y="10029"/>
                  <a:pt x="0" y="10800"/>
                  <a:pt x="0" y="10800"/>
                </a:cubicBezTo>
                <a:cubicBezTo>
                  <a:pt x="0" y="11571"/>
                  <a:pt x="0" y="11571"/>
                  <a:pt x="635" y="11571"/>
                </a:cubicBezTo>
                <a:cubicBezTo>
                  <a:pt x="635" y="11571"/>
                  <a:pt x="635" y="11571"/>
                  <a:pt x="635" y="11571"/>
                </a:cubicBezTo>
                <a:cubicBezTo>
                  <a:pt x="635" y="12343"/>
                  <a:pt x="635" y="12343"/>
                  <a:pt x="635" y="12343"/>
                </a:cubicBezTo>
                <a:cubicBezTo>
                  <a:pt x="635" y="13114"/>
                  <a:pt x="635" y="13114"/>
                  <a:pt x="635" y="13114"/>
                </a:cubicBezTo>
                <a:cubicBezTo>
                  <a:pt x="635" y="13886"/>
                  <a:pt x="635" y="14657"/>
                  <a:pt x="1271" y="15429"/>
                </a:cubicBezTo>
                <a:cubicBezTo>
                  <a:pt x="1271" y="16200"/>
                  <a:pt x="1271" y="16200"/>
                  <a:pt x="1906" y="16200"/>
                </a:cubicBezTo>
                <a:cubicBezTo>
                  <a:pt x="1906" y="16971"/>
                  <a:pt x="2541" y="16200"/>
                  <a:pt x="3176" y="16971"/>
                </a:cubicBezTo>
                <a:cubicBezTo>
                  <a:pt x="3176" y="18514"/>
                  <a:pt x="1906" y="19286"/>
                  <a:pt x="1906" y="20057"/>
                </a:cubicBezTo>
                <a:cubicBezTo>
                  <a:pt x="3176" y="20057"/>
                  <a:pt x="4447" y="20829"/>
                  <a:pt x="5718" y="20829"/>
                </a:cubicBezTo>
                <a:cubicBezTo>
                  <a:pt x="6353" y="20829"/>
                  <a:pt x="6988" y="21600"/>
                  <a:pt x="6988" y="21600"/>
                </a:cubicBezTo>
                <a:cubicBezTo>
                  <a:pt x="7624" y="20829"/>
                  <a:pt x="8259" y="20829"/>
                  <a:pt x="8894" y="20829"/>
                </a:cubicBezTo>
                <a:cubicBezTo>
                  <a:pt x="8894" y="20829"/>
                  <a:pt x="10165" y="20829"/>
                  <a:pt x="10165" y="20057"/>
                </a:cubicBezTo>
                <a:cubicBezTo>
                  <a:pt x="10800" y="20057"/>
                  <a:pt x="10165" y="19286"/>
                  <a:pt x="10165" y="18514"/>
                </a:cubicBezTo>
                <a:cubicBezTo>
                  <a:pt x="10165" y="17743"/>
                  <a:pt x="10165" y="16971"/>
                  <a:pt x="10800" y="16971"/>
                </a:cubicBezTo>
                <a:cubicBezTo>
                  <a:pt x="11435" y="16971"/>
                  <a:pt x="12071" y="16971"/>
                  <a:pt x="12706" y="16971"/>
                </a:cubicBezTo>
                <a:cubicBezTo>
                  <a:pt x="12071" y="16200"/>
                  <a:pt x="12706" y="16200"/>
                  <a:pt x="12706" y="15429"/>
                </a:cubicBezTo>
                <a:cubicBezTo>
                  <a:pt x="13341" y="15429"/>
                  <a:pt x="13976" y="16200"/>
                  <a:pt x="14612" y="16200"/>
                </a:cubicBezTo>
                <a:cubicBezTo>
                  <a:pt x="14612" y="15429"/>
                  <a:pt x="14612" y="15429"/>
                  <a:pt x="14612" y="14657"/>
                </a:cubicBezTo>
                <a:cubicBezTo>
                  <a:pt x="14612" y="13886"/>
                  <a:pt x="14612" y="13886"/>
                  <a:pt x="14612" y="13886"/>
                </a:cubicBezTo>
                <a:cubicBezTo>
                  <a:pt x="14612" y="13886"/>
                  <a:pt x="14612" y="13114"/>
                  <a:pt x="14612" y="13114"/>
                </a:cubicBezTo>
                <a:cubicBezTo>
                  <a:pt x="14612" y="12343"/>
                  <a:pt x="15247" y="13114"/>
                  <a:pt x="15882" y="12343"/>
                </a:cubicBezTo>
                <a:cubicBezTo>
                  <a:pt x="15882" y="11571"/>
                  <a:pt x="14612" y="10800"/>
                  <a:pt x="15247" y="10800"/>
                </a:cubicBezTo>
                <a:cubicBezTo>
                  <a:pt x="15247" y="10029"/>
                  <a:pt x="15882" y="10800"/>
                  <a:pt x="16518" y="10800"/>
                </a:cubicBezTo>
                <a:cubicBezTo>
                  <a:pt x="17153" y="10029"/>
                  <a:pt x="16518" y="10029"/>
                  <a:pt x="16518" y="10029"/>
                </a:cubicBezTo>
                <a:cubicBezTo>
                  <a:pt x="16518" y="9257"/>
                  <a:pt x="16518" y="10029"/>
                  <a:pt x="16518" y="9257"/>
                </a:cubicBezTo>
                <a:cubicBezTo>
                  <a:pt x="16518" y="8486"/>
                  <a:pt x="17153" y="8486"/>
                  <a:pt x="17153" y="7714"/>
                </a:cubicBezTo>
                <a:cubicBezTo>
                  <a:pt x="17153" y="6943"/>
                  <a:pt x="15882" y="6171"/>
                  <a:pt x="16518" y="5400"/>
                </a:cubicBezTo>
                <a:cubicBezTo>
                  <a:pt x="16518" y="5400"/>
                  <a:pt x="17153" y="5400"/>
                  <a:pt x="17153" y="4629"/>
                </a:cubicBezTo>
                <a:cubicBezTo>
                  <a:pt x="17788" y="4629"/>
                  <a:pt x="17153" y="4629"/>
                  <a:pt x="17788" y="4629"/>
                </a:cubicBezTo>
                <a:cubicBezTo>
                  <a:pt x="19059" y="3857"/>
                  <a:pt x="20329" y="4629"/>
                  <a:pt x="20965" y="3857"/>
                </a:cubicBezTo>
                <a:cubicBezTo>
                  <a:pt x="20965" y="3857"/>
                  <a:pt x="20965" y="3086"/>
                  <a:pt x="20965" y="3086"/>
                </a:cubicBezTo>
                <a:cubicBezTo>
                  <a:pt x="20965" y="3086"/>
                  <a:pt x="20965" y="3086"/>
                  <a:pt x="21600" y="3086"/>
                </a:cubicBezTo>
                <a:close/>
              </a:path>
            </a:pathLst>
          </a:custGeom>
          <a:solidFill>
            <a:srgbClr val="DCDEE0"/>
          </a:solidFill>
          <a:ln w="9525" cap="rnd">
            <a:solidFill>
              <a:srgbClr val="FFFFFF"/>
            </a:solidFill>
            <a:prstDash val="solid"/>
            <a:round/>
          </a:ln>
          <a:effectLst/>
        </p:spPr>
        <p:txBody>
          <a:bodyPr lIns="24113" tIns="24113" rIns="24113" bIns="24113" anchor="ctr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 sz="300">
              <a:solidFill>
                <a:srgbClr val="FFFF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5" name="Shape 1437"/>
          <p:cNvSpPr txBox="1"/>
          <p:nvPr/>
        </p:nvSpPr>
        <p:spPr bwMode="auto">
          <a:xfrm>
            <a:off x="701675" y="2386807"/>
            <a:ext cx="1550988" cy="760413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defRPr/>
            </a:pPr>
            <a:r>
              <a:rPr lang="ru-RU" sz="1050">
                <a:solidFill>
                  <a:prstClr val="white"/>
                </a:solidFill>
                <a:latin typeface="Arial"/>
                <a:cs typeface="+mn-cs"/>
              </a:rPr>
              <a:t>НАЗВАНИЕ </a:t>
            </a:r>
            <a:endParaRPr sz="135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defRPr/>
            </a:pPr>
            <a:r>
              <a:rPr lang="ru-RU" sz="1050">
                <a:solidFill>
                  <a:prstClr val="white"/>
                </a:solidFill>
                <a:latin typeface="Arial"/>
                <a:cs typeface="+mn-cs"/>
              </a:rPr>
              <a:t>СТРАНЫ</a:t>
            </a:r>
            <a:endParaRPr sz="135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defRPr/>
            </a:pPr>
            <a:r>
              <a:rPr lang="ru-RU" sz="1050">
                <a:solidFill>
                  <a:prstClr val="white"/>
                </a:solidFill>
                <a:latin typeface="Arial"/>
                <a:cs typeface="+mn-cs"/>
              </a:rPr>
              <a:t>С КОТОРОЙ</a:t>
            </a:r>
            <a:endParaRPr sz="135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defRPr/>
            </a:pPr>
            <a:r>
              <a:rPr lang="ru-RU" sz="1050">
                <a:solidFill>
                  <a:prstClr val="white"/>
                </a:solidFill>
                <a:latin typeface="Arial"/>
                <a:cs typeface="+mn-cs"/>
              </a:rPr>
              <a:t>СОТРУДНИЧАЕМ</a:t>
            </a:r>
            <a:endParaRPr lang="en-US" sz="105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86" name="Рисунок 19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365326" y="2010055"/>
            <a:ext cx="464400" cy="313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7" name="TextBox 2"/>
          <p:cNvSpPr txBox="1"/>
          <p:nvPr/>
        </p:nvSpPr>
        <p:spPr bwMode="auto">
          <a:xfrm>
            <a:off x="5209315" y="1822921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Узбекистан</a:t>
            </a:r>
          </a:p>
        </p:txBody>
      </p:sp>
      <p:pic>
        <p:nvPicPr>
          <p:cNvPr id="189" name="Рисунок 19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45400" y="1770981"/>
            <a:ext cx="463005" cy="311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1" name="TextBox 195"/>
          <p:cNvSpPr txBox="1"/>
          <p:nvPr/>
        </p:nvSpPr>
        <p:spPr bwMode="auto">
          <a:xfrm>
            <a:off x="7426054" y="1580432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Китай</a:t>
            </a:r>
          </a:p>
        </p:txBody>
      </p:sp>
      <p:sp>
        <p:nvSpPr>
          <p:cNvPr id="192" name="TextBox 196"/>
          <p:cNvSpPr txBox="1"/>
          <p:nvPr/>
        </p:nvSpPr>
        <p:spPr bwMode="auto">
          <a:xfrm>
            <a:off x="6369657" y="459591"/>
            <a:ext cx="681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Казахстан</a:t>
            </a:r>
          </a:p>
        </p:txBody>
      </p:sp>
      <p:sp>
        <p:nvSpPr>
          <p:cNvPr id="193" name="TextBox 199"/>
          <p:cNvSpPr txBox="1"/>
          <p:nvPr/>
        </p:nvSpPr>
        <p:spPr bwMode="auto">
          <a:xfrm>
            <a:off x="4573833" y="1721590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Армения</a:t>
            </a:r>
          </a:p>
        </p:txBody>
      </p:sp>
      <p:sp>
        <p:nvSpPr>
          <p:cNvPr id="194" name="TextBox 200"/>
          <p:cNvSpPr txBox="1"/>
          <p:nvPr/>
        </p:nvSpPr>
        <p:spPr bwMode="auto">
          <a:xfrm>
            <a:off x="4137008" y="343996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Молдова</a:t>
            </a:r>
          </a:p>
        </p:txBody>
      </p:sp>
      <p:pic>
        <p:nvPicPr>
          <p:cNvPr id="195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3145" y="526559"/>
            <a:ext cx="457475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Рисунок 20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484886" y="647183"/>
            <a:ext cx="460427" cy="313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8" name="Дуга 8"/>
          <p:cNvSpPr/>
          <p:nvPr/>
        </p:nvSpPr>
        <p:spPr bwMode="auto">
          <a:xfrm rot="19165062">
            <a:off x="5205888" y="1093851"/>
            <a:ext cx="1779043" cy="752385"/>
          </a:xfrm>
          <a:prstGeom prst="arc">
            <a:avLst>
              <a:gd name="adj1" fmla="val 13491415"/>
              <a:gd name="adj2" fmla="val 2050778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9" name="Рисунок 20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89618" y="1853754"/>
            <a:ext cx="475214" cy="313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Рисунок 20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653806" y="1912185"/>
            <a:ext cx="474659" cy="319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3" name="TextBox 215"/>
          <p:cNvSpPr txBox="1"/>
          <p:nvPr/>
        </p:nvSpPr>
        <p:spPr bwMode="auto">
          <a:xfrm>
            <a:off x="3801378" y="1671465"/>
            <a:ext cx="654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Словакия</a:t>
            </a:r>
          </a:p>
        </p:txBody>
      </p:sp>
      <p:sp>
        <p:nvSpPr>
          <p:cNvPr id="204" name="Прямоугольник 216"/>
          <p:cNvSpPr/>
          <p:nvPr/>
        </p:nvSpPr>
        <p:spPr bwMode="auto">
          <a:xfrm>
            <a:off x="1" y="57853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6600"/>
                </a:solidFill>
                <a:latin typeface="Calibri" panose="020F0502020204030204"/>
                <a:cs typeface="+mn-cs"/>
              </a:rPr>
              <a:t>СОП</a:t>
            </a:r>
            <a:r>
              <a:rPr lang="en-US" sz="2100" b="1" dirty="0">
                <a:solidFill>
                  <a:srgbClr val="006600"/>
                </a:solidFill>
                <a:latin typeface="Calibri" panose="020F0502020204030204"/>
                <a:cs typeface="+mn-cs"/>
              </a:rPr>
              <a:t> </a:t>
            </a:r>
            <a:r>
              <a:rPr lang="ru-RU" sz="2100" b="1" dirty="0">
                <a:solidFill>
                  <a:srgbClr val="006600"/>
                </a:solidFill>
                <a:latin typeface="Calibri" panose="020F0502020204030204"/>
                <a:cs typeface="+mn-cs"/>
              </a:rPr>
              <a:t>НИУ «</a:t>
            </a:r>
            <a:r>
              <a:rPr lang="ru-RU" sz="2100" b="1" dirty="0" err="1">
                <a:solidFill>
                  <a:srgbClr val="006600"/>
                </a:solidFill>
                <a:latin typeface="Calibri" panose="020F0502020204030204"/>
                <a:cs typeface="+mn-cs"/>
              </a:rPr>
              <a:t>БелГУ</a:t>
            </a:r>
            <a:r>
              <a:rPr lang="ru-RU" sz="2100" b="1" dirty="0">
                <a:solidFill>
                  <a:srgbClr val="006600"/>
                </a:solidFill>
                <a:latin typeface="Calibri" panose="020F0502020204030204"/>
                <a:cs typeface="+mn-cs"/>
              </a:rPr>
              <a:t>» с иностранными вузами-партнерами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957" y="1662542"/>
            <a:ext cx="468371" cy="314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0" name="TextBox 199"/>
          <p:cNvSpPr txBox="1"/>
          <p:nvPr/>
        </p:nvSpPr>
        <p:spPr bwMode="auto">
          <a:xfrm>
            <a:off x="3069367" y="1480877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Франция</a:t>
            </a:r>
          </a:p>
        </p:txBody>
      </p:sp>
      <p:cxnSp>
        <p:nvCxnSpPr>
          <p:cNvPr id="212" name="Скругленная соединительная линия 211"/>
          <p:cNvCxnSpPr>
            <a:stCxn id="131" idx="0"/>
            <a:endCxn id="3" idx="3"/>
          </p:cNvCxnSpPr>
          <p:nvPr/>
        </p:nvCxnSpPr>
        <p:spPr>
          <a:xfrm flipH="1">
            <a:off x="3612328" y="1545432"/>
            <a:ext cx="511205" cy="274461"/>
          </a:xfrm>
          <a:prstGeom prst="curvedConnector3">
            <a:avLst>
              <a:gd name="adj1" fmla="val 660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" name="Рисунок 2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845" y="679974"/>
            <a:ext cx="472307" cy="310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6" name="TextBox 200"/>
          <p:cNvSpPr txBox="1"/>
          <p:nvPr/>
        </p:nvSpPr>
        <p:spPr bwMode="auto">
          <a:xfrm>
            <a:off x="3616746" y="493874"/>
            <a:ext cx="609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Польша</a:t>
            </a:r>
          </a:p>
        </p:txBody>
      </p:sp>
      <p:cxnSp>
        <p:nvCxnSpPr>
          <p:cNvPr id="218" name="Скругленная соединительная линия 217"/>
          <p:cNvCxnSpPr>
            <a:stCxn id="44" idx="0"/>
            <a:endCxn id="199" idx="3"/>
          </p:cNvCxnSpPr>
          <p:nvPr/>
        </p:nvCxnSpPr>
        <p:spPr>
          <a:xfrm flipH="1">
            <a:off x="4364832" y="1473200"/>
            <a:ext cx="146844" cy="537369"/>
          </a:xfrm>
          <a:prstGeom prst="curvedConnector3">
            <a:avLst>
              <a:gd name="adj1" fmla="val -8706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Скругленная соединительная линия 220"/>
          <p:cNvCxnSpPr>
            <a:stCxn id="80" idx="0"/>
            <a:endCxn id="195" idx="2"/>
          </p:cNvCxnSpPr>
          <p:nvPr/>
        </p:nvCxnSpPr>
        <p:spPr>
          <a:xfrm flipH="1" flipV="1">
            <a:off x="4451883" y="839759"/>
            <a:ext cx="257437" cy="683448"/>
          </a:xfrm>
          <a:prstGeom prst="curvedConnector4">
            <a:avLst>
              <a:gd name="adj1" fmla="val 19760"/>
              <a:gd name="adj2" fmla="val 5325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Скругленная соединительная линия 240"/>
          <p:cNvCxnSpPr>
            <a:stCxn id="55" idx="0"/>
            <a:endCxn id="215" idx="3"/>
          </p:cNvCxnSpPr>
          <p:nvPr/>
        </p:nvCxnSpPr>
        <p:spPr>
          <a:xfrm flipH="1" flipV="1">
            <a:off x="4147151" y="835350"/>
            <a:ext cx="349443" cy="548157"/>
          </a:xfrm>
          <a:prstGeom prst="curvedConnector3">
            <a:avLst>
              <a:gd name="adj1" fmla="val 488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7" name="Рисунок 26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30" y="2513590"/>
            <a:ext cx="1607595" cy="1816100"/>
          </a:xfrm>
          <a:prstGeom prst="rect">
            <a:avLst/>
          </a:prstGeom>
        </p:spPr>
      </p:pic>
      <p:cxnSp>
        <p:nvCxnSpPr>
          <p:cNvPr id="269" name="Скругленная соединительная линия 268"/>
          <p:cNvCxnSpPr>
            <a:stCxn id="200" idx="3"/>
            <a:endCxn id="178" idx="0"/>
          </p:cNvCxnSpPr>
          <p:nvPr/>
        </p:nvCxnSpPr>
        <p:spPr>
          <a:xfrm flipH="1" flipV="1">
            <a:off x="5109370" y="1714500"/>
            <a:ext cx="19095" cy="357274"/>
          </a:xfrm>
          <a:prstGeom prst="curvedConnector3">
            <a:avLst>
              <a:gd name="adj1" fmla="val -296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4" name="Прямоугольник 273"/>
          <p:cNvSpPr/>
          <p:nvPr/>
        </p:nvSpPr>
        <p:spPr>
          <a:xfrm>
            <a:off x="925656" y="3979909"/>
            <a:ext cx="702521" cy="340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675" b="1" dirty="0">
                <a:solidFill>
                  <a:srgbClr val="BBBBBB"/>
                </a:solidFill>
                <a:latin typeface="Calibri" panose="020F0502020204030204"/>
              </a:rPr>
              <a:t>программы включенного обучения</a:t>
            </a:r>
          </a:p>
        </p:txBody>
      </p:sp>
      <p:sp>
        <p:nvSpPr>
          <p:cNvPr id="275" name="Прямоугольник 274"/>
          <p:cNvSpPr/>
          <p:nvPr/>
        </p:nvSpPr>
        <p:spPr bwMode="auto">
          <a:xfrm>
            <a:off x="168040" y="3979909"/>
            <a:ext cx="702521" cy="34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675" b="1" dirty="0">
                <a:solidFill>
                  <a:srgbClr val="BBBBBB"/>
                </a:solidFill>
                <a:latin typeface="Calibri" panose="020F0502020204030204"/>
              </a:rPr>
              <a:t>программ включенного обучения</a:t>
            </a:r>
          </a:p>
        </p:txBody>
      </p:sp>
      <p:cxnSp>
        <p:nvCxnSpPr>
          <p:cNvPr id="284" name="Скругленная соединительная линия 283"/>
          <p:cNvCxnSpPr>
            <a:stCxn id="154" idx="0"/>
            <a:endCxn id="189" idx="1"/>
          </p:cNvCxnSpPr>
          <p:nvPr/>
        </p:nvCxnSpPr>
        <p:spPr>
          <a:xfrm>
            <a:off x="6435726" y="1843090"/>
            <a:ext cx="1009674" cy="83855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6" name="Рисунок 29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180" y="2428114"/>
            <a:ext cx="478439" cy="31246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1" name="Скругленная соединительная линия 300"/>
          <p:cNvCxnSpPr>
            <a:stCxn id="99" idx="0"/>
            <a:endCxn id="296" idx="1"/>
          </p:cNvCxnSpPr>
          <p:nvPr/>
        </p:nvCxnSpPr>
        <p:spPr>
          <a:xfrm>
            <a:off x="5798344" y="1684339"/>
            <a:ext cx="296837" cy="900008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3" name="TextBox 200"/>
          <p:cNvSpPr txBox="1"/>
          <p:nvPr/>
        </p:nvSpPr>
        <p:spPr bwMode="auto">
          <a:xfrm>
            <a:off x="5949605" y="2242845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</a:t>
            </a:r>
          </a:p>
        </p:txBody>
      </p:sp>
      <p:sp>
        <p:nvSpPr>
          <p:cNvPr id="312" name="Минус 311"/>
          <p:cNvSpPr/>
          <p:nvPr/>
        </p:nvSpPr>
        <p:spPr>
          <a:xfrm>
            <a:off x="4819651" y="1529557"/>
            <a:ext cx="43940" cy="34289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4" name="Рисунок 3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367" y="1117792"/>
            <a:ext cx="469058" cy="313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5" name="TextBox 200"/>
          <p:cNvSpPr txBox="1"/>
          <p:nvPr/>
        </p:nvSpPr>
        <p:spPr bwMode="auto">
          <a:xfrm>
            <a:off x="3221435" y="932546"/>
            <a:ext cx="658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Times New Roman"/>
                <a:cs typeface="Times New Roman"/>
              </a:rPr>
              <a:t>Германия</a:t>
            </a:r>
          </a:p>
        </p:txBody>
      </p:sp>
      <p:cxnSp>
        <p:nvCxnSpPr>
          <p:cNvPr id="319" name="Скругленная соединительная линия 318"/>
          <p:cNvCxnSpPr>
            <a:stCxn id="12" idx="0"/>
            <a:endCxn id="186" idx="1"/>
          </p:cNvCxnSpPr>
          <p:nvPr/>
        </p:nvCxnSpPr>
        <p:spPr>
          <a:xfrm flipH="1">
            <a:off x="5365327" y="1679576"/>
            <a:ext cx="186956" cy="487364"/>
          </a:xfrm>
          <a:prstGeom prst="curvedConnector5">
            <a:avLst>
              <a:gd name="adj1" fmla="val 149289"/>
              <a:gd name="adj2" fmla="val 45713"/>
              <a:gd name="adj3" fmla="val 14905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Скругленная соединительная линия 330"/>
          <p:cNvCxnSpPr>
            <a:stCxn id="126" idx="0"/>
            <a:endCxn id="314" idx="3"/>
          </p:cNvCxnSpPr>
          <p:nvPr/>
        </p:nvCxnSpPr>
        <p:spPr>
          <a:xfrm flipH="1" flipV="1">
            <a:off x="3793424" y="1274504"/>
            <a:ext cx="510290" cy="135991"/>
          </a:xfrm>
          <a:prstGeom prst="curvedConnector3">
            <a:avLst>
              <a:gd name="adj1" fmla="val 339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2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2" y="1086734"/>
            <a:ext cx="91440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Прямоугольник 1"/>
          <p:cNvSpPr>
            <a:spLocks noChangeArrowheads="1"/>
          </p:cNvSpPr>
          <p:nvPr/>
        </p:nvSpPr>
        <p:spPr bwMode="auto">
          <a:xfrm>
            <a:off x="296525" y="101601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9pPr>
          </a:lstStyle>
          <a:p>
            <a:r>
              <a:rPr lang="ru-RU" altLang="ru-RU" sz="1400" b="1" dirty="0"/>
              <a:t>Россия, 308015, г. Белгород, ул. Победы, 85, 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ru-RU" altLang="ru-RU" sz="1400" dirty="0"/>
              <a:t>ФГАОУ ВО «Белгородский государственный национальный исследовательский университет» </a:t>
            </a:r>
            <a:br>
              <a:rPr lang="ru-RU" altLang="ru-RU" sz="1400" dirty="0"/>
            </a:br>
            <a:r>
              <a:rPr lang="ru-RU" altLang="ru-RU" sz="1400" dirty="0"/>
              <a:t>т. (4722) 30-12-11, ф. (4722) 30-10-12</a:t>
            </a:r>
          </a:p>
        </p:txBody>
      </p:sp>
      <p:grpSp>
        <p:nvGrpSpPr>
          <p:cNvPr id="74756" name="Группа 22"/>
          <p:cNvGrpSpPr>
            <a:grpSpLocks/>
          </p:cNvGrpSpPr>
          <p:nvPr/>
        </p:nvGrpSpPr>
        <p:grpSpPr bwMode="auto">
          <a:xfrm>
            <a:off x="314747" y="1055688"/>
            <a:ext cx="4941621" cy="1690688"/>
            <a:chOff x="1003300" y="3263651"/>
            <a:chExt cx="9369287" cy="3204625"/>
          </a:xfrm>
        </p:grpSpPr>
        <p:sp>
          <p:nvSpPr>
            <p:cNvPr id="74782" name="Прямоугольник 23"/>
            <p:cNvSpPr>
              <a:spLocks noChangeArrowheads="1"/>
            </p:cNvSpPr>
            <p:nvPr/>
          </p:nvSpPr>
          <p:spPr bwMode="auto">
            <a:xfrm>
              <a:off x="1653437" y="3352692"/>
              <a:ext cx="8668488" cy="58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ru-RU" sz="2100" b="1" baseline="30000"/>
            </a:p>
          </p:txBody>
        </p:sp>
        <p:pic>
          <p:nvPicPr>
            <p:cNvPr id="74783" name="Рисунок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3263651"/>
              <a:ext cx="488619" cy="48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84" name="Рисунок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3940447"/>
              <a:ext cx="488619" cy="48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85" name="Рисунок 2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4616970"/>
              <a:ext cx="488619" cy="48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86" name="Рисунок 2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5293493"/>
              <a:ext cx="488619" cy="498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87" name="Рисунок 2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5979418"/>
              <a:ext cx="488619" cy="488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8" name="Прямоугольник 29"/>
            <p:cNvSpPr>
              <a:spLocks noChangeArrowheads="1"/>
            </p:cNvSpPr>
            <p:nvPr/>
          </p:nvSpPr>
          <p:spPr bwMode="auto">
            <a:xfrm>
              <a:off x="1677011" y="4568087"/>
              <a:ext cx="8668488" cy="58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2100" b="1" baseline="30000" dirty="0" err="1"/>
                <a:t>BelgorodUniversity</a:t>
              </a:r>
              <a:endParaRPr lang="en-US" altLang="ru-RU" sz="2100" b="1" baseline="30000" dirty="0"/>
            </a:p>
          </p:txBody>
        </p:sp>
        <p:sp>
          <p:nvSpPr>
            <p:cNvPr id="74789" name="Прямоугольник 30"/>
            <p:cNvSpPr>
              <a:spLocks noChangeArrowheads="1"/>
            </p:cNvSpPr>
            <p:nvPr/>
          </p:nvSpPr>
          <p:spPr bwMode="auto">
            <a:xfrm>
              <a:off x="1653437" y="5398351"/>
              <a:ext cx="8668488" cy="58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ru-RU" sz="2100" b="1" baseline="30000"/>
            </a:p>
          </p:txBody>
        </p:sp>
        <p:sp>
          <p:nvSpPr>
            <p:cNvPr id="74790" name="Прямоугольник 31"/>
            <p:cNvSpPr>
              <a:spLocks noChangeArrowheads="1"/>
            </p:cNvSpPr>
            <p:nvPr/>
          </p:nvSpPr>
          <p:spPr bwMode="auto">
            <a:xfrm>
              <a:off x="1704099" y="3800723"/>
              <a:ext cx="8668488" cy="58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2100" b="1" baseline="30000" dirty="0" err="1"/>
                <a:t>beluniversity</a:t>
              </a:r>
              <a:endParaRPr lang="en-US" altLang="ru-RU" sz="2100" b="1" baseline="30000" dirty="0"/>
            </a:p>
          </p:txBody>
        </p:sp>
      </p:grpSp>
      <p:sp>
        <p:nvSpPr>
          <p:cNvPr id="74757" name="AutoShape 7"/>
          <p:cNvSpPr>
            <a:spLocks noChangeAspect="1" noChangeArrowheads="1" noTextEdit="1"/>
          </p:cNvSpPr>
          <p:nvPr/>
        </p:nvSpPr>
        <p:spPr bwMode="auto">
          <a:xfrm>
            <a:off x="530225" y="1176338"/>
            <a:ext cx="257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58" name="AutoShape 11"/>
          <p:cNvSpPr>
            <a:spLocks noChangeAspect="1" noChangeArrowheads="1" noTextEdit="1"/>
          </p:cNvSpPr>
          <p:nvPr/>
        </p:nvSpPr>
        <p:spPr bwMode="auto">
          <a:xfrm>
            <a:off x="530225" y="1679575"/>
            <a:ext cx="2571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0" name="AutoShape 19"/>
          <p:cNvSpPr>
            <a:spLocks noChangeAspect="1" noChangeArrowheads="1" noTextEdit="1"/>
          </p:cNvSpPr>
          <p:nvPr/>
        </p:nvSpPr>
        <p:spPr bwMode="auto">
          <a:xfrm>
            <a:off x="530225" y="2393950"/>
            <a:ext cx="257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2" name="Прямоугольник 1"/>
          <p:cNvSpPr>
            <a:spLocks noChangeArrowheads="1"/>
          </p:cNvSpPr>
          <p:nvPr/>
        </p:nvSpPr>
        <p:spPr bwMode="auto">
          <a:xfrm>
            <a:off x="5752167" y="107661"/>
            <a:ext cx="3330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charset="0"/>
              </a:defRPr>
            </a:lvl9pPr>
          </a:lstStyle>
          <a:p>
            <a:r>
              <a:rPr lang="ru-RU" altLang="ru-RU" sz="1400" b="1" dirty="0"/>
              <a:t>Приёмная комиссия, </a:t>
            </a:r>
          </a:p>
          <a:p>
            <a:r>
              <a:rPr lang="ru-RU" altLang="ru-RU" sz="1400" b="1" dirty="0"/>
              <a:t>г. Белгород, ул. Студенческая, 14 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ru-RU" altLang="ru-RU" sz="1400" dirty="0"/>
              <a:t>т. (4722) 30-18-90, 30-18-80</a:t>
            </a:r>
          </a:p>
        </p:txBody>
      </p:sp>
      <p:sp>
        <p:nvSpPr>
          <p:cNvPr id="74763" name="Прямоугольник 31"/>
          <p:cNvSpPr>
            <a:spLocks noChangeArrowheads="1"/>
          </p:cNvSpPr>
          <p:nvPr/>
        </p:nvSpPr>
        <p:spPr bwMode="auto">
          <a:xfrm>
            <a:off x="727984" y="2156355"/>
            <a:ext cx="4572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100" b="1" baseline="30000" dirty="0"/>
              <a:t>group/57713205116950</a:t>
            </a:r>
          </a:p>
        </p:txBody>
      </p:sp>
      <p:sp>
        <p:nvSpPr>
          <p:cNvPr id="74764" name="Прямоугольник 31"/>
          <p:cNvSpPr>
            <a:spLocks noChangeArrowheads="1"/>
          </p:cNvSpPr>
          <p:nvPr/>
        </p:nvSpPr>
        <p:spPr bwMode="auto">
          <a:xfrm>
            <a:off x="778358" y="2628317"/>
            <a:ext cx="4572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100" b="1" baseline="30000" dirty="0"/>
              <a:t>t.me/</a:t>
            </a:r>
            <a:r>
              <a:rPr lang="en-US" altLang="ru-RU" sz="2100" b="1" baseline="30000" dirty="0" err="1"/>
              <a:t>bsuedu</a:t>
            </a:r>
            <a:endParaRPr lang="en-US" altLang="ru-RU" sz="2100" b="1" baseline="30000" dirty="0"/>
          </a:p>
        </p:txBody>
      </p:sp>
      <p:grpSp>
        <p:nvGrpSpPr>
          <p:cNvPr id="74765" name="Group 38"/>
          <p:cNvGrpSpPr>
            <a:grpSpLocks noChangeAspect="1"/>
          </p:cNvGrpSpPr>
          <p:nvPr/>
        </p:nvGrpSpPr>
        <p:grpSpPr bwMode="auto">
          <a:xfrm>
            <a:off x="348589" y="2188775"/>
            <a:ext cx="265112" cy="268288"/>
            <a:chOff x="334" y="1574"/>
            <a:chExt cx="161" cy="162"/>
          </a:xfrm>
        </p:grpSpPr>
        <p:sp>
          <p:nvSpPr>
            <p:cNvPr id="7477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34" y="1574"/>
              <a:ext cx="16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5" name="Freeform 39"/>
            <p:cNvSpPr>
              <a:spLocks/>
            </p:cNvSpPr>
            <p:nvPr/>
          </p:nvSpPr>
          <p:spPr bwMode="auto">
            <a:xfrm>
              <a:off x="334" y="1575"/>
              <a:ext cx="160" cy="161"/>
            </a:xfrm>
            <a:custGeom>
              <a:avLst/>
              <a:gdLst>
                <a:gd name="T0" fmla="*/ 127 w 110"/>
                <a:gd name="T1" fmla="*/ 0 h 110"/>
                <a:gd name="T2" fmla="*/ 0 w 110"/>
                <a:gd name="T3" fmla="*/ 129 h 110"/>
                <a:gd name="T4" fmla="*/ 0 w 110"/>
                <a:gd name="T5" fmla="*/ 1459 h 110"/>
                <a:gd name="T6" fmla="*/ 127 w 110"/>
                <a:gd name="T7" fmla="*/ 1584 h 110"/>
                <a:gd name="T8" fmla="*/ 1391 w 110"/>
                <a:gd name="T9" fmla="*/ 1584 h 110"/>
                <a:gd name="T10" fmla="*/ 1517 w 110"/>
                <a:gd name="T11" fmla="*/ 1459 h 110"/>
                <a:gd name="T12" fmla="*/ 1517 w 110"/>
                <a:gd name="T13" fmla="*/ 129 h 110"/>
                <a:gd name="T14" fmla="*/ 1391 w 110"/>
                <a:gd name="T15" fmla="*/ 0 h 110"/>
                <a:gd name="T16" fmla="*/ 127 w 110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10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6"/>
                    <a:pt x="4" y="110"/>
                    <a:pt x="9" y="110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6" y="110"/>
                    <a:pt x="110" y="106"/>
                    <a:pt x="110" y="10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4"/>
                    <a:pt x="106" y="0"/>
                    <a:pt x="10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6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6" name="Freeform 40"/>
            <p:cNvSpPr>
              <a:spLocks noEditPoints="1"/>
            </p:cNvSpPr>
            <p:nvPr/>
          </p:nvSpPr>
          <p:spPr bwMode="auto">
            <a:xfrm>
              <a:off x="378" y="1593"/>
              <a:ext cx="72" cy="125"/>
            </a:xfrm>
            <a:custGeom>
              <a:avLst/>
              <a:gdLst>
                <a:gd name="T0" fmla="*/ 439 w 50"/>
                <a:gd name="T1" fmla="*/ 313 h 86"/>
                <a:gd name="T2" fmla="*/ 324 w 50"/>
                <a:gd name="T3" fmla="*/ 183 h 86"/>
                <a:gd name="T4" fmla="*/ 206 w 50"/>
                <a:gd name="T5" fmla="*/ 313 h 86"/>
                <a:gd name="T6" fmla="*/ 324 w 50"/>
                <a:gd name="T7" fmla="*/ 442 h 86"/>
                <a:gd name="T8" fmla="*/ 439 w 50"/>
                <a:gd name="T9" fmla="*/ 313 h 86"/>
                <a:gd name="T10" fmla="*/ 589 w 50"/>
                <a:gd name="T11" fmla="*/ 786 h 86"/>
                <a:gd name="T12" fmla="*/ 439 w 50"/>
                <a:gd name="T13" fmla="*/ 847 h 86"/>
                <a:gd name="T14" fmla="*/ 589 w 50"/>
                <a:gd name="T15" fmla="*/ 1025 h 86"/>
                <a:gd name="T16" fmla="*/ 589 w 50"/>
                <a:gd name="T17" fmla="*/ 1150 h 86"/>
                <a:gd name="T18" fmla="*/ 524 w 50"/>
                <a:gd name="T19" fmla="*/ 1183 h 86"/>
                <a:gd name="T20" fmla="*/ 524 w 50"/>
                <a:gd name="T21" fmla="*/ 1183 h 86"/>
                <a:gd name="T22" fmla="*/ 468 w 50"/>
                <a:gd name="T23" fmla="*/ 1150 h 86"/>
                <a:gd name="T24" fmla="*/ 324 w 50"/>
                <a:gd name="T25" fmla="*/ 991 h 86"/>
                <a:gd name="T26" fmla="*/ 168 w 50"/>
                <a:gd name="T27" fmla="*/ 1150 h 86"/>
                <a:gd name="T28" fmla="*/ 117 w 50"/>
                <a:gd name="T29" fmla="*/ 1183 h 86"/>
                <a:gd name="T30" fmla="*/ 56 w 50"/>
                <a:gd name="T31" fmla="*/ 1150 h 86"/>
                <a:gd name="T32" fmla="*/ 56 w 50"/>
                <a:gd name="T33" fmla="*/ 1025 h 86"/>
                <a:gd name="T34" fmla="*/ 206 w 50"/>
                <a:gd name="T35" fmla="*/ 847 h 86"/>
                <a:gd name="T36" fmla="*/ 56 w 50"/>
                <a:gd name="T37" fmla="*/ 786 h 86"/>
                <a:gd name="T38" fmla="*/ 27 w 50"/>
                <a:gd name="T39" fmla="*/ 661 h 86"/>
                <a:gd name="T40" fmla="*/ 124 w 50"/>
                <a:gd name="T41" fmla="*/ 629 h 86"/>
                <a:gd name="T42" fmla="*/ 520 w 50"/>
                <a:gd name="T43" fmla="*/ 629 h 86"/>
                <a:gd name="T44" fmla="*/ 616 w 50"/>
                <a:gd name="T45" fmla="*/ 661 h 86"/>
                <a:gd name="T46" fmla="*/ 589 w 50"/>
                <a:gd name="T47" fmla="*/ 786 h 86"/>
                <a:gd name="T48" fmla="*/ 605 w 50"/>
                <a:gd name="T49" fmla="*/ 304 h 86"/>
                <a:gd name="T50" fmla="*/ 324 w 50"/>
                <a:gd name="T51" fmla="*/ 602 h 86"/>
                <a:gd name="T52" fmla="*/ 39 w 50"/>
                <a:gd name="T53" fmla="*/ 304 h 86"/>
                <a:gd name="T54" fmla="*/ 324 w 50"/>
                <a:gd name="T55" fmla="*/ 0 h 86"/>
                <a:gd name="T56" fmla="*/ 324 w 50"/>
                <a:gd name="T57" fmla="*/ 0 h 86"/>
                <a:gd name="T58" fmla="*/ 605 w 50"/>
                <a:gd name="T59" fmla="*/ 304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0" h="86">
                  <a:moveTo>
                    <a:pt x="34" y="23"/>
                  </a:moveTo>
                  <a:cubicBezTo>
                    <a:pt x="34" y="17"/>
                    <a:pt x="30" y="13"/>
                    <a:pt x="25" y="13"/>
                  </a:cubicBezTo>
                  <a:cubicBezTo>
                    <a:pt x="20" y="13"/>
                    <a:pt x="16" y="17"/>
                    <a:pt x="16" y="23"/>
                  </a:cubicBezTo>
                  <a:cubicBezTo>
                    <a:pt x="16" y="28"/>
                    <a:pt x="20" y="32"/>
                    <a:pt x="25" y="32"/>
                  </a:cubicBezTo>
                  <a:cubicBezTo>
                    <a:pt x="30" y="32"/>
                    <a:pt x="34" y="28"/>
                    <a:pt x="34" y="23"/>
                  </a:cubicBezTo>
                  <a:moveTo>
                    <a:pt x="46" y="57"/>
                  </a:moveTo>
                  <a:cubicBezTo>
                    <a:pt x="42" y="60"/>
                    <a:pt x="38" y="61"/>
                    <a:pt x="34" y="6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7"/>
                    <a:pt x="48" y="81"/>
                    <a:pt x="46" y="84"/>
                  </a:cubicBezTo>
                  <a:cubicBezTo>
                    <a:pt x="45" y="85"/>
                    <a:pt x="43" y="86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8" y="85"/>
                    <a:pt x="37" y="84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5"/>
                    <a:pt x="10" y="86"/>
                    <a:pt x="9" y="86"/>
                  </a:cubicBezTo>
                  <a:cubicBezTo>
                    <a:pt x="7" y="86"/>
                    <a:pt x="5" y="85"/>
                    <a:pt x="4" y="84"/>
                  </a:cubicBezTo>
                  <a:cubicBezTo>
                    <a:pt x="2" y="81"/>
                    <a:pt x="2" y="77"/>
                    <a:pt x="4" y="75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1"/>
                    <a:pt x="8" y="60"/>
                    <a:pt x="4" y="57"/>
                  </a:cubicBezTo>
                  <a:cubicBezTo>
                    <a:pt x="1" y="55"/>
                    <a:pt x="0" y="51"/>
                    <a:pt x="2" y="48"/>
                  </a:cubicBezTo>
                  <a:cubicBezTo>
                    <a:pt x="3" y="45"/>
                    <a:pt x="7" y="44"/>
                    <a:pt x="10" y="46"/>
                  </a:cubicBezTo>
                  <a:cubicBezTo>
                    <a:pt x="19" y="52"/>
                    <a:pt x="31" y="52"/>
                    <a:pt x="40" y="46"/>
                  </a:cubicBezTo>
                  <a:cubicBezTo>
                    <a:pt x="43" y="44"/>
                    <a:pt x="47" y="45"/>
                    <a:pt x="48" y="48"/>
                  </a:cubicBezTo>
                  <a:cubicBezTo>
                    <a:pt x="50" y="51"/>
                    <a:pt x="49" y="55"/>
                    <a:pt x="46" y="57"/>
                  </a:cubicBezTo>
                  <a:moveTo>
                    <a:pt x="47" y="22"/>
                  </a:moveTo>
                  <a:cubicBezTo>
                    <a:pt x="47" y="34"/>
                    <a:pt x="37" y="44"/>
                    <a:pt x="25" y="44"/>
                  </a:cubicBezTo>
                  <a:cubicBezTo>
                    <a:pt x="13" y="44"/>
                    <a:pt x="3" y="34"/>
                    <a:pt x="3" y="22"/>
                  </a:cubicBezTo>
                  <a:cubicBezTo>
                    <a:pt x="3" y="10"/>
                    <a:pt x="13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47" y="10"/>
                    <a:pt x="47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766" name="Group 43"/>
          <p:cNvGrpSpPr>
            <a:grpSpLocks noChangeAspect="1"/>
          </p:cNvGrpSpPr>
          <p:nvPr/>
        </p:nvGrpSpPr>
        <p:grpSpPr bwMode="auto">
          <a:xfrm>
            <a:off x="344487" y="2647155"/>
            <a:ext cx="282575" cy="274637"/>
            <a:chOff x="333" y="1788"/>
            <a:chExt cx="178" cy="173"/>
          </a:xfrm>
        </p:grpSpPr>
        <p:sp>
          <p:nvSpPr>
            <p:cNvPr id="74767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33" y="1788"/>
              <a:ext cx="17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68" name="Freeform 44"/>
            <p:cNvSpPr>
              <a:spLocks/>
            </p:cNvSpPr>
            <p:nvPr/>
          </p:nvSpPr>
          <p:spPr bwMode="auto">
            <a:xfrm>
              <a:off x="340" y="1790"/>
              <a:ext cx="171" cy="171"/>
            </a:xfrm>
            <a:custGeom>
              <a:avLst/>
              <a:gdLst>
                <a:gd name="T0" fmla="*/ 197 w 110"/>
                <a:gd name="T1" fmla="*/ 0 h 110"/>
                <a:gd name="T2" fmla="*/ 0 w 110"/>
                <a:gd name="T3" fmla="*/ 197 h 110"/>
                <a:gd name="T4" fmla="*/ 0 w 110"/>
                <a:gd name="T5" fmla="*/ 2214 h 110"/>
                <a:gd name="T6" fmla="*/ 197 w 110"/>
                <a:gd name="T7" fmla="*/ 2419 h 110"/>
                <a:gd name="T8" fmla="*/ 2214 w 110"/>
                <a:gd name="T9" fmla="*/ 2419 h 110"/>
                <a:gd name="T10" fmla="*/ 2419 w 110"/>
                <a:gd name="T11" fmla="*/ 2214 h 110"/>
                <a:gd name="T12" fmla="*/ 2419 w 110"/>
                <a:gd name="T13" fmla="*/ 197 h 110"/>
                <a:gd name="T14" fmla="*/ 2214 w 110"/>
                <a:gd name="T15" fmla="*/ 0 h 110"/>
                <a:gd name="T16" fmla="*/ 197 w 110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10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6"/>
                    <a:pt x="4" y="110"/>
                    <a:pt x="9" y="110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6" y="110"/>
                    <a:pt x="110" y="106"/>
                    <a:pt x="110" y="10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4"/>
                    <a:pt x="106" y="0"/>
                    <a:pt x="10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6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69" name="Freeform 45"/>
            <p:cNvSpPr>
              <a:spLocks/>
            </p:cNvSpPr>
            <p:nvPr/>
          </p:nvSpPr>
          <p:spPr bwMode="auto">
            <a:xfrm>
              <a:off x="363" y="1819"/>
              <a:ext cx="112" cy="100"/>
            </a:xfrm>
            <a:custGeom>
              <a:avLst/>
              <a:gdLst>
                <a:gd name="T0" fmla="*/ 1559 w 72"/>
                <a:gd name="T1" fmla="*/ 0 h 64"/>
                <a:gd name="T2" fmla="*/ 1510 w 72"/>
                <a:gd name="T3" fmla="*/ 0 h 64"/>
                <a:gd name="T4" fmla="*/ 47 w 72"/>
                <a:gd name="T5" fmla="*/ 698 h 64"/>
                <a:gd name="T6" fmla="*/ 0 w 72"/>
                <a:gd name="T7" fmla="*/ 773 h 64"/>
                <a:gd name="T8" fmla="*/ 47 w 72"/>
                <a:gd name="T9" fmla="*/ 847 h 64"/>
                <a:gd name="T10" fmla="*/ 1423 w 72"/>
                <a:gd name="T11" fmla="*/ 1423 h 64"/>
                <a:gd name="T12" fmla="*/ 1506 w 72"/>
                <a:gd name="T13" fmla="*/ 1377 h 64"/>
                <a:gd name="T14" fmla="*/ 1587 w 72"/>
                <a:gd name="T15" fmla="*/ 48 h 64"/>
                <a:gd name="T16" fmla="*/ 1559 w 72"/>
                <a:gd name="T17" fmla="*/ 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64">
                  <a:moveTo>
                    <a:pt x="71" y="0"/>
                  </a:moveTo>
                  <a:cubicBezTo>
                    <a:pt x="70" y="0"/>
                    <a:pt x="69" y="0"/>
                    <a:pt x="69" y="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6" y="64"/>
                    <a:pt x="68" y="63"/>
                    <a:pt x="68" y="61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1" y="0"/>
                    <a:pt x="71" y="0"/>
                  </a:cubicBezTo>
                </a:path>
              </a:pathLst>
            </a:custGeom>
            <a:solidFill>
              <a:srgbClr val="DD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0" name="Freeform 46"/>
            <p:cNvSpPr>
              <a:spLocks/>
            </p:cNvSpPr>
            <p:nvPr/>
          </p:nvSpPr>
          <p:spPr bwMode="auto">
            <a:xfrm>
              <a:off x="394" y="1819"/>
              <a:ext cx="78" cy="112"/>
            </a:xfrm>
            <a:custGeom>
              <a:avLst/>
              <a:gdLst>
                <a:gd name="T0" fmla="*/ 0 w 78"/>
                <a:gd name="T1" fmla="*/ 70 h 112"/>
                <a:gd name="T2" fmla="*/ 6 w 78"/>
                <a:gd name="T3" fmla="*/ 112 h 112"/>
                <a:gd name="T4" fmla="*/ 78 w 78"/>
                <a:gd name="T5" fmla="*/ 0 h 112"/>
                <a:gd name="T6" fmla="*/ 0 w 78"/>
                <a:gd name="T7" fmla="*/ 7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12">
                  <a:moveTo>
                    <a:pt x="0" y="70"/>
                  </a:moveTo>
                  <a:lnTo>
                    <a:pt x="6" y="112"/>
                  </a:lnTo>
                  <a:lnTo>
                    <a:pt x="78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2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1" name="Freeform 47"/>
            <p:cNvSpPr>
              <a:spLocks/>
            </p:cNvSpPr>
            <p:nvPr/>
          </p:nvSpPr>
          <p:spPr bwMode="auto">
            <a:xfrm>
              <a:off x="363" y="1819"/>
              <a:ext cx="109" cy="70"/>
            </a:xfrm>
            <a:custGeom>
              <a:avLst/>
              <a:gdLst>
                <a:gd name="T0" fmla="*/ 1531 w 70"/>
                <a:gd name="T1" fmla="*/ 0 h 45"/>
                <a:gd name="T2" fmla="*/ 47 w 70"/>
                <a:gd name="T3" fmla="*/ 684 h 45"/>
                <a:gd name="T4" fmla="*/ 0 w 70"/>
                <a:gd name="T5" fmla="*/ 750 h 45"/>
                <a:gd name="T6" fmla="*/ 47 w 70"/>
                <a:gd name="T7" fmla="*/ 820 h 45"/>
                <a:gd name="T8" fmla="*/ 441 w 70"/>
                <a:gd name="T9" fmla="*/ 994 h 45"/>
                <a:gd name="T10" fmla="*/ 1559 w 70"/>
                <a:gd name="T11" fmla="*/ 0 h 45"/>
                <a:gd name="T12" fmla="*/ 1531 w 70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45">
                  <a:moveTo>
                    <a:pt x="69" y="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2" name="Freeform 48"/>
            <p:cNvSpPr>
              <a:spLocks/>
            </p:cNvSpPr>
            <p:nvPr/>
          </p:nvSpPr>
          <p:spPr bwMode="auto">
            <a:xfrm>
              <a:off x="400" y="1819"/>
              <a:ext cx="72" cy="112"/>
            </a:xfrm>
            <a:custGeom>
              <a:avLst/>
              <a:gdLst>
                <a:gd name="T0" fmla="*/ 9 w 72"/>
                <a:gd name="T1" fmla="*/ 77 h 112"/>
                <a:gd name="T2" fmla="*/ 0 w 72"/>
                <a:gd name="T3" fmla="*/ 112 h 112"/>
                <a:gd name="T4" fmla="*/ 72 w 72"/>
                <a:gd name="T5" fmla="*/ 0 h 112"/>
                <a:gd name="T6" fmla="*/ 9 w 72"/>
                <a:gd name="T7" fmla="*/ 77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112">
                  <a:moveTo>
                    <a:pt x="9" y="77"/>
                  </a:moveTo>
                  <a:lnTo>
                    <a:pt x="0" y="112"/>
                  </a:lnTo>
                  <a:lnTo>
                    <a:pt x="72" y="0"/>
                  </a:lnTo>
                  <a:lnTo>
                    <a:pt x="9" y="77"/>
                  </a:lnTo>
                  <a:close/>
                </a:path>
              </a:pathLst>
            </a:custGeom>
            <a:solidFill>
              <a:srgbClr val="DD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3" name="Freeform 49"/>
            <p:cNvSpPr>
              <a:spLocks/>
            </p:cNvSpPr>
            <p:nvPr/>
          </p:nvSpPr>
          <p:spPr bwMode="auto">
            <a:xfrm>
              <a:off x="409" y="1819"/>
              <a:ext cx="66" cy="100"/>
            </a:xfrm>
            <a:custGeom>
              <a:avLst/>
              <a:gdLst>
                <a:gd name="T0" fmla="*/ 971 w 42"/>
                <a:gd name="T1" fmla="*/ 0 h 64"/>
                <a:gd name="T2" fmla="*/ 951 w 42"/>
                <a:gd name="T3" fmla="*/ 0 h 64"/>
                <a:gd name="T4" fmla="*/ 0 w 42"/>
                <a:gd name="T5" fmla="*/ 1120 h 64"/>
                <a:gd name="T6" fmla="*/ 792 w 42"/>
                <a:gd name="T7" fmla="*/ 1423 h 64"/>
                <a:gd name="T8" fmla="*/ 904 w 42"/>
                <a:gd name="T9" fmla="*/ 1377 h 64"/>
                <a:gd name="T10" fmla="*/ 993 w 42"/>
                <a:gd name="T11" fmla="*/ 48 h 64"/>
                <a:gd name="T12" fmla="*/ 971 w 42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64">
                  <a:moveTo>
                    <a:pt x="41" y="0"/>
                  </a:moveTo>
                  <a:cubicBezTo>
                    <a:pt x="41" y="0"/>
                    <a:pt x="41" y="0"/>
                    <a:pt x="4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6" y="64"/>
                    <a:pt x="38" y="63"/>
                    <a:pt x="38" y="6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0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Freeform 17"/>
          <p:cNvSpPr>
            <a:spLocks noEditPoints="1"/>
          </p:cNvSpPr>
          <p:nvPr/>
        </p:nvSpPr>
        <p:spPr bwMode="auto">
          <a:xfrm>
            <a:off x="347281" y="1305719"/>
            <a:ext cx="258762" cy="258763"/>
          </a:xfrm>
          <a:custGeom>
            <a:avLst/>
            <a:gdLst>
              <a:gd name="T0" fmla="*/ 1595 w 157"/>
              <a:gd name="T1" fmla="*/ 0 h 156"/>
              <a:gd name="T2" fmla="*/ 247 w 157"/>
              <a:gd name="T3" fmla="*/ 0 h 156"/>
              <a:gd name="T4" fmla="*/ 0 w 157"/>
              <a:gd name="T5" fmla="*/ 389 h 156"/>
              <a:gd name="T6" fmla="*/ 0 w 157"/>
              <a:gd name="T7" fmla="*/ 2413 h 156"/>
              <a:gd name="T8" fmla="*/ 247 w 157"/>
              <a:gd name="T9" fmla="*/ 2816 h 156"/>
              <a:gd name="T10" fmla="*/ 1595 w 157"/>
              <a:gd name="T11" fmla="*/ 2816 h 156"/>
              <a:gd name="T12" fmla="*/ 1860 w 157"/>
              <a:gd name="T13" fmla="*/ 2413 h 156"/>
              <a:gd name="T14" fmla="*/ 1860 w 157"/>
              <a:gd name="T15" fmla="*/ 389 h 156"/>
              <a:gd name="T16" fmla="*/ 1595 w 157"/>
              <a:gd name="T17" fmla="*/ 0 h 156"/>
              <a:gd name="T18" fmla="*/ 1439 w 157"/>
              <a:gd name="T19" fmla="*/ 1584 h 156"/>
              <a:gd name="T20" fmla="*/ 1569 w 157"/>
              <a:gd name="T21" fmla="*/ 1774 h 156"/>
              <a:gd name="T22" fmla="*/ 1610 w 157"/>
              <a:gd name="T23" fmla="*/ 1890 h 156"/>
              <a:gd name="T24" fmla="*/ 1595 w 157"/>
              <a:gd name="T25" fmla="*/ 1994 h 156"/>
              <a:gd name="T26" fmla="*/ 1386 w 157"/>
              <a:gd name="T27" fmla="*/ 1994 h 156"/>
              <a:gd name="T28" fmla="*/ 1256 w 157"/>
              <a:gd name="T29" fmla="*/ 1908 h 156"/>
              <a:gd name="T30" fmla="*/ 1181 w 157"/>
              <a:gd name="T31" fmla="*/ 1807 h 156"/>
              <a:gd name="T32" fmla="*/ 1141 w 157"/>
              <a:gd name="T33" fmla="*/ 1731 h 156"/>
              <a:gd name="T34" fmla="*/ 1066 w 157"/>
              <a:gd name="T35" fmla="*/ 1774 h 156"/>
              <a:gd name="T36" fmla="*/ 1041 w 157"/>
              <a:gd name="T37" fmla="*/ 1897 h 156"/>
              <a:gd name="T38" fmla="*/ 982 w 157"/>
              <a:gd name="T39" fmla="*/ 1994 h 156"/>
              <a:gd name="T40" fmla="*/ 690 w 157"/>
              <a:gd name="T41" fmla="*/ 1897 h 156"/>
              <a:gd name="T42" fmla="*/ 504 w 157"/>
              <a:gd name="T43" fmla="*/ 1625 h 156"/>
              <a:gd name="T44" fmla="*/ 238 w 157"/>
              <a:gd name="T45" fmla="*/ 937 h 156"/>
              <a:gd name="T46" fmla="*/ 266 w 157"/>
              <a:gd name="T47" fmla="*/ 841 h 156"/>
              <a:gd name="T48" fmla="*/ 485 w 157"/>
              <a:gd name="T49" fmla="*/ 841 h 156"/>
              <a:gd name="T50" fmla="*/ 531 w 157"/>
              <a:gd name="T51" fmla="*/ 897 h 156"/>
              <a:gd name="T52" fmla="*/ 655 w 157"/>
              <a:gd name="T53" fmla="*/ 1274 h 156"/>
              <a:gd name="T54" fmla="*/ 706 w 157"/>
              <a:gd name="T55" fmla="*/ 1389 h 156"/>
              <a:gd name="T56" fmla="*/ 771 w 157"/>
              <a:gd name="T57" fmla="*/ 1363 h 156"/>
              <a:gd name="T58" fmla="*/ 790 w 157"/>
              <a:gd name="T59" fmla="*/ 1272 h 156"/>
              <a:gd name="T60" fmla="*/ 790 w 157"/>
              <a:gd name="T61" fmla="*/ 1002 h 156"/>
              <a:gd name="T62" fmla="*/ 706 w 157"/>
              <a:gd name="T63" fmla="*/ 879 h 156"/>
              <a:gd name="T64" fmla="*/ 690 w 157"/>
              <a:gd name="T65" fmla="*/ 841 h 156"/>
              <a:gd name="T66" fmla="*/ 771 w 157"/>
              <a:gd name="T67" fmla="*/ 805 h 156"/>
              <a:gd name="T68" fmla="*/ 989 w 157"/>
              <a:gd name="T69" fmla="*/ 805 h 156"/>
              <a:gd name="T70" fmla="*/ 1041 w 157"/>
              <a:gd name="T71" fmla="*/ 897 h 156"/>
              <a:gd name="T72" fmla="*/ 1041 w 157"/>
              <a:gd name="T73" fmla="*/ 1274 h 156"/>
              <a:gd name="T74" fmla="*/ 1081 w 157"/>
              <a:gd name="T75" fmla="*/ 1389 h 156"/>
              <a:gd name="T76" fmla="*/ 1138 w 157"/>
              <a:gd name="T77" fmla="*/ 1363 h 156"/>
              <a:gd name="T78" fmla="*/ 1239 w 157"/>
              <a:gd name="T79" fmla="*/ 1067 h 156"/>
              <a:gd name="T80" fmla="*/ 1286 w 157"/>
              <a:gd name="T81" fmla="*/ 897 h 156"/>
              <a:gd name="T82" fmla="*/ 1335 w 157"/>
              <a:gd name="T83" fmla="*/ 841 h 156"/>
              <a:gd name="T84" fmla="*/ 1569 w 157"/>
              <a:gd name="T85" fmla="*/ 841 h 156"/>
              <a:gd name="T86" fmla="*/ 1595 w 157"/>
              <a:gd name="T87" fmla="*/ 841 h 156"/>
              <a:gd name="T88" fmla="*/ 1629 w 157"/>
              <a:gd name="T89" fmla="*/ 937 h 156"/>
              <a:gd name="T90" fmla="*/ 1536 w 157"/>
              <a:gd name="T91" fmla="*/ 1167 h 156"/>
              <a:gd name="T92" fmla="*/ 1430 w 157"/>
              <a:gd name="T93" fmla="*/ 1391 h 156"/>
              <a:gd name="T94" fmla="*/ 1439 w 157"/>
              <a:gd name="T95" fmla="*/ 1584 h 1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57" h="156">
                <a:moveTo>
                  <a:pt x="134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0" y="0"/>
                  <a:pt x="0" y="2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33"/>
                  <a:pt x="0" y="156"/>
                  <a:pt x="22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57" y="156"/>
                  <a:pt x="157" y="133"/>
                </a:cubicBezTo>
                <a:cubicBezTo>
                  <a:pt x="157" y="23"/>
                  <a:pt x="157" y="23"/>
                  <a:pt x="157" y="23"/>
                </a:cubicBezTo>
                <a:cubicBezTo>
                  <a:pt x="157" y="23"/>
                  <a:pt x="157" y="0"/>
                  <a:pt x="134" y="0"/>
                </a:cubicBezTo>
                <a:close/>
                <a:moveTo>
                  <a:pt x="121" y="87"/>
                </a:moveTo>
                <a:cubicBezTo>
                  <a:pt x="125" y="90"/>
                  <a:pt x="129" y="94"/>
                  <a:pt x="132" y="98"/>
                </a:cubicBezTo>
                <a:cubicBezTo>
                  <a:pt x="134" y="100"/>
                  <a:pt x="135" y="102"/>
                  <a:pt x="136" y="104"/>
                </a:cubicBezTo>
                <a:cubicBezTo>
                  <a:pt x="138" y="107"/>
                  <a:pt x="136" y="111"/>
                  <a:pt x="134" y="111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2" y="111"/>
                  <a:pt x="109" y="109"/>
                  <a:pt x="106" y="106"/>
                </a:cubicBezTo>
                <a:cubicBezTo>
                  <a:pt x="103" y="104"/>
                  <a:pt x="101" y="101"/>
                  <a:pt x="99" y="99"/>
                </a:cubicBezTo>
                <a:cubicBezTo>
                  <a:pt x="98" y="98"/>
                  <a:pt x="97" y="97"/>
                  <a:pt x="96" y="96"/>
                </a:cubicBezTo>
                <a:cubicBezTo>
                  <a:pt x="93" y="95"/>
                  <a:pt x="91" y="95"/>
                  <a:pt x="90" y="98"/>
                </a:cubicBezTo>
                <a:cubicBezTo>
                  <a:pt x="89" y="100"/>
                  <a:pt x="88" y="103"/>
                  <a:pt x="88" y="105"/>
                </a:cubicBezTo>
                <a:cubicBezTo>
                  <a:pt x="88" y="109"/>
                  <a:pt x="87" y="111"/>
                  <a:pt x="83" y="111"/>
                </a:cubicBezTo>
                <a:cubicBezTo>
                  <a:pt x="74" y="111"/>
                  <a:pt x="66" y="110"/>
                  <a:pt x="59" y="105"/>
                </a:cubicBezTo>
                <a:cubicBezTo>
                  <a:pt x="52" y="102"/>
                  <a:pt x="47" y="96"/>
                  <a:pt x="42" y="90"/>
                </a:cubicBezTo>
                <a:cubicBezTo>
                  <a:pt x="33" y="78"/>
                  <a:pt x="27" y="65"/>
                  <a:pt x="21" y="52"/>
                </a:cubicBezTo>
                <a:cubicBezTo>
                  <a:pt x="19" y="49"/>
                  <a:pt x="20" y="47"/>
                  <a:pt x="24" y="47"/>
                </a:cubicBezTo>
                <a:cubicBezTo>
                  <a:pt x="29" y="47"/>
                  <a:pt x="35" y="47"/>
                  <a:pt x="40" y="47"/>
                </a:cubicBezTo>
                <a:cubicBezTo>
                  <a:pt x="42" y="47"/>
                  <a:pt x="44" y="48"/>
                  <a:pt x="45" y="50"/>
                </a:cubicBezTo>
                <a:cubicBezTo>
                  <a:pt x="48" y="58"/>
                  <a:pt x="52" y="65"/>
                  <a:pt x="56" y="71"/>
                </a:cubicBezTo>
                <a:cubicBezTo>
                  <a:pt x="57" y="73"/>
                  <a:pt x="59" y="75"/>
                  <a:pt x="60" y="76"/>
                </a:cubicBezTo>
                <a:cubicBezTo>
                  <a:pt x="62" y="77"/>
                  <a:pt x="64" y="77"/>
                  <a:pt x="65" y="75"/>
                </a:cubicBezTo>
                <a:cubicBezTo>
                  <a:pt x="65" y="73"/>
                  <a:pt x="66" y="72"/>
                  <a:pt x="66" y="70"/>
                </a:cubicBezTo>
                <a:cubicBezTo>
                  <a:pt x="66" y="65"/>
                  <a:pt x="66" y="60"/>
                  <a:pt x="66" y="55"/>
                </a:cubicBezTo>
                <a:cubicBezTo>
                  <a:pt x="65" y="52"/>
                  <a:pt x="63" y="50"/>
                  <a:pt x="60" y="49"/>
                </a:cubicBezTo>
                <a:cubicBezTo>
                  <a:pt x="58" y="49"/>
                  <a:pt x="59" y="48"/>
                  <a:pt x="59" y="47"/>
                </a:cubicBezTo>
                <a:cubicBezTo>
                  <a:pt x="61" y="46"/>
                  <a:pt x="62" y="45"/>
                  <a:pt x="65" y="45"/>
                </a:cubicBezTo>
                <a:cubicBezTo>
                  <a:pt x="84" y="45"/>
                  <a:pt x="84" y="45"/>
                  <a:pt x="84" y="45"/>
                </a:cubicBezTo>
                <a:cubicBezTo>
                  <a:pt x="87" y="45"/>
                  <a:pt x="88" y="47"/>
                  <a:pt x="88" y="50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72"/>
                  <a:pt x="89" y="76"/>
                  <a:pt x="91" y="76"/>
                </a:cubicBezTo>
                <a:cubicBezTo>
                  <a:pt x="93" y="77"/>
                  <a:pt x="94" y="76"/>
                  <a:pt x="95" y="75"/>
                </a:cubicBezTo>
                <a:cubicBezTo>
                  <a:pt x="99" y="70"/>
                  <a:pt x="103" y="64"/>
                  <a:pt x="105" y="58"/>
                </a:cubicBezTo>
                <a:cubicBezTo>
                  <a:pt x="107" y="55"/>
                  <a:pt x="108" y="53"/>
                  <a:pt x="109" y="50"/>
                </a:cubicBezTo>
                <a:cubicBezTo>
                  <a:pt x="110" y="48"/>
                  <a:pt x="111" y="47"/>
                  <a:pt x="113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3" y="47"/>
                  <a:pt x="134" y="47"/>
                </a:cubicBezTo>
                <a:cubicBezTo>
                  <a:pt x="137" y="47"/>
                  <a:pt x="138" y="49"/>
                  <a:pt x="137" y="52"/>
                </a:cubicBezTo>
                <a:cubicBezTo>
                  <a:pt x="135" y="57"/>
                  <a:pt x="132" y="61"/>
                  <a:pt x="129" y="65"/>
                </a:cubicBezTo>
                <a:cubicBezTo>
                  <a:pt x="126" y="69"/>
                  <a:pt x="123" y="73"/>
                  <a:pt x="120" y="77"/>
                </a:cubicBezTo>
                <a:cubicBezTo>
                  <a:pt x="117" y="81"/>
                  <a:pt x="117" y="83"/>
                  <a:pt x="121" y="87"/>
                </a:cubicBezTo>
                <a:close/>
              </a:path>
            </a:pathLst>
          </a:custGeom>
          <a:solidFill>
            <a:srgbClr val="0063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6" name="Group 26"/>
          <p:cNvGrpSpPr>
            <a:grpSpLocks noChangeAspect="1"/>
          </p:cNvGrpSpPr>
          <p:nvPr/>
        </p:nvGrpSpPr>
        <p:grpSpPr bwMode="auto">
          <a:xfrm>
            <a:off x="345694" y="1742703"/>
            <a:ext cx="258762" cy="258762"/>
            <a:chOff x="-763" y="1686"/>
            <a:chExt cx="163" cy="162"/>
          </a:xfrm>
        </p:grpSpPr>
        <p:sp>
          <p:nvSpPr>
            <p:cNvPr id="47" name="AutoShape 25"/>
            <p:cNvSpPr>
              <a:spLocks noChangeAspect="1" noChangeArrowheads="1" noTextEdit="1"/>
            </p:cNvSpPr>
            <p:nvPr/>
          </p:nvSpPr>
          <p:spPr bwMode="auto">
            <a:xfrm>
              <a:off x="-762" y="1686"/>
              <a:ext cx="1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-763" y="1686"/>
              <a:ext cx="163" cy="162"/>
            </a:xfrm>
            <a:custGeom>
              <a:avLst/>
              <a:gdLst>
                <a:gd name="T0" fmla="*/ 1595 w 157"/>
                <a:gd name="T1" fmla="*/ 0 h 156"/>
                <a:gd name="T2" fmla="*/ 247 w 157"/>
                <a:gd name="T3" fmla="*/ 0 h 156"/>
                <a:gd name="T4" fmla="*/ 0 w 157"/>
                <a:gd name="T5" fmla="*/ 268 h 156"/>
                <a:gd name="T6" fmla="*/ 0 w 157"/>
                <a:gd name="T7" fmla="*/ 1601 h 156"/>
                <a:gd name="T8" fmla="*/ 247 w 157"/>
                <a:gd name="T9" fmla="*/ 1877 h 156"/>
                <a:gd name="T10" fmla="*/ 1595 w 157"/>
                <a:gd name="T11" fmla="*/ 1877 h 156"/>
                <a:gd name="T12" fmla="*/ 1860 w 157"/>
                <a:gd name="T13" fmla="*/ 1601 h 156"/>
                <a:gd name="T14" fmla="*/ 1860 w 157"/>
                <a:gd name="T15" fmla="*/ 268 h 156"/>
                <a:gd name="T16" fmla="*/ 1595 w 157"/>
                <a:gd name="T17" fmla="*/ 0 h 156"/>
                <a:gd name="T18" fmla="*/ 1595 w 157"/>
                <a:gd name="T19" fmla="*/ 988 h 156"/>
                <a:gd name="T20" fmla="*/ 1574 w 157"/>
                <a:gd name="T21" fmla="*/ 1230 h 156"/>
                <a:gd name="T22" fmla="*/ 1536 w 157"/>
                <a:gd name="T23" fmla="*/ 1377 h 156"/>
                <a:gd name="T24" fmla="*/ 1406 w 157"/>
                <a:gd name="T25" fmla="*/ 1441 h 156"/>
                <a:gd name="T26" fmla="*/ 918 w 157"/>
                <a:gd name="T27" fmla="*/ 1468 h 156"/>
                <a:gd name="T28" fmla="*/ 485 w 157"/>
                <a:gd name="T29" fmla="*/ 1441 h 156"/>
                <a:gd name="T30" fmla="*/ 309 w 157"/>
                <a:gd name="T31" fmla="*/ 1377 h 156"/>
                <a:gd name="T32" fmla="*/ 266 w 157"/>
                <a:gd name="T33" fmla="*/ 1230 h 156"/>
                <a:gd name="T34" fmla="*/ 247 w 157"/>
                <a:gd name="T35" fmla="*/ 988 h 156"/>
                <a:gd name="T36" fmla="*/ 247 w 157"/>
                <a:gd name="T37" fmla="*/ 882 h 156"/>
                <a:gd name="T38" fmla="*/ 266 w 157"/>
                <a:gd name="T39" fmla="*/ 645 h 156"/>
                <a:gd name="T40" fmla="*/ 309 w 157"/>
                <a:gd name="T41" fmla="*/ 514 h 156"/>
                <a:gd name="T42" fmla="*/ 467 w 157"/>
                <a:gd name="T43" fmla="*/ 454 h 156"/>
                <a:gd name="T44" fmla="*/ 918 w 157"/>
                <a:gd name="T45" fmla="*/ 421 h 156"/>
                <a:gd name="T46" fmla="*/ 1406 w 157"/>
                <a:gd name="T47" fmla="*/ 454 h 156"/>
                <a:gd name="T48" fmla="*/ 1536 w 157"/>
                <a:gd name="T49" fmla="*/ 514 h 156"/>
                <a:gd name="T50" fmla="*/ 1574 w 157"/>
                <a:gd name="T51" fmla="*/ 645 h 156"/>
                <a:gd name="T52" fmla="*/ 1595 w 157"/>
                <a:gd name="T53" fmla="*/ 882 h 156"/>
                <a:gd name="T54" fmla="*/ 1595 w 157"/>
                <a:gd name="T55" fmla="*/ 988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7" h="156">
                  <a:moveTo>
                    <a:pt x="13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0"/>
                    <a:pt x="0" y="2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56"/>
                    <a:pt x="22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57" y="156"/>
                    <a:pt x="157" y="13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0"/>
                    <a:pt x="134" y="0"/>
                  </a:cubicBezTo>
                  <a:close/>
                  <a:moveTo>
                    <a:pt x="134" y="82"/>
                  </a:moveTo>
                  <a:cubicBezTo>
                    <a:pt x="134" y="92"/>
                    <a:pt x="133" y="102"/>
                    <a:pt x="133" y="102"/>
                  </a:cubicBezTo>
                  <a:cubicBezTo>
                    <a:pt x="133" y="102"/>
                    <a:pt x="132" y="110"/>
                    <a:pt x="129" y="114"/>
                  </a:cubicBezTo>
                  <a:cubicBezTo>
                    <a:pt x="125" y="118"/>
                    <a:pt x="120" y="119"/>
                    <a:pt x="118" y="119"/>
                  </a:cubicBezTo>
                  <a:cubicBezTo>
                    <a:pt x="102" y="120"/>
                    <a:pt x="78" y="120"/>
                    <a:pt x="78" y="120"/>
                  </a:cubicBezTo>
                  <a:cubicBezTo>
                    <a:pt x="78" y="120"/>
                    <a:pt x="49" y="120"/>
                    <a:pt x="40" y="119"/>
                  </a:cubicBezTo>
                  <a:cubicBezTo>
                    <a:pt x="38" y="118"/>
                    <a:pt x="32" y="119"/>
                    <a:pt x="28" y="114"/>
                  </a:cubicBezTo>
                  <a:cubicBezTo>
                    <a:pt x="25" y="110"/>
                    <a:pt x="24" y="102"/>
                    <a:pt x="24" y="102"/>
                  </a:cubicBezTo>
                  <a:cubicBezTo>
                    <a:pt x="24" y="102"/>
                    <a:pt x="22" y="92"/>
                    <a:pt x="22" y="82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63"/>
                    <a:pt x="24" y="54"/>
                    <a:pt x="24" y="54"/>
                  </a:cubicBezTo>
                  <a:cubicBezTo>
                    <a:pt x="24" y="54"/>
                    <a:pt x="25" y="45"/>
                    <a:pt x="28" y="42"/>
                  </a:cubicBezTo>
                  <a:cubicBezTo>
                    <a:pt x="32" y="37"/>
                    <a:pt x="37" y="37"/>
                    <a:pt x="39" y="37"/>
                  </a:cubicBezTo>
                  <a:cubicBezTo>
                    <a:pt x="55" y="35"/>
                    <a:pt x="78" y="35"/>
                    <a:pt x="78" y="35"/>
                  </a:cubicBezTo>
                  <a:cubicBezTo>
                    <a:pt x="78" y="35"/>
                    <a:pt x="102" y="35"/>
                    <a:pt x="118" y="37"/>
                  </a:cubicBezTo>
                  <a:cubicBezTo>
                    <a:pt x="120" y="37"/>
                    <a:pt x="125" y="37"/>
                    <a:pt x="129" y="42"/>
                  </a:cubicBezTo>
                  <a:cubicBezTo>
                    <a:pt x="132" y="45"/>
                    <a:pt x="133" y="54"/>
                    <a:pt x="133" y="54"/>
                  </a:cubicBezTo>
                  <a:cubicBezTo>
                    <a:pt x="133" y="54"/>
                    <a:pt x="134" y="63"/>
                    <a:pt x="134" y="73"/>
                  </a:cubicBezTo>
                  <a:lnTo>
                    <a:pt x="134" y="82"/>
                  </a:lnTo>
                  <a:close/>
                </a:path>
              </a:pathLst>
            </a:custGeom>
            <a:solidFill>
              <a:srgbClr val="006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-696" y="1746"/>
              <a:ext cx="39" cy="44"/>
            </a:xfrm>
            <a:custGeom>
              <a:avLst/>
              <a:gdLst>
                <a:gd name="T0" fmla="*/ 0 w 39"/>
                <a:gd name="T1" fmla="*/ 0 h 44"/>
                <a:gd name="T2" fmla="*/ 0 w 39"/>
                <a:gd name="T3" fmla="*/ 44 h 44"/>
                <a:gd name="T4" fmla="*/ 39 w 39"/>
                <a:gd name="T5" fmla="*/ 23 h 44"/>
                <a:gd name="T6" fmla="*/ 0 w 39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44">
                  <a:moveTo>
                    <a:pt x="0" y="0"/>
                  </a:moveTo>
                  <a:lnTo>
                    <a:pt x="0" y="44"/>
                  </a:lnTo>
                  <a:lnTo>
                    <a:pt x="3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944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38"/>
          <p:cNvSpPr txBox="1"/>
          <p:nvPr/>
        </p:nvSpPr>
        <p:spPr>
          <a:xfrm>
            <a:off x="2027238" y="288925"/>
            <a:ext cx="4962525" cy="336550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2600" b="1" dirty="0">
                <a:latin typeface="+mj-lt"/>
                <a:sym typeface="Montserrat" panose="00000500000000000000" pitchFamily="2" charset="-52"/>
              </a:rPr>
              <a:t>Логотип и слоган</a:t>
            </a:r>
            <a:endParaRPr lang="en-US" altLang="ru-RU" sz="2600" b="1" dirty="0">
              <a:latin typeface="+mj-lt"/>
              <a:sym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450" y="2886075"/>
            <a:ext cx="2741613" cy="1382713"/>
          </a:xfrm>
          <a:prstGeom prst="rect">
            <a:avLst/>
          </a:prstGeom>
          <a:solidFill>
            <a:srgbClr val="007337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128573" tIns="64280" rIns="128573" bIns="64280" anchor="ctr"/>
          <a:lstStyle/>
          <a:p>
            <a:pPr algn="ctr">
              <a:spcBef>
                <a:spcPts val="0"/>
              </a:spcBef>
              <a:defRPr/>
            </a:pPr>
            <a:endParaRPr lang="ru-RU" sz="1899">
              <a:solidFill>
                <a:schemeClr val="bg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10244" name="Рисунок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192213"/>
            <a:ext cx="2298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3000375"/>
            <a:ext cx="25828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8" y="1589088"/>
            <a:ext cx="19494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075" y="3208338"/>
            <a:ext cx="1911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75" y="3240088"/>
            <a:ext cx="1878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38"/>
          <p:cNvSpPr txBox="1"/>
          <p:nvPr/>
        </p:nvSpPr>
        <p:spPr>
          <a:xfrm>
            <a:off x="2027238" y="288925"/>
            <a:ext cx="4962525" cy="336550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2600" b="1" dirty="0">
                <a:latin typeface="+mj-lt"/>
                <a:sym typeface="Montserrat" panose="00000500000000000000" pitchFamily="2" charset="-52"/>
              </a:rPr>
              <a:t>Цвета институтов</a:t>
            </a:r>
            <a:endParaRPr lang="en-US" altLang="ru-RU" sz="2600" b="1" dirty="0">
              <a:latin typeface="+mj-lt"/>
              <a:sym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3350" y="3686175"/>
            <a:ext cx="1450975" cy="4175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Институт</a:t>
            </a:r>
          </a:p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наук о земле</a:t>
            </a:r>
          </a:p>
        </p:txBody>
      </p:sp>
      <p:sp>
        <p:nvSpPr>
          <p:cNvPr id="5" name="Овал 4"/>
          <p:cNvSpPr/>
          <p:nvPr/>
        </p:nvSpPr>
        <p:spPr>
          <a:xfrm>
            <a:off x="2982913" y="2751138"/>
            <a:ext cx="830262" cy="831850"/>
          </a:xfrm>
          <a:prstGeom prst="ellipse">
            <a:avLst/>
          </a:prstGeom>
          <a:solidFill>
            <a:srgbClr val="2D4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73550" y="2751138"/>
            <a:ext cx="830263" cy="831850"/>
          </a:xfrm>
          <a:prstGeom prst="ellipse">
            <a:avLst/>
          </a:prstGeom>
          <a:solidFill>
            <a:srgbClr val="75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62600" y="2751138"/>
            <a:ext cx="830263" cy="831850"/>
          </a:xfrm>
          <a:prstGeom prst="ellipse">
            <a:avLst/>
          </a:prstGeom>
          <a:solidFill>
            <a:srgbClr val="A0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51650" y="2751138"/>
            <a:ext cx="830263" cy="831850"/>
          </a:xfrm>
          <a:prstGeom prst="ellipse">
            <a:avLst/>
          </a:prstGeom>
          <a:solidFill>
            <a:srgbClr val="744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98613" y="2751138"/>
            <a:ext cx="830262" cy="831850"/>
          </a:xfrm>
          <a:prstGeom prst="ellipse">
            <a:avLst/>
          </a:prstGeom>
          <a:solidFill>
            <a:srgbClr val="005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3686175"/>
            <a:ext cx="1450975" cy="2555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 err="1">
                <a:latin typeface="Arial Black" panose="020B0A04020102020204" pitchFamily="34" charset="0"/>
              </a:rPr>
              <a:t>ИМКиМО</a:t>
            </a:r>
            <a:endParaRPr lang="ru-RU" sz="1055" b="1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038" y="3686175"/>
            <a:ext cx="1450975" cy="4175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 err="1">
                <a:latin typeface="Arial Black" panose="020B0A04020102020204" pitchFamily="34" charset="0"/>
              </a:rPr>
              <a:t>Педагогичесий</a:t>
            </a:r>
            <a:r>
              <a:rPr lang="ru-RU" sz="1055" b="1" dirty="0">
                <a:latin typeface="Arial Black" panose="020B0A04020102020204" pitchFamily="34" charset="0"/>
              </a:rPr>
              <a:t> институт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43675" y="3686175"/>
            <a:ext cx="1450975" cy="4175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Подготовительный факультет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89050" y="3686175"/>
            <a:ext cx="1450975" cy="5794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Институт общественных наук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73350" y="1885950"/>
            <a:ext cx="1450975" cy="2555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Фармацевты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2982913" y="950913"/>
            <a:ext cx="830262" cy="831850"/>
          </a:xfrm>
          <a:prstGeom prst="ellipse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73550" y="950913"/>
            <a:ext cx="830263" cy="831850"/>
          </a:xfrm>
          <a:prstGeom prst="ellipse">
            <a:avLst/>
          </a:prstGeom>
          <a:solidFill>
            <a:srgbClr val="633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62600" y="950913"/>
            <a:ext cx="830263" cy="831850"/>
          </a:xfrm>
          <a:prstGeom prst="ellipse">
            <a:avLst/>
          </a:prstGeom>
          <a:solidFill>
            <a:srgbClr val="E56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51650" y="950913"/>
            <a:ext cx="830263" cy="831850"/>
          </a:xfrm>
          <a:prstGeom prst="ellipse">
            <a:avLst/>
          </a:prstGeom>
          <a:solidFill>
            <a:srgbClr val="006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598613" y="950913"/>
            <a:ext cx="830262" cy="831850"/>
          </a:xfrm>
          <a:prstGeom prst="ellipse">
            <a:avLst/>
          </a:prstGeom>
          <a:solidFill>
            <a:srgbClr val="008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62400" y="1885950"/>
            <a:ext cx="1450975" cy="4175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Юридический институт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53038" y="1885950"/>
            <a:ext cx="1450975" cy="2555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Инженеры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43675" y="1885950"/>
            <a:ext cx="1450975" cy="4175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Медицинский </a:t>
            </a:r>
          </a:p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институт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89050" y="1885950"/>
            <a:ext cx="1450975" cy="4175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latin typeface="Arial Black" panose="020B0A04020102020204" pitchFamily="34" charset="0"/>
              </a:rPr>
              <a:t>Экономики и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0310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217"/>
          <p:cNvSpPr txBox="1">
            <a:spLocks noChangeArrowheads="1"/>
          </p:cNvSpPr>
          <p:nvPr/>
        </p:nvSpPr>
        <p:spPr bwMode="auto">
          <a:xfrm>
            <a:off x="3343275" y="3854450"/>
            <a:ext cx="26336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1200" dirty="0">
                <a:solidFill>
                  <a:srgbClr val="7F7F7F"/>
                </a:solidFill>
                <a:latin typeface="+mn-lt"/>
                <a:sym typeface="Montserrat" panose="00000500000000000000" pitchFamily="2" charset="-52"/>
              </a:rPr>
              <a:t>ПОЛУХИН Олег Николаевич</a:t>
            </a:r>
            <a:endParaRPr lang="en-US" altLang="ru-RU" sz="1200" dirty="0">
              <a:solidFill>
                <a:srgbClr val="7F7F7F"/>
              </a:solidFill>
              <a:latin typeface="+mn-lt"/>
              <a:sym typeface="Montserrat" panose="00000500000000000000" pitchFamily="2" charset="-52"/>
            </a:endParaRPr>
          </a:p>
        </p:txBody>
      </p:sp>
      <p:sp>
        <p:nvSpPr>
          <p:cNvPr id="5" name="Shape 218"/>
          <p:cNvSpPr txBox="1"/>
          <p:nvPr/>
        </p:nvSpPr>
        <p:spPr>
          <a:xfrm>
            <a:off x="2579688" y="-111125"/>
            <a:ext cx="4162425" cy="1608138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buSzPct val="25000"/>
              <a:defRPr/>
            </a:pPr>
            <a:r>
              <a:rPr lang="en-US" sz="26160" b="1" dirty="0">
                <a:solidFill>
                  <a:srgbClr val="007337"/>
                </a:solidFill>
                <a:latin typeface="Raleway Light" panose="020B0403030101060003" pitchFamily="34" charset="-52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41988" name="Shape 216"/>
          <p:cNvSpPr txBox="1">
            <a:spLocks noChangeArrowheads="1"/>
          </p:cNvSpPr>
          <p:nvPr/>
        </p:nvSpPr>
        <p:spPr bwMode="auto">
          <a:xfrm>
            <a:off x="930275" y="1498600"/>
            <a:ext cx="74517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3400" dirty="0">
                <a:latin typeface="+mn-lt"/>
              </a:rPr>
              <a:t>Белгородский государственный национальный исследовательский университет призван решать исследовательские задачи</a:t>
            </a:r>
            <a:endParaRPr lang="en-US" altLang="ru-RU" sz="3400" dirty="0">
              <a:latin typeface="+mn-lt"/>
              <a:sym typeface="Montserrat" panose="00000500000000000000" pitchFamily="2" charset="-52"/>
            </a:endParaRPr>
          </a:p>
        </p:txBody>
      </p:sp>
      <p:sp>
        <p:nvSpPr>
          <p:cNvPr id="41991" name="Shape 1538"/>
          <p:cNvSpPr txBox="1">
            <a:spLocks noChangeArrowheads="1"/>
          </p:cNvSpPr>
          <p:nvPr/>
        </p:nvSpPr>
        <p:spPr bwMode="auto">
          <a:xfrm>
            <a:off x="1857375" y="88900"/>
            <a:ext cx="560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2600" b="1" dirty="0">
                <a:latin typeface="+mj-lt"/>
                <a:sym typeface="Montserrat" panose="00000500000000000000" pitchFamily="2" charset="-52"/>
              </a:rPr>
              <a:t>Примеры оформления цитат</a:t>
            </a:r>
            <a:endParaRPr lang="en-US" altLang="ru-RU" sz="2600" b="1" dirty="0">
              <a:latin typeface="+mj-lt"/>
              <a:sym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614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443"/>
          <p:cNvSpPr/>
          <p:nvPr/>
        </p:nvSpPr>
        <p:spPr>
          <a:xfrm>
            <a:off x="560388" y="793750"/>
            <a:ext cx="1458912" cy="1458913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712">
              <a:solidFill>
                <a:srgbClr val="FFFFFF"/>
              </a:solidFill>
              <a:latin typeface="Arial" panose="020B0604020202020204" pitchFamily="34" charset="0"/>
              <a:ea typeface="Calibri"/>
              <a:sym typeface="Calibri"/>
            </a:endParaRPr>
          </a:p>
        </p:txBody>
      </p:sp>
      <p:sp>
        <p:nvSpPr>
          <p:cNvPr id="11" name="Shape 1444"/>
          <p:cNvSpPr/>
          <p:nvPr/>
        </p:nvSpPr>
        <p:spPr>
          <a:xfrm>
            <a:off x="2728913" y="793750"/>
            <a:ext cx="1457325" cy="1458913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712">
              <a:solidFill>
                <a:srgbClr val="FFFFFF"/>
              </a:solidFill>
              <a:latin typeface="Arial" panose="020B0604020202020204" pitchFamily="34" charset="0"/>
              <a:ea typeface="Calibri"/>
              <a:sym typeface="Calibri"/>
            </a:endParaRPr>
          </a:p>
        </p:txBody>
      </p:sp>
      <p:sp>
        <p:nvSpPr>
          <p:cNvPr id="12" name="Shape 1445"/>
          <p:cNvSpPr/>
          <p:nvPr/>
        </p:nvSpPr>
        <p:spPr>
          <a:xfrm>
            <a:off x="4900613" y="793750"/>
            <a:ext cx="1457325" cy="1458913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712">
              <a:solidFill>
                <a:srgbClr val="FFFFFF"/>
              </a:solidFill>
              <a:latin typeface="Arial" panose="020B0604020202020204" pitchFamily="34" charset="0"/>
              <a:ea typeface="Calibri"/>
              <a:sym typeface="Calibri"/>
            </a:endParaRPr>
          </a:p>
        </p:txBody>
      </p:sp>
      <p:sp>
        <p:nvSpPr>
          <p:cNvPr id="13" name="Shape 1446"/>
          <p:cNvSpPr/>
          <p:nvPr/>
        </p:nvSpPr>
        <p:spPr>
          <a:xfrm>
            <a:off x="7075488" y="793750"/>
            <a:ext cx="1457325" cy="1458913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712">
              <a:solidFill>
                <a:srgbClr val="FFFFFF"/>
              </a:solidFill>
              <a:latin typeface="Arial" panose="020B0604020202020204" pitchFamily="34" charset="0"/>
              <a:ea typeface="Calibri"/>
              <a:sym typeface="Calibri"/>
            </a:endParaRPr>
          </a:p>
        </p:txBody>
      </p:sp>
      <p:sp>
        <p:nvSpPr>
          <p:cNvPr id="14" name="Shape 1447"/>
          <p:cNvSpPr txBox="1"/>
          <p:nvPr/>
        </p:nvSpPr>
        <p:spPr>
          <a:xfrm>
            <a:off x="914400" y="1365250"/>
            <a:ext cx="760413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0821E"/>
              </a:buClr>
              <a:buSzPct val="25000"/>
              <a:defRPr/>
            </a:pPr>
            <a:r>
              <a:rPr lang="en-US" sz="2532" b="1" dirty="0">
                <a:solidFill>
                  <a:srgbClr val="007337"/>
                </a:solidFill>
                <a:latin typeface="Arial" panose="020B0604020202020204" pitchFamily="34" charset="0"/>
                <a:ea typeface="Montserrat"/>
                <a:sym typeface="Montserrat"/>
              </a:rPr>
              <a:t>60%</a:t>
            </a:r>
          </a:p>
        </p:txBody>
      </p:sp>
      <p:sp>
        <p:nvSpPr>
          <p:cNvPr id="15" name="Shape 1448"/>
          <p:cNvSpPr txBox="1"/>
          <p:nvPr/>
        </p:nvSpPr>
        <p:spPr>
          <a:xfrm>
            <a:off x="3087688" y="1365250"/>
            <a:ext cx="760412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0821E"/>
              </a:buClr>
              <a:buSzPct val="25000"/>
              <a:defRPr/>
            </a:pPr>
            <a:r>
              <a:rPr lang="en-US" sz="2532" b="1" dirty="0">
                <a:solidFill>
                  <a:srgbClr val="007337"/>
                </a:solidFill>
                <a:latin typeface="Arial" panose="020B0604020202020204" pitchFamily="34" charset="0"/>
                <a:ea typeface="Montserrat"/>
                <a:sym typeface="Montserrat"/>
              </a:rPr>
              <a:t>35%</a:t>
            </a:r>
          </a:p>
        </p:txBody>
      </p:sp>
      <p:sp>
        <p:nvSpPr>
          <p:cNvPr id="16" name="Shape 1449"/>
          <p:cNvSpPr txBox="1"/>
          <p:nvPr/>
        </p:nvSpPr>
        <p:spPr>
          <a:xfrm>
            <a:off x="5259388" y="1365250"/>
            <a:ext cx="762000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0821E"/>
              </a:buClr>
              <a:buSzPct val="25000"/>
              <a:defRPr/>
            </a:pPr>
            <a:r>
              <a:rPr lang="en-US" sz="2532" b="1" dirty="0">
                <a:solidFill>
                  <a:srgbClr val="007337"/>
                </a:solidFill>
                <a:latin typeface="Arial" panose="020B0604020202020204" pitchFamily="34" charset="0"/>
                <a:ea typeface="Montserrat"/>
                <a:sym typeface="Montserrat"/>
              </a:rPr>
              <a:t>70%</a:t>
            </a:r>
          </a:p>
        </p:txBody>
      </p:sp>
      <p:sp>
        <p:nvSpPr>
          <p:cNvPr id="17" name="Shape 1450"/>
          <p:cNvSpPr txBox="1"/>
          <p:nvPr/>
        </p:nvSpPr>
        <p:spPr>
          <a:xfrm>
            <a:off x="7432675" y="1365250"/>
            <a:ext cx="760413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0821E"/>
              </a:buClr>
              <a:buSzPct val="25000"/>
              <a:defRPr/>
            </a:pPr>
            <a:r>
              <a:rPr lang="en-US" sz="2532" b="1" dirty="0">
                <a:solidFill>
                  <a:srgbClr val="007337"/>
                </a:solidFill>
                <a:latin typeface="Arial" panose="020B0604020202020204" pitchFamily="34" charset="0"/>
                <a:ea typeface="Montserrat"/>
                <a:sym typeface="Montserrat"/>
              </a:rPr>
              <a:t>90%</a:t>
            </a:r>
          </a:p>
        </p:txBody>
      </p:sp>
      <p:sp>
        <p:nvSpPr>
          <p:cNvPr id="18" name="Shape 1451"/>
          <p:cNvSpPr/>
          <p:nvPr/>
        </p:nvSpPr>
        <p:spPr>
          <a:xfrm>
            <a:off x="560388" y="793750"/>
            <a:ext cx="1458912" cy="1458913"/>
          </a:xfrm>
          <a:prstGeom prst="arc">
            <a:avLst>
              <a:gd name="adj1" fmla="val 19262684"/>
              <a:gd name="adj2" fmla="val 10492403"/>
            </a:avLst>
          </a:prstGeom>
          <a:noFill/>
          <a:ln w="76200" cap="flat" cmpd="sng">
            <a:solidFill>
              <a:srgbClr val="0073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532" b="1">
              <a:solidFill>
                <a:srgbClr val="000000"/>
              </a:solidFill>
              <a:latin typeface="Arial" panose="020B0604020202020204" pitchFamily="34" charset="0"/>
              <a:ea typeface="Montserrat"/>
              <a:sym typeface="Montserrat"/>
            </a:endParaRPr>
          </a:p>
        </p:txBody>
      </p:sp>
      <p:sp>
        <p:nvSpPr>
          <p:cNvPr id="19" name="Shape 1452"/>
          <p:cNvSpPr/>
          <p:nvPr/>
        </p:nvSpPr>
        <p:spPr>
          <a:xfrm>
            <a:off x="2728913" y="793750"/>
            <a:ext cx="1457325" cy="1458913"/>
          </a:xfrm>
          <a:prstGeom prst="arc">
            <a:avLst>
              <a:gd name="adj1" fmla="val 16278115"/>
              <a:gd name="adj2" fmla="val 2399468"/>
            </a:avLst>
          </a:prstGeom>
          <a:noFill/>
          <a:ln w="76200" cap="flat" cmpd="sng">
            <a:solidFill>
              <a:srgbClr val="0073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712">
              <a:solidFill>
                <a:srgbClr val="000000"/>
              </a:solidFill>
              <a:latin typeface="Arial" panose="020B0604020202020204" pitchFamily="34" charset="0"/>
              <a:ea typeface="Calibri"/>
              <a:sym typeface="Calibri"/>
            </a:endParaRPr>
          </a:p>
        </p:txBody>
      </p:sp>
      <p:sp>
        <p:nvSpPr>
          <p:cNvPr id="20" name="Shape 1453"/>
          <p:cNvSpPr/>
          <p:nvPr/>
        </p:nvSpPr>
        <p:spPr>
          <a:xfrm>
            <a:off x="4900613" y="793750"/>
            <a:ext cx="1457325" cy="1458913"/>
          </a:xfrm>
          <a:prstGeom prst="arc">
            <a:avLst>
              <a:gd name="adj1" fmla="val 16319724"/>
              <a:gd name="adj2" fmla="val 10008123"/>
            </a:avLst>
          </a:prstGeom>
          <a:noFill/>
          <a:ln w="76200" cap="flat" cmpd="sng">
            <a:solidFill>
              <a:srgbClr val="0073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532" b="1">
              <a:solidFill>
                <a:srgbClr val="000000"/>
              </a:solidFill>
              <a:latin typeface="Arial" panose="020B0604020202020204" pitchFamily="34" charset="0"/>
              <a:ea typeface="Montserrat"/>
              <a:sym typeface="Montserrat"/>
            </a:endParaRPr>
          </a:p>
        </p:txBody>
      </p:sp>
      <p:sp>
        <p:nvSpPr>
          <p:cNvPr id="21" name="Shape 1454"/>
          <p:cNvSpPr/>
          <p:nvPr/>
        </p:nvSpPr>
        <p:spPr>
          <a:xfrm>
            <a:off x="7075488" y="793750"/>
            <a:ext cx="1457325" cy="1458913"/>
          </a:xfrm>
          <a:prstGeom prst="arc">
            <a:avLst>
              <a:gd name="adj1" fmla="val 16260653"/>
              <a:gd name="adj2" fmla="val 12897115"/>
            </a:avLst>
          </a:prstGeom>
          <a:noFill/>
          <a:ln w="76200" cap="flat" cmpd="sng">
            <a:solidFill>
              <a:srgbClr val="0073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712">
              <a:solidFill>
                <a:srgbClr val="000000"/>
              </a:solidFill>
              <a:latin typeface="Arial" panose="020B0604020202020204" pitchFamily="34" charset="0"/>
              <a:ea typeface="Calibri"/>
              <a:sym typeface="Calibri"/>
            </a:endParaRPr>
          </a:p>
        </p:txBody>
      </p:sp>
      <p:sp>
        <p:nvSpPr>
          <p:cNvPr id="27" name="Shape 1436"/>
          <p:cNvSpPr txBox="1"/>
          <p:nvPr/>
        </p:nvSpPr>
        <p:spPr>
          <a:xfrm>
            <a:off x="419100" y="3003550"/>
            <a:ext cx="1835150" cy="992188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28" name="Shape 1437"/>
          <p:cNvSpPr txBox="1"/>
          <p:nvPr/>
        </p:nvSpPr>
        <p:spPr>
          <a:xfrm>
            <a:off x="560388" y="2649538"/>
            <a:ext cx="1552575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Название показателя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29" name="Shape 1436"/>
          <p:cNvSpPr txBox="1"/>
          <p:nvPr/>
        </p:nvSpPr>
        <p:spPr>
          <a:xfrm>
            <a:off x="4759325" y="3003550"/>
            <a:ext cx="1835150" cy="992188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30" name="Shape 1437"/>
          <p:cNvSpPr txBox="1"/>
          <p:nvPr/>
        </p:nvSpPr>
        <p:spPr>
          <a:xfrm>
            <a:off x="4900613" y="2649538"/>
            <a:ext cx="1550987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Название показателя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31" name="Shape 1436"/>
          <p:cNvSpPr txBox="1"/>
          <p:nvPr/>
        </p:nvSpPr>
        <p:spPr>
          <a:xfrm>
            <a:off x="6932613" y="3003550"/>
            <a:ext cx="1835150" cy="992188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32" name="Shape 1437"/>
          <p:cNvSpPr txBox="1"/>
          <p:nvPr/>
        </p:nvSpPr>
        <p:spPr>
          <a:xfrm>
            <a:off x="7075488" y="2649538"/>
            <a:ext cx="1550987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Название показателя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33" name="Shape 1436"/>
          <p:cNvSpPr txBox="1"/>
          <p:nvPr/>
        </p:nvSpPr>
        <p:spPr>
          <a:xfrm>
            <a:off x="2643188" y="3003550"/>
            <a:ext cx="1835150" cy="992188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34" name="Shape 1437"/>
          <p:cNvSpPr txBox="1"/>
          <p:nvPr/>
        </p:nvSpPr>
        <p:spPr>
          <a:xfrm>
            <a:off x="2786063" y="2649538"/>
            <a:ext cx="1550987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Название показателя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17430" name="Shape 1538"/>
          <p:cNvSpPr txBox="1">
            <a:spLocks noChangeArrowheads="1"/>
          </p:cNvSpPr>
          <p:nvPr/>
        </p:nvSpPr>
        <p:spPr bwMode="auto">
          <a:xfrm>
            <a:off x="1252538" y="288925"/>
            <a:ext cx="659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</a:pPr>
            <a:r>
              <a:rPr lang="ru-RU" altLang="ru-RU" sz="2600" b="1">
                <a:latin typeface="Arial" pitchFamily="34" charset="0"/>
                <a:sym typeface="Montserrat" charset="-52"/>
              </a:rPr>
              <a:t>Редактируемые графики, таблицы</a:t>
            </a:r>
            <a:endParaRPr lang="en-US" altLang="ru-RU" sz="2600" b="1">
              <a:latin typeface="Arial" pitchFamily="34" charset="0"/>
              <a:sym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846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3"/>
          <p:cNvGraphicFramePr>
            <a:graphicFrameLocks/>
          </p:cNvGraphicFramePr>
          <p:nvPr/>
        </p:nvGraphicFramePr>
        <p:xfrm>
          <a:off x="1620838" y="173038"/>
          <a:ext cx="5878512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5877053" imgH="3511600" progId="Excel.Chart.8">
                  <p:embed/>
                </p:oleObj>
              </mc:Choice>
              <mc:Fallback>
                <p:oleObj r:id="rId5" imgW="5877053" imgH="3511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73038"/>
                        <a:ext cx="5878512" cy="350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1462"/>
          <p:cNvSpPr/>
          <p:nvPr/>
        </p:nvSpPr>
        <p:spPr>
          <a:xfrm>
            <a:off x="6411913" y="3962400"/>
            <a:ext cx="138112" cy="138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Arial" panose="020B0604020202020204" pitchFamily="34" charset="0"/>
              <a:ea typeface="Montserrat"/>
              <a:sym typeface="Montserrat"/>
            </a:endParaRPr>
          </a:p>
        </p:txBody>
      </p:sp>
      <p:sp>
        <p:nvSpPr>
          <p:cNvPr id="10" name="Shape 1437"/>
          <p:cNvSpPr txBox="1"/>
          <p:nvPr/>
        </p:nvSpPr>
        <p:spPr>
          <a:xfrm>
            <a:off x="6686550" y="3929063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Название показателя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11" name="Shape 1462"/>
          <p:cNvSpPr/>
          <p:nvPr/>
        </p:nvSpPr>
        <p:spPr>
          <a:xfrm>
            <a:off x="3586163" y="3962400"/>
            <a:ext cx="136525" cy="1381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Arial" panose="020B0604020202020204" pitchFamily="34" charset="0"/>
              <a:ea typeface="Montserrat"/>
              <a:sym typeface="Montserrat"/>
            </a:endParaRPr>
          </a:p>
        </p:txBody>
      </p:sp>
      <p:sp>
        <p:nvSpPr>
          <p:cNvPr id="12" name="Shape 1437"/>
          <p:cNvSpPr txBox="1"/>
          <p:nvPr/>
        </p:nvSpPr>
        <p:spPr>
          <a:xfrm>
            <a:off x="3859213" y="3929063"/>
            <a:ext cx="1550987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Название показателя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  <p:sp>
        <p:nvSpPr>
          <p:cNvPr id="13" name="Shape 1462"/>
          <p:cNvSpPr/>
          <p:nvPr/>
        </p:nvSpPr>
        <p:spPr>
          <a:xfrm>
            <a:off x="1063625" y="3962400"/>
            <a:ext cx="136525" cy="138113"/>
          </a:xfrm>
          <a:prstGeom prst="rect">
            <a:avLst/>
          </a:prstGeom>
          <a:solidFill>
            <a:srgbClr val="007337"/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Arial" panose="020B0604020202020204" pitchFamily="34" charset="0"/>
              <a:ea typeface="Montserrat"/>
              <a:sym typeface="Montserrat"/>
            </a:endParaRPr>
          </a:p>
        </p:txBody>
      </p:sp>
      <p:sp>
        <p:nvSpPr>
          <p:cNvPr id="14" name="Shape 1437"/>
          <p:cNvSpPr txBox="1"/>
          <p:nvPr/>
        </p:nvSpPr>
        <p:spPr>
          <a:xfrm>
            <a:off x="1336675" y="3929063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Arial" panose="020B0604020202020204" pitchFamily="34" charset="0"/>
                <a:sym typeface="Montserrat"/>
              </a:rPr>
              <a:t>Название показателя</a:t>
            </a:r>
            <a:endParaRPr lang="en-US" sz="1055" dirty="0">
              <a:latin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273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660400"/>
            <a:ext cx="9317038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050" y="-660400"/>
            <a:ext cx="9317038" cy="1023938"/>
          </a:xfrm>
          <a:prstGeom prst="rect">
            <a:avLst/>
          </a:prstGeom>
          <a:gradFill>
            <a:gsLst>
              <a:gs pos="0">
                <a:schemeClr val="bg1"/>
              </a:gs>
              <a:gs pos="78000">
                <a:srgbClr val="FFFFFF"/>
              </a:gs>
              <a:gs pos="83746">
                <a:srgbClr val="FFFFFF">
                  <a:alpha val="88000"/>
                </a:srgbClr>
              </a:gs>
              <a:gs pos="91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-19050" y="4237038"/>
            <a:ext cx="9317038" cy="990600"/>
          </a:xfrm>
          <a:prstGeom prst="rect">
            <a:avLst/>
          </a:prstGeom>
          <a:gradFill>
            <a:gsLst>
              <a:gs pos="0">
                <a:schemeClr val="bg1"/>
              </a:gs>
              <a:gs pos="72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9397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57" y="-475997"/>
            <a:ext cx="11271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Прямоугольник 2"/>
          <p:cNvSpPr>
            <a:spLocks noChangeArrowheads="1"/>
          </p:cNvSpPr>
          <p:nvPr/>
        </p:nvSpPr>
        <p:spPr bwMode="auto">
          <a:xfrm>
            <a:off x="322667" y="-591994"/>
            <a:ext cx="8033642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9991" tIns="45719" rIns="359991" bIns="45719">
            <a:spAutoFit/>
          </a:bodyPr>
          <a:lstStyle>
            <a:lvl1pPr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«</a:t>
            </a:r>
            <a:r>
              <a:rPr lang="ru-RU" altLang="ru-RU" b="1" dirty="0">
                <a:solidFill>
                  <a:srgbClr val="000000"/>
                </a:solidFill>
                <a:latin typeface="Arial" pitchFamily="34" charset="0"/>
              </a:rPr>
              <a:t>Белгородский государственный национальный исследовательский университет» </a:t>
            </a:r>
          </a:p>
        </p:txBody>
      </p:sp>
      <p:sp>
        <p:nvSpPr>
          <p:cNvPr id="59399" name="Прямоугольник 2"/>
          <p:cNvSpPr>
            <a:spLocks noChangeArrowheads="1"/>
          </p:cNvSpPr>
          <p:nvPr/>
        </p:nvSpPr>
        <p:spPr bwMode="auto">
          <a:xfrm>
            <a:off x="9525" y="4518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indent="-4572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9pPr>
          </a:lstStyle>
          <a:p>
            <a:pPr eaLnBrk="1" fontAlgn="ctr" latinLnBrk="1" hangingPunct="1"/>
            <a:endParaRPr lang="ru-RU" altLang="ru-RU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0" name="Прямоугольник 2"/>
          <p:cNvSpPr>
            <a:spLocks noChangeArrowheads="1"/>
          </p:cNvSpPr>
          <p:nvPr/>
        </p:nvSpPr>
        <p:spPr bwMode="auto">
          <a:xfrm>
            <a:off x="158750" y="4478338"/>
            <a:ext cx="68532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cs typeface="Arial" pitchFamily="34" charset="0"/>
              </a:defRPr>
            </a:lvl9pPr>
          </a:lstStyle>
          <a:p>
            <a:r>
              <a:rPr lang="ru-RU" altLang="ru-RU" sz="1200" b="1">
                <a:latin typeface="Arial" pitchFamily="34" charset="0"/>
              </a:rPr>
              <a:t>ФИО выступающего, наименование структурного подразделения</a:t>
            </a:r>
          </a:p>
        </p:txBody>
      </p:sp>
      <p:sp>
        <p:nvSpPr>
          <p:cNvPr id="59401" name="Прямоугольник 2"/>
          <p:cNvSpPr>
            <a:spLocks noChangeArrowheads="1"/>
          </p:cNvSpPr>
          <p:nvPr/>
        </p:nvSpPr>
        <p:spPr bwMode="auto">
          <a:xfrm>
            <a:off x="442913" y="950913"/>
            <a:ext cx="349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Название презентации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630" y="-496933"/>
            <a:ext cx="1883358" cy="37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7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462"/>
          <p:cNvSpPr/>
          <p:nvPr/>
        </p:nvSpPr>
        <p:spPr>
          <a:xfrm>
            <a:off x="6411913" y="3962400"/>
            <a:ext cx="138112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Shape 1437"/>
          <p:cNvSpPr txBox="1"/>
          <p:nvPr/>
        </p:nvSpPr>
        <p:spPr>
          <a:xfrm>
            <a:off x="6686550" y="3929063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Raleway ExtraBold" panose="020B0903030101060003" pitchFamily="34" charset="-52"/>
                <a:sym typeface="Montserrat"/>
              </a:rPr>
              <a:t>Название показателя</a:t>
            </a:r>
            <a:endParaRPr lang="en-US" sz="1055" dirty="0">
              <a:latin typeface="Raleway Black" panose="020B0A03030101060003" pitchFamily="34" charset="0"/>
              <a:sym typeface="Montserrat"/>
            </a:endParaRPr>
          </a:p>
        </p:txBody>
      </p:sp>
      <p:sp>
        <p:nvSpPr>
          <p:cNvPr id="36" name="Shape 1462"/>
          <p:cNvSpPr/>
          <p:nvPr/>
        </p:nvSpPr>
        <p:spPr>
          <a:xfrm>
            <a:off x="3586163" y="3962400"/>
            <a:ext cx="136525" cy="138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Shape 1437"/>
          <p:cNvSpPr txBox="1"/>
          <p:nvPr/>
        </p:nvSpPr>
        <p:spPr>
          <a:xfrm>
            <a:off x="3859213" y="3929063"/>
            <a:ext cx="1550987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Raleway ExtraBold" panose="020B0903030101060003" pitchFamily="34" charset="-52"/>
                <a:sym typeface="Montserrat"/>
              </a:rPr>
              <a:t>Название показателя</a:t>
            </a:r>
            <a:endParaRPr lang="en-US" sz="1055" dirty="0">
              <a:latin typeface="Raleway Black" panose="020B0A03030101060003" pitchFamily="34" charset="0"/>
              <a:sym typeface="Montserrat"/>
            </a:endParaRPr>
          </a:p>
        </p:txBody>
      </p:sp>
      <p:sp>
        <p:nvSpPr>
          <p:cNvPr id="38" name="Shape 1462"/>
          <p:cNvSpPr/>
          <p:nvPr/>
        </p:nvSpPr>
        <p:spPr>
          <a:xfrm>
            <a:off x="1063625" y="3962400"/>
            <a:ext cx="136525" cy="138113"/>
          </a:xfrm>
          <a:prstGeom prst="rect">
            <a:avLst/>
          </a:prstGeom>
          <a:solidFill>
            <a:srgbClr val="007337"/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Shape 1437"/>
          <p:cNvSpPr txBox="1"/>
          <p:nvPr/>
        </p:nvSpPr>
        <p:spPr>
          <a:xfrm>
            <a:off x="1336675" y="3929063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latin typeface="Raleway ExtraBold" panose="020B0903030101060003" pitchFamily="34" charset="-52"/>
                <a:sym typeface="Montserrat"/>
              </a:rPr>
              <a:t>Название показателя</a:t>
            </a:r>
            <a:endParaRPr lang="en-US" sz="1055" dirty="0">
              <a:latin typeface="Raleway Black" panose="020B0A03030101060003" pitchFamily="34" charset="0"/>
              <a:sym typeface="Montserrat"/>
            </a:endParaRPr>
          </a:p>
        </p:txBody>
      </p:sp>
      <p:graphicFrame>
        <p:nvGraphicFramePr>
          <p:cNvPr id="19464" name="Диаграмма 50"/>
          <p:cNvGraphicFramePr>
            <a:graphicFrameLocks/>
          </p:cNvGraphicFramePr>
          <p:nvPr/>
        </p:nvGraphicFramePr>
        <p:xfrm>
          <a:off x="1595438" y="46038"/>
          <a:ext cx="7243762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5" imgW="7254869" imgH="3627434" progId="Excel.Chart.8">
                  <p:embed/>
                </p:oleObj>
              </mc:Choice>
              <mc:Fallback>
                <p:oleObj name="Диаграмма" r:id="rId5" imgW="7254869" imgH="36274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46038"/>
                        <a:ext cx="7243762" cy="362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8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Диаграмма 1"/>
          <p:cNvGraphicFramePr>
            <a:graphicFrameLocks/>
          </p:cNvGraphicFramePr>
          <p:nvPr/>
        </p:nvGraphicFramePr>
        <p:xfrm>
          <a:off x="-152400" y="565150"/>
          <a:ext cx="4095750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иаграмма" r:id="rId5" imgW="4096867" imgH="3700593" progId="Excel.Chart.8">
                  <p:embed/>
                </p:oleObj>
              </mc:Choice>
              <mc:Fallback>
                <p:oleObj name="Диаграмма" r:id="rId5" imgW="4096867" imgH="37005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565150"/>
                        <a:ext cx="4095750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hape 1437"/>
          <p:cNvSpPr txBox="1"/>
          <p:nvPr/>
        </p:nvSpPr>
        <p:spPr>
          <a:xfrm>
            <a:off x="4291013" y="1247775"/>
            <a:ext cx="1550987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chemeClr val="accent3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chemeClr val="accent3"/>
              </a:solidFill>
              <a:latin typeface="+mj-lt"/>
              <a:sym typeface="Montserrat"/>
            </a:endParaRPr>
          </a:p>
        </p:txBody>
      </p:sp>
      <p:sp>
        <p:nvSpPr>
          <p:cNvPr id="6" name="Shape 1437"/>
          <p:cNvSpPr txBox="1"/>
          <p:nvPr/>
        </p:nvSpPr>
        <p:spPr>
          <a:xfrm>
            <a:off x="4275138" y="2430463"/>
            <a:ext cx="1550987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rgbClr val="007337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rgbClr val="007337"/>
              </a:solidFill>
              <a:latin typeface="+mj-lt"/>
              <a:sym typeface="Montserrat"/>
            </a:endParaRPr>
          </a:p>
        </p:txBody>
      </p:sp>
      <p:sp>
        <p:nvSpPr>
          <p:cNvPr id="7" name="Shape 1462"/>
          <p:cNvSpPr/>
          <p:nvPr/>
        </p:nvSpPr>
        <p:spPr>
          <a:xfrm>
            <a:off x="4929188" y="2089150"/>
            <a:ext cx="246062" cy="246063"/>
          </a:xfrm>
          <a:prstGeom prst="rect">
            <a:avLst/>
          </a:prstGeom>
          <a:solidFill>
            <a:srgbClr val="007337"/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1462"/>
          <p:cNvSpPr/>
          <p:nvPr/>
        </p:nvSpPr>
        <p:spPr>
          <a:xfrm>
            <a:off x="4949825" y="908050"/>
            <a:ext cx="247650" cy="246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Shape 1436"/>
          <p:cNvSpPr txBox="1"/>
          <p:nvPr/>
        </p:nvSpPr>
        <p:spPr>
          <a:xfrm>
            <a:off x="6048375" y="3281363"/>
            <a:ext cx="2935288" cy="512762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12" name="Shape 1437"/>
          <p:cNvSpPr txBox="1"/>
          <p:nvPr/>
        </p:nvSpPr>
        <p:spPr>
          <a:xfrm>
            <a:off x="4254500" y="3622675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chemeClr val="accent4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chemeClr val="accent4"/>
              </a:solidFill>
              <a:latin typeface="+mj-lt"/>
              <a:sym typeface="Montserrat"/>
            </a:endParaRPr>
          </a:p>
        </p:txBody>
      </p:sp>
      <p:sp>
        <p:nvSpPr>
          <p:cNvPr id="13" name="Shape 1462"/>
          <p:cNvSpPr/>
          <p:nvPr/>
        </p:nvSpPr>
        <p:spPr>
          <a:xfrm>
            <a:off x="4908550" y="3281363"/>
            <a:ext cx="246063" cy="246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48220" tIns="24103" rIns="48220" bIns="24103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Shape 1436"/>
          <p:cNvSpPr txBox="1"/>
          <p:nvPr/>
        </p:nvSpPr>
        <p:spPr>
          <a:xfrm>
            <a:off x="6048375" y="2154238"/>
            <a:ext cx="2935288" cy="514350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15" name="Shape 1436"/>
          <p:cNvSpPr txBox="1"/>
          <p:nvPr/>
        </p:nvSpPr>
        <p:spPr>
          <a:xfrm>
            <a:off x="6048375" y="908050"/>
            <a:ext cx="2935288" cy="512763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967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593"/>
          <p:cNvGraphicFramePr>
            <a:graphicFrameLocks noGrp="1"/>
          </p:cNvGraphicFramePr>
          <p:nvPr/>
        </p:nvGraphicFramePr>
        <p:xfrm>
          <a:off x="288925" y="349250"/>
          <a:ext cx="8542338" cy="3641725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  <a:gridCol w="1423987">
                  <a:extLst>
                    <a:ext uri="{9D8B030D-6E8A-4147-A177-3AD203B41FA5}"/>
                  </a:extLst>
                </a:gridCol>
                <a:gridCol w="1423988">
                  <a:extLst>
                    <a:ext uri="{9D8B030D-6E8A-4147-A177-3AD203B41FA5}"/>
                  </a:extLst>
                </a:gridCol>
                <a:gridCol w="1423987">
                  <a:extLst>
                    <a:ext uri="{9D8B030D-6E8A-4147-A177-3AD203B41FA5}"/>
                  </a:extLst>
                </a:gridCol>
                <a:gridCol w="1423988">
                  <a:extLst>
                    <a:ext uri="{9D8B030D-6E8A-4147-A177-3AD203B41FA5}"/>
                  </a:extLst>
                </a:gridCol>
              </a:tblGrid>
              <a:tr h="54610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КОЛОНКА ОДИН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КОЛОНКА ДВА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КОЛОНКА ТРИ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КОЛОНКА ЧЕТЫРЕ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КОЛОНКА ПЯТЬ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ОДИН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ДВА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ТРИ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ЧЕТЫРЕ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ПЯТЬ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ШЕСТЬ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542925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ВСЕГО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08"/>
          <p:cNvSpPr/>
          <p:nvPr/>
        </p:nvSpPr>
        <p:spPr>
          <a:xfrm>
            <a:off x="333375" y="336550"/>
            <a:ext cx="698500" cy="50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59750"/>
                </a:moveTo>
                <a:lnTo>
                  <a:pt x="10366" y="33750"/>
                </a:lnTo>
                <a:lnTo>
                  <a:pt x="60000" y="7750"/>
                </a:lnTo>
                <a:lnTo>
                  <a:pt x="109638" y="33750"/>
                </a:lnTo>
                <a:cubicBezTo>
                  <a:pt x="109638" y="33750"/>
                  <a:pt x="60000" y="59750"/>
                  <a:pt x="60000" y="59750"/>
                </a:cubicBezTo>
                <a:close/>
                <a:moveTo>
                  <a:pt x="100172" y="96194"/>
                </a:moveTo>
                <a:lnTo>
                  <a:pt x="82411" y="90088"/>
                </a:lnTo>
                <a:lnTo>
                  <a:pt x="82400" y="90161"/>
                </a:lnTo>
                <a:cubicBezTo>
                  <a:pt x="82205" y="90100"/>
                  <a:pt x="82027" y="90000"/>
                  <a:pt x="81816" y="90000"/>
                </a:cubicBezTo>
                <a:cubicBezTo>
                  <a:pt x="81261" y="90000"/>
                  <a:pt x="80766" y="90283"/>
                  <a:pt x="80333" y="90688"/>
                </a:cubicBezTo>
                <a:lnTo>
                  <a:pt x="80305" y="90627"/>
                </a:lnTo>
                <a:lnTo>
                  <a:pt x="60111" y="111450"/>
                </a:lnTo>
                <a:lnTo>
                  <a:pt x="42544" y="90744"/>
                </a:lnTo>
                <a:lnTo>
                  <a:pt x="42516" y="90800"/>
                </a:lnTo>
                <a:cubicBezTo>
                  <a:pt x="42061" y="90327"/>
                  <a:pt x="41522" y="90000"/>
                  <a:pt x="40911" y="90000"/>
                </a:cubicBezTo>
                <a:cubicBezTo>
                  <a:pt x="40705" y="90000"/>
                  <a:pt x="40522" y="90100"/>
                  <a:pt x="40327" y="90161"/>
                </a:cubicBezTo>
                <a:lnTo>
                  <a:pt x="40316" y="90088"/>
                </a:lnTo>
                <a:lnTo>
                  <a:pt x="22294" y="96283"/>
                </a:lnTo>
                <a:lnTo>
                  <a:pt x="26483" y="50194"/>
                </a:lnTo>
                <a:lnTo>
                  <a:pt x="58827" y="67133"/>
                </a:lnTo>
                <a:lnTo>
                  <a:pt x="58838" y="67111"/>
                </a:lnTo>
                <a:cubicBezTo>
                  <a:pt x="59194" y="67344"/>
                  <a:pt x="59577" y="67500"/>
                  <a:pt x="60000" y="67500"/>
                </a:cubicBezTo>
                <a:cubicBezTo>
                  <a:pt x="60422" y="67500"/>
                  <a:pt x="60811" y="67344"/>
                  <a:pt x="61161" y="67111"/>
                </a:cubicBezTo>
                <a:lnTo>
                  <a:pt x="61172" y="67133"/>
                </a:lnTo>
                <a:lnTo>
                  <a:pt x="93872" y="50005"/>
                </a:lnTo>
                <a:cubicBezTo>
                  <a:pt x="93872" y="50005"/>
                  <a:pt x="100172" y="96194"/>
                  <a:pt x="100172" y="96194"/>
                </a:cubicBezTo>
                <a:close/>
                <a:moveTo>
                  <a:pt x="120000" y="33750"/>
                </a:moveTo>
                <a:cubicBezTo>
                  <a:pt x="120000" y="32255"/>
                  <a:pt x="119355" y="30994"/>
                  <a:pt x="118438" y="30388"/>
                </a:cubicBezTo>
                <a:lnTo>
                  <a:pt x="118444" y="30366"/>
                </a:lnTo>
                <a:lnTo>
                  <a:pt x="118366" y="30322"/>
                </a:lnTo>
                <a:cubicBezTo>
                  <a:pt x="118338" y="30305"/>
                  <a:pt x="118311" y="30294"/>
                  <a:pt x="118288" y="30283"/>
                </a:cubicBezTo>
                <a:lnTo>
                  <a:pt x="61172" y="366"/>
                </a:lnTo>
                <a:lnTo>
                  <a:pt x="61161" y="388"/>
                </a:lnTo>
                <a:cubicBezTo>
                  <a:pt x="60811" y="155"/>
                  <a:pt x="60422" y="0"/>
                  <a:pt x="60000" y="0"/>
                </a:cubicBezTo>
                <a:cubicBezTo>
                  <a:pt x="59577" y="0"/>
                  <a:pt x="59194" y="155"/>
                  <a:pt x="58838" y="388"/>
                </a:cubicBezTo>
                <a:lnTo>
                  <a:pt x="58827" y="366"/>
                </a:lnTo>
                <a:lnTo>
                  <a:pt x="1716" y="30283"/>
                </a:lnTo>
                <a:cubicBezTo>
                  <a:pt x="1688" y="30294"/>
                  <a:pt x="1661" y="30305"/>
                  <a:pt x="1638" y="30322"/>
                </a:cubicBezTo>
                <a:lnTo>
                  <a:pt x="1555" y="30366"/>
                </a:lnTo>
                <a:lnTo>
                  <a:pt x="1561" y="30388"/>
                </a:lnTo>
                <a:cubicBezTo>
                  <a:pt x="644" y="30994"/>
                  <a:pt x="0" y="32255"/>
                  <a:pt x="0" y="33750"/>
                </a:cubicBezTo>
                <a:cubicBezTo>
                  <a:pt x="0" y="35244"/>
                  <a:pt x="644" y="36505"/>
                  <a:pt x="1561" y="37111"/>
                </a:cubicBezTo>
                <a:lnTo>
                  <a:pt x="1555" y="37133"/>
                </a:lnTo>
                <a:lnTo>
                  <a:pt x="1638" y="37177"/>
                </a:lnTo>
                <a:cubicBezTo>
                  <a:pt x="1661" y="37194"/>
                  <a:pt x="1688" y="37205"/>
                  <a:pt x="1716" y="37216"/>
                </a:cubicBezTo>
                <a:lnTo>
                  <a:pt x="6833" y="39900"/>
                </a:lnTo>
                <a:lnTo>
                  <a:pt x="3377" y="75572"/>
                </a:lnTo>
                <a:cubicBezTo>
                  <a:pt x="1394" y="76694"/>
                  <a:pt x="0" y="79372"/>
                  <a:pt x="0" y="82500"/>
                </a:cubicBezTo>
                <a:cubicBezTo>
                  <a:pt x="0" y="86644"/>
                  <a:pt x="2438" y="90000"/>
                  <a:pt x="5455" y="90000"/>
                </a:cubicBezTo>
                <a:cubicBezTo>
                  <a:pt x="8466" y="90000"/>
                  <a:pt x="10911" y="86644"/>
                  <a:pt x="10911" y="82500"/>
                </a:cubicBezTo>
                <a:cubicBezTo>
                  <a:pt x="10911" y="80088"/>
                  <a:pt x="10066" y="77966"/>
                  <a:pt x="8777" y="76594"/>
                </a:cubicBezTo>
                <a:lnTo>
                  <a:pt x="12072" y="42644"/>
                </a:lnTo>
                <a:lnTo>
                  <a:pt x="21233" y="47444"/>
                </a:lnTo>
                <a:lnTo>
                  <a:pt x="16388" y="100750"/>
                </a:lnTo>
                <a:lnTo>
                  <a:pt x="16433" y="100766"/>
                </a:lnTo>
                <a:cubicBezTo>
                  <a:pt x="16416" y="100927"/>
                  <a:pt x="16361" y="101072"/>
                  <a:pt x="16361" y="101250"/>
                </a:cubicBezTo>
                <a:cubicBezTo>
                  <a:pt x="16361" y="103322"/>
                  <a:pt x="17583" y="105000"/>
                  <a:pt x="19088" y="105000"/>
                </a:cubicBezTo>
                <a:cubicBezTo>
                  <a:pt x="19300" y="105000"/>
                  <a:pt x="19477" y="104911"/>
                  <a:pt x="19672" y="104850"/>
                </a:cubicBezTo>
                <a:lnTo>
                  <a:pt x="19683" y="104911"/>
                </a:lnTo>
                <a:lnTo>
                  <a:pt x="40211" y="97850"/>
                </a:lnTo>
                <a:lnTo>
                  <a:pt x="58366" y="119250"/>
                </a:lnTo>
                <a:lnTo>
                  <a:pt x="58388" y="119200"/>
                </a:lnTo>
                <a:cubicBezTo>
                  <a:pt x="58850" y="119672"/>
                  <a:pt x="59388" y="120000"/>
                  <a:pt x="60000" y="120000"/>
                </a:cubicBezTo>
                <a:cubicBezTo>
                  <a:pt x="60561" y="120000"/>
                  <a:pt x="61050" y="119711"/>
                  <a:pt x="61488" y="119311"/>
                </a:cubicBezTo>
                <a:lnTo>
                  <a:pt x="61511" y="119372"/>
                </a:lnTo>
                <a:lnTo>
                  <a:pt x="82411" y="97816"/>
                </a:lnTo>
                <a:lnTo>
                  <a:pt x="103044" y="104911"/>
                </a:lnTo>
                <a:lnTo>
                  <a:pt x="103055" y="104838"/>
                </a:lnTo>
                <a:cubicBezTo>
                  <a:pt x="103250" y="104900"/>
                  <a:pt x="103433" y="105000"/>
                  <a:pt x="103638" y="105000"/>
                </a:cubicBezTo>
                <a:cubicBezTo>
                  <a:pt x="105144" y="105000"/>
                  <a:pt x="106361" y="103322"/>
                  <a:pt x="106361" y="101250"/>
                </a:cubicBezTo>
                <a:cubicBezTo>
                  <a:pt x="106361" y="101005"/>
                  <a:pt x="106305" y="100794"/>
                  <a:pt x="106277" y="100566"/>
                </a:cubicBezTo>
                <a:lnTo>
                  <a:pt x="106316" y="100555"/>
                </a:lnTo>
                <a:lnTo>
                  <a:pt x="99055" y="47294"/>
                </a:lnTo>
                <a:lnTo>
                  <a:pt x="118288" y="37216"/>
                </a:lnTo>
                <a:cubicBezTo>
                  <a:pt x="118311" y="37205"/>
                  <a:pt x="118338" y="37194"/>
                  <a:pt x="118366" y="37177"/>
                </a:cubicBezTo>
                <a:lnTo>
                  <a:pt x="118444" y="37133"/>
                </a:lnTo>
                <a:lnTo>
                  <a:pt x="118438" y="37111"/>
                </a:lnTo>
                <a:cubicBezTo>
                  <a:pt x="119355" y="36505"/>
                  <a:pt x="120000" y="35244"/>
                  <a:pt x="120000" y="33750"/>
                </a:cubicBezTo>
              </a:path>
            </a:pathLst>
          </a:custGeom>
          <a:solidFill>
            <a:srgbClr val="007337"/>
          </a:solidFill>
          <a:ln>
            <a:noFill/>
          </a:ln>
        </p:spPr>
        <p:txBody>
          <a:bodyPr lIns="20082" tIns="20082" rIns="20082" bIns="20082" anchor="ctr"/>
          <a:lstStyle/>
          <a:p>
            <a:pPr>
              <a:spcBef>
                <a:spcPts val="0"/>
              </a:spcBef>
              <a:defRPr/>
            </a:pPr>
            <a:endParaRPr sz="1582">
              <a:solidFill>
                <a:schemeClr val="dk2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7" name="Shape 1609"/>
          <p:cNvSpPr/>
          <p:nvPr/>
        </p:nvSpPr>
        <p:spPr>
          <a:xfrm>
            <a:off x="393700" y="2884488"/>
            <a:ext cx="585788" cy="53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272" y="45000"/>
                </a:moveTo>
                <a:cubicBezTo>
                  <a:pt x="82755" y="45000"/>
                  <a:pt x="79088" y="49033"/>
                  <a:pt x="79088" y="54000"/>
                </a:cubicBezTo>
                <a:cubicBezTo>
                  <a:pt x="79088" y="58972"/>
                  <a:pt x="82755" y="63000"/>
                  <a:pt x="87272" y="63000"/>
                </a:cubicBezTo>
                <a:cubicBezTo>
                  <a:pt x="91788" y="63000"/>
                  <a:pt x="95455" y="58972"/>
                  <a:pt x="95455" y="54000"/>
                </a:cubicBezTo>
                <a:cubicBezTo>
                  <a:pt x="95455" y="49033"/>
                  <a:pt x="91788" y="45000"/>
                  <a:pt x="87272" y="45000"/>
                </a:cubicBezTo>
                <a:moveTo>
                  <a:pt x="60000" y="102000"/>
                </a:moveTo>
                <a:cubicBezTo>
                  <a:pt x="54800" y="102000"/>
                  <a:pt x="49566" y="101316"/>
                  <a:pt x="44433" y="99972"/>
                </a:cubicBezTo>
                <a:cubicBezTo>
                  <a:pt x="44016" y="99861"/>
                  <a:pt x="43588" y="99805"/>
                  <a:pt x="43166" y="99805"/>
                </a:cubicBezTo>
                <a:cubicBezTo>
                  <a:pt x="42477" y="99805"/>
                  <a:pt x="41788" y="99950"/>
                  <a:pt x="41144" y="100238"/>
                </a:cubicBezTo>
                <a:lnTo>
                  <a:pt x="18622" y="110144"/>
                </a:lnTo>
                <a:lnTo>
                  <a:pt x="22294" y="92972"/>
                </a:lnTo>
                <a:cubicBezTo>
                  <a:pt x="22766" y="90772"/>
                  <a:pt x="22066" y="88466"/>
                  <a:pt x="20494" y="87011"/>
                </a:cubicBezTo>
                <a:cubicBezTo>
                  <a:pt x="10800" y="78027"/>
                  <a:pt x="5455" y="66300"/>
                  <a:pt x="5455" y="54000"/>
                </a:cubicBezTo>
                <a:cubicBezTo>
                  <a:pt x="5455" y="27533"/>
                  <a:pt x="29927" y="6000"/>
                  <a:pt x="60000" y="6000"/>
                </a:cubicBezTo>
                <a:cubicBezTo>
                  <a:pt x="90077" y="6000"/>
                  <a:pt x="114544" y="27533"/>
                  <a:pt x="114544" y="54000"/>
                </a:cubicBezTo>
                <a:cubicBezTo>
                  <a:pt x="114544" y="80466"/>
                  <a:pt x="90077" y="102000"/>
                  <a:pt x="60000" y="102000"/>
                </a:cubicBezTo>
                <a:moveTo>
                  <a:pt x="60000" y="0"/>
                </a:moveTo>
                <a:cubicBezTo>
                  <a:pt x="26861" y="0"/>
                  <a:pt x="0" y="24177"/>
                  <a:pt x="0" y="54000"/>
                </a:cubicBezTo>
                <a:cubicBezTo>
                  <a:pt x="0" y="68627"/>
                  <a:pt x="6488" y="81877"/>
                  <a:pt x="16983" y="91600"/>
                </a:cubicBezTo>
                <a:lnTo>
                  <a:pt x="10911" y="120000"/>
                </a:lnTo>
                <a:lnTo>
                  <a:pt x="43166" y="105811"/>
                </a:lnTo>
                <a:cubicBezTo>
                  <a:pt x="48511" y="107211"/>
                  <a:pt x="54150" y="108000"/>
                  <a:pt x="60000" y="108000"/>
                </a:cubicBezTo>
                <a:cubicBezTo>
                  <a:pt x="93138" y="108000"/>
                  <a:pt x="120000" y="83827"/>
                  <a:pt x="120000" y="54000"/>
                </a:cubicBezTo>
                <a:cubicBezTo>
                  <a:pt x="120000" y="24177"/>
                  <a:pt x="93138" y="0"/>
                  <a:pt x="60000" y="0"/>
                </a:cubicBezTo>
                <a:moveTo>
                  <a:pt x="60000" y="45000"/>
                </a:moveTo>
                <a:cubicBezTo>
                  <a:pt x="55483" y="45000"/>
                  <a:pt x="51816" y="49033"/>
                  <a:pt x="51816" y="54000"/>
                </a:cubicBezTo>
                <a:cubicBezTo>
                  <a:pt x="51816" y="58972"/>
                  <a:pt x="55483" y="63000"/>
                  <a:pt x="60000" y="63000"/>
                </a:cubicBezTo>
                <a:cubicBezTo>
                  <a:pt x="64516" y="63000"/>
                  <a:pt x="68183" y="58972"/>
                  <a:pt x="68183" y="54000"/>
                </a:cubicBezTo>
                <a:cubicBezTo>
                  <a:pt x="68183" y="49033"/>
                  <a:pt x="64516" y="45000"/>
                  <a:pt x="60000" y="45000"/>
                </a:cubicBezTo>
                <a:moveTo>
                  <a:pt x="32727" y="45000"/>
                </a:moveTo>
                <a:cubicBezTo>
                  <a:pt x="28211" y="45000"/>
                  <a:pt x="24544" y="49033"/>
                  <a:pt x="24544" y="54000"/>
                </a:cubicBezTo>
                <a:cubicBezTo>
                  <a:pt x="24544" y="58972"/>
                  <a:pt x="28211" y="63000"/>
                  <a:pt x="32727" y="63000"/>
                </a:cubicBezTo>
                <a:cubicBezTo>
                  <a:pt x="37244" y="63000"/>
                  <a:pt x="40911" y="58972"/>
                  <a:pt x="40911" y="54000"/>
                </a:cubicBezTo>
                <a:cubicBezTo>
                  <a:pt x="40911" y="49033"/>
                  <a:pt x="37244" y="45000"/>
                  <a:pt x="32727" y="45000"/>
                </a:cubicBezTo>
              </a:path>
            </a:pathLst>
          </a:custGeom>
          <a:solidFill>
            <a:srgbClr val="007337"/>
          </a:solidFill>
          <a:ln>
            <a:noFill/>
          </a:ln>
        </p:spPr>
        <p:txBody>
          <a:bodyPr lIns="20082" tIns="20082" rIns="20082" bIns="20082" anchor="ctr"/>
          <a:lstStyle/>
          <a:p>
            <a:pPr>
              <a:spcBef>
                <a:spcPts val="0"/>
              </a:spcBef>
              <a:defRPr/>
            </a:pPr>
            <a:endParaRPr sz="1582">
              <a:solidFill>
                <a:schemeClr val="dk2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8" name="Shape 1610"/>
          <p:cNvSpPr/>
          <p:nvPr/>
        </p:nvSpPr>
        <p:spPr>
          <a:xfrm>
            <a:off x="439738" y="1679575"/>
            <a:ext cx="508000" cy="50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55" y="38183"/>
                </a:moveTo>
                <a:lnTo>
                  <a:pt x="114544" y="38183"/>
                </a:lnTo>
                <a:lnTo>
                  <a:pt x="114544" y="43638"/>
                </a:lnTo>
                <a:lnTo>
                  <a:pt x="5455" y="43638"/>
                </a:lnTo>
                <a:cubicBezTo>
                  <a:pt x="5455" y="43638"/>
                  <a:pt x="5455" y="38183"/>
                  <a:pt x="5455" y="38183"/>
                </a:cubicBezTo>
                <a:close/>
                <a:moveTo>
                  <a:pt x="92727" y="49088"/>
                </a:moveTo>
                <a:lnTo>
                  <a:pt x="103638" y="49088"/>
                </a:lnTo>
                <a:lnTo>
                  <a:pt x="103638" y="98183"/>
                </a:lnTo>
                <a:lnTo>
                  <a:pt x="92727" y="98183"/>
                </a:lnTo>
                <a:cubicBezTo>
                  <a:pt x="92727" y="98183"/>
                  <a:pt x="92727" y="49088"/>
                  <a:pt x="92727" y="49088"/>
                </a:cubicBezTo>
                <a:close/>
                <a:moveTo>
                  <a:pt x="76361" y="49088"/>
                </a:moveTo>
                <a:lnTo>
                  <a:pt x="87272" y="49088"/>
                </a:lnTo>
                <a:lnTo>
                  <a:pt x="87272" y="98183"/>
                </a:lnTo>
                <a:lnTo>
                  <a:pt x="76361" y="98183"/>
                </a:lnTo>
                <a:cubicBezTo>
                  <a:pt x="76361" y="98183"/>
                  <a:pt x="76361" y="49088"/>
                  <a:pt x="76361" y="49088"/>
                </a:cubicBezTo>
                <a:close/>
                <a:moveTo>
                  <a:pt x="49088" y="49088"/>
                </a:moveTo>
                <a:lnTo>
                  <a:pt x="70911" y="49088"/>
                </a:lnTo>
                <a:lnTo>
                  <a:pt x="70911" y="98183"/>
                </a:lnTo>
                <a:lnTo>
                  <a:pt x="49088" y="98183"/>
                </a:lnTo>
                <a:cubicBezTo>
                  <a:pt x="49088" y="98183"/>
                  <a:pt x="49088" y="49088"/>
                  <a:pt x="49088" y="49088"/>
                </a:cubicBezTo>
                <a:close/>
                <a:moveTo>
                  <a:pt x="32727" y="49088"/>
                </a:moveTo>
                <a:lnTo>
                  <a:pt x="43638" y="49088"/>
                </a:lnTo>
                <a:lnTo>
                  <a:pt x="43638" y="98183"/>
                </a:lnTo>
                <a:lnTo>
                  <a:pt x="32727" y="98183"/>
                </a:lnTo>
                <a:cubicBezTo>
                  <a:pt x="32727" y="98183"/>
                  <a:pt x="32727" y="49088"/>
                  <a:pt x="32727" y="49088"/>
                </a:cubicBezTo>
                <a:close/>
                <a:moveTo>
                  <a:pt x="16361" y="49088"/>
                </a:moveTo>
                <a:lnTo>
                  <a:pt x="27272" y="49088"/>
                </a:lnTo>
                <a:lnTo>
                  <a:pt x="27272" y="98183"/>
                </a:lnTo>
                <a:lnTo>
                  <a:pt x="16361" y="98183"/>
                </a:lnTo>
                <a:cubicBezTo>
                  <a:pt x="16361" y="98183"/>
                  <a:pt x="16361" y="49088"/>
                  <a:pt x="16361" y="49088"/>
                </a:cubicBezTo>
                <a:close/>
                <a:moveTo>
                  <a:pt x="109850" y="103638"/>
                </a:moveTo>
                <a:lnTo>
                  <a:pt x="113488" y="114544"/>
                </a:lnTo>
                <a:lnTo>
                  <a:pt x="6511" y="114544"/>
                </a:lnTo>
                <a:lnTo>
                  <a:pt x="10150" y="103638"/>
                </a:lnTo>
                <a:cubicBezTo>
                  <a:pt x="10150" y="103638"/>
                  <a:pt x="109850" y="103638"/>
                  <a:pt x="109850" y="103638"/>
                </a:cubicBezTo>
                <a:close/>
                <a:moveTo>
                  <a:pt x="60000" y="5866"/>
                </a:moveTo>
                <a:lnTo>
                  <a:pt x="107005" y="32727"/>
                </a:lnTo>
                <a:lnTo>
                  <a:pt x="12994" y="32727"/>
                </a:lnTo>
                <a:cubicBezTo>
                  <a:pt x="12994" y="32727"/>
                  <a:pt x="60000" y="5866"/>
                  <a:pt x="60000" y="5866"/>
                </a:cubicBezTo>
                <a:close/>
                <a:moveTo>
                  <a:pt x="117272" y="49088"/>
                </a:moveTo>
                <a:cubicBezTo>
                  <a:pt x="118777" y="49088"/>
                  <a:pt x="120000" y="47872"/>
                  <a:pt x="120000" y="46361"/>
                </a:cubicBezTo>
                <a:lnTo>
                  <a:pt x="120000" y="35455"/>
                </a:lnTo>
                <a:cubicBezTo>
                  <a:pt x="120000" y="34444"/>
                  <a:pt x="119422" y="33594"/>
                  <a:pt x="118605" y="33127"/>
                </a:cubicBezTo>
                <a:lnTo>
                  <a:pt x="118627" y="33088"/>
                </a:lnTo>
                <a:lnTo>
                  <a:pt x="61355" y="361"/>
                </a:lnTo>
                <a:lnTo>
                  <a:pt x="61333" y="400"/>
                </a:lnTo>
                <a:cubicBezTo>
                  <a:pt x="60933" y="166"/>
                  <a:pt x="60494" y="0"/>
                  <a:pt x="60000" y="0"/>
                </a:cubicBezTo>
                <a:cubicBezTo>
                  <a:pt x="59505" y="0"/>
                  <a:pt x="59066" y="166"/>
                  <a:pt x="58666" y="400"/>
                </a:cubicBezTo>
                <a:lnTo>
                  <a:pt x="58644" y="361"/>
                </a:lnTo>
                <a:lnTo>
                  <a:pt x="1372" y="33088"/>
                </a:lnTo>
                <a:lnTo>
                  <a:pt x="1394" y="33127"/>
                </a:lnTo>
                <a:cubicBezTo>
                  <a:pt x="577" y="33594"/>
                  <a:pt x="0" y="34444"/>
                  <a:pt x="0" y="35455"/>
                </a:cubicBezTo>
                <a:lnTo>
                  <a:pt x="0" y="46361"/>
                </a:lnTo>
                <a:cubicBezTo>
                  <a:pt x="0" y="47872"/>
                  <a:pt x="1222" y="49088"/>
                  <a:pt x="2727" y="49088"/>
                </a:cubicBezTo>
                <a:lnTo>
                  <a:pt x="10911" y="49088"/>
                </a:lnTo>
                <a:lnTo>
                  <a:pt x="10911" y="98183"/>
                </a:lnTo>
                <a:lnTo>
                  <a:pt x="8183" y="98183"/>
                </a:lnTo>
                <a:cubicBezTo>
                  <a:pt x="6977" y="98183"/>
                  <a:pt x="5988" y="98977"/>
                  <a:pt x="5627" y="100055"/>
                </a:cubicBezTo>
                <a:lnTo>
                  <a:pt x="5594" y="100050"/>
                </a:lnTo>
                <a:lnTo>
                  <a:pt x="138" y="116411"/>
                </a:lnTo>
                <a:lnTo>
                  <a:pt x="172" y="116416"/>
                </a:lnTo>
                <a:cubicBezTo>
                  <a:pt x="77" y="116694"/>
                  <a:pt x="0" y="116972"/>
                  <a:pt x="0" y="117272"/>
                </a:cubicBezTo>
                <a:cubicBezTo>
                  <a:pt x="0" y="118783"/>
                  <a:pt x="1222" y="120000"/>
                  <a:pt x="2727" y="120000"/>
                </a:cubicBezTo>
                <a:lnTo>
                  <a:pt x="117272" y="120000"/>
                </a:lnTo>
                <a:cubicBezTo>
                  <a:pt x="118777" y="120000"/>
                  <a:pt x="120000" y="118783"/>
                  <a:pt x="120000" y="117272"/>
                </a:cubicBezTo>
                <a:cubicBezTo>
                  <a:pt x="120000" y="116972"/>
                  <a:pt x="119922" y="116694"/>
                  <a:pt x="119827" y="116416"/>
                </a:cubicBezTo>
                <a:lnTo>
                  <a:pt x="119861" y="116411"/>
                </a:lnTo>
                <a:lnTo>
                  <a:pt x="114405" y="100050"/>
                </a:lnTo>
                <a:lnTo>
                  <a:pt x="114372" y="100055"/>
                </a:lnTo>
                <a:cubicBezTo>
                  <a:pt x="114011" y="98977"/>
                  <a:pt x="113022" y="98183"/>
                  <a:pt x="111816" y="98183"/>
                </a:cubicBezTo>
                <a:lnTo>
                  <a:pt x="109088" y="98183"/>
                </a:lnTo>
                <a:lnTo>
                  <a:pt x="109088" y="49088"/>
                </a:lnTo>
                <a:cubicBezTo>
                  <a:pt x="109088" y="49088"/>
                  <a:pt x="117272" y="49088"/>
                  <a:pt x="117272" y="49088"/>
                </a:cubicBezTo>
                <a:close/>
              </a:path>
            </a:pathLst>
          </a:custGeom>
          <a:solidFill>
            <a:srgbClr val="007337"/>
          </a:solidFill>
          <a:ln>
            <a:noFill/>
          </a:ln>
        </p:spPr>
        <p:txBody>
          <a:bodyPr lIns="20082" tIns="20082" rIns="20082" bIns="20082" anchor="ctr"/>
          <a:lstStyle/>
          <a:p>
            <a:pPr>
              <a:spcBef>
                <a:spcPts val="0"/>
              </a:spcBef>
              <a:defRPr/>
            </a:pPr>
            <a:endParaRPr sz="1582">
              <a:solidFill>
                <a:schemeClr val="dk2"/>
              </a:solidFill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13" name="Shape 1593"/>
          <p:cNvGraphicFramePr>
            <a:graphicFrameLocks noGrp="1"/>
          </p:cNvGraphicFramePr>
          <p:nvPr/>
        </p:nvGraphicFramePr>
        <p:xfrm>
          <a:off x="3206750" y="387350"/>
          <a:ext cx="5695950" cy="3641725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/>
                  </a:extLst>
                </a:gridCol>
                <a:gridCol w="1423987">
                  <a:extLst>
                    <a:ext uri="{9D8B030D-6E8A-4147-A177-3AD203B41FA5}"/>
                  </a:extLst>
                </a:gridCol>
                <a:gridCol w="1423988">
                  <a:extLst>
                    <a:ext uri="{9D8B030D-6E8A-4147-A177-3AD203B41FA5}"/>
                  </a:extLst>
                </a:gridCol>
                <a:gridCol w="1423987">
                  <a:extLst>
                    <a:ext uri="{9D8B030D-6E8A-4147-A177-3AD203B41FA5}"/>
                  </a:extLst>
                </a:gridCol>
              </a:tblGrid>
              <a:tr h="54610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КОЛОНКА ОДИН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КОЛОНКА ДВА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КОЛОНКА ТРИ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ОДИН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3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ДВА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ТРИ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ЧЕТЫРЕ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ПЯТЬ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/>
                </a:extLst>
              </a:tr>
              <a:tr h="425450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СТРОКА ШЕСТЬ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542925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ВСЕГО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$33,878.31</a:t>
                      </a:r>
                    </a:p>
                  </a:txBody>
                  <a:tcPr marL="18488" marR="18488" marT="18488" marB="184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" name="Shape 1436"/>
          <p:cNvSpPr txBox="1"/>
          <p:nvPr/>
        </p:nvSpPr>
        <p:spPr>
          <a:xfrm>
            <a:off x="1101725" y="2074863"/>
            <a:ext cx="1835150" cy="723900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18" name="Shape 1437"/>
          <p:cNvSpPr txBox="1"/>
          <p:nvPr/>
        </p:nvSpPr>
        <p:spPr>
          <a:xfrm>
            <a:off x="1101725" y="1639888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rgbClr val="007337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rgbClr val="007337"/>
              </a:solidFill>
              <a:latin typeface="+mj-lt"/>
              <a:sym typeface="Montserrat"/>
            </a:endParaRPr>
          </a:p>
        </p:txBody>
      </p:sp>
      <p:sp>
        <p:nvSpPr>
          <p:cNvPr id="19" name="Shape 1436"/>
          <p:cNvSpPr txBox="1"/>
          <p:nvPr/>
        </p:nvSpPr>
        <p:spPr>
          <a:xfrm>
            <a:off x="1101725" y="3319463"/>
            <a:ext cx="1835150" cy="723900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20" name="Shape 1437"/>
          <p:cNvSpPr txBox="1"/>
          <p:nvPr/>
        </p:nvSpPr>
        <p:spPr>
          <a:xfrm>
            <a:off x="1101725" y="2884488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rgbClr val="007337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rgbClr val="007337"/>
              </a:solidFill>
              <a:latin typeface="+mj-lt"/>
              <a:sym typeface="Montserrat"/>
            </a:endParaRPr>
          </a:p>
        </p:txBody>
      </p:sp>
      <p:sp>
        <p:nvSpPr>
          <p:cNvPr id="21" name="Shape 1436"/>
          <p:cNvSpPr txBox="1"/>
          <p:nvPr/>
        </p:nvSpPr>
        <p:spPr>
          <a:xfrm>
            <a:off x="1101725" y="822325"/>
            <a:ext cx="1835150" cy="723900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22" name="Shape 1437"/>
          <p:cNvSpPr txBox="1"/>
          <p:nvPr/>
        </p:nvSpPr>
        <p:spPr>
          <a:xfrm>
            <a:off x="1101725" y="387350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rgbClr val="007337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rgbClr val="007337"/>
              </a:solidFill>
              <a:latin typeface="+mj-l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155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hape 769"/>
          <p:cNvGraphicFramePr>
            <a:graphicFrameLocks noGrp="1"/>
          </p:cNvGraphicFramePr>
          <p:nvPr/>
        </p:nvGraphicFramePr>
        <p:xfrm>
          <a:off x="212725" y="242888"/>
          <a:ext cx="8618538" cy="3662361"/>
        </p:xfrm>
        <a:graphic>
          <a:graphicData uri="http://schemas.openxmlformats.org/drawingml/2006/table">
            <a:tbl>
              <a:tblPr/>
              <a:tblGrid>
                <a:gridCol w="1746250">
                  <a:extLst>
                    <a:ext uri="{9D8B030D-6E8A-4147-A177-3AD203B41FA5}"/>
                  </a:extLst>
                </a:gridCol>
                <a:gridCol w="563563">
                  <a:extLst>
                    <a:ext uri="{9D8B030D-6E8A-4147-A177-3AD203B41FA5}"/>
                  </a:extLst>
                </a:gridCol>
                <a:gridCol w="552450">
                  <a:extLst>
                    <a:ext uri="{9D8B030D-6E8A-4147-A177-3AD203B41FA5}"/>
                  </a:extLst>
                </a:gridCol>
                <a:gridCol w="682625">
                  <a:extLst>
                    <a:ext uri="{9D8B030D-6E8A-4147-A177-3AD203B41FA5}"/>
                  </a:extLst>
                </a:gridCol>
                <a:gridCol w="633412">
                  <a:extLst>
                    <a:ext uri="{9D8B030D-6E8A-4147-A177-3AD203B41FA5}"/>
                  </a:extLst>
                </a:gridCol>
                <a:gridCol w="633413">
                  <a:extLst>
                    <a:ext uri="{9D8B030D-6E8A-4147-A177-3AD203B41FA5}"/>
                  </a:extLst>
                </a:gridCol>
                <a:gridCol w="531812">
                  <a:extLst>
                    <a:ext uri="{9D8B030D-6E8A-4147-A177-3AD203B41FA5}"/>
                  </a:extLst>
                </a:gridCol>
                <a:gridCol w="592138">
                  <a:extLst>
                    <a:ext uri="{9D8B030D-6E8A-4147-A177-3AD203B41FA5}"/>
                  </a:extLst>
                </a:gridCol>
                <a:gridCol w="563562">
                  <a:extLst>
                    <a:ext uri="{9D8B030D-6E8A-4147-A177-3AD203B41FA5}"/>
                  </a:extLst>
                </a:gridCol>
                <a:gridCol w="592138">
                  <a:extLst>
                    <a:ext uri="{9D8B030D-6E8A-4147-A177-3AD203B41FA5}"/>
                  </a:extLst>
                </a:gridCol>
                <a:gridCol w="582612">
                  <a:extLst>
                    <a:ext uri="{9D8B030D-6E8A-4147-A177-3AD203B41FA5}"/>
                  </a:extLst>
                </a:gridCol>
                <a:gridCol w="482600">
                  <a:extLst>
                    <a:ext uri="{9D8B030D-6E8A-4147-A177-3AD203B41FA5}"/>
                  </a:extLst>
                </a:gridCol>
                <a:gridCol w="461963">
                  <a:extLst>
                    <a:ext uri="{9D8B030D-6E8A-4147-A177-3AD203B41FA5}"/>
                  </a:extLst>
                </a:gridCol>
              </a:tblGrid>
              <a:tr h="481013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СЕМЕСТР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янв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фев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130016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130016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март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130016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130016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апр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130016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130016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май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130016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130016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июнь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130016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130016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июль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авг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сент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окт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ноя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дек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37"/>
                    </a:solidFill>
                  </a:tcPr>
                </a:tc>
                <a:extLst>
                  <a:ext uri="{0D108BD9-81ED-4DB2-BD59-A6C34878D82A}"/>
                </a:extLst>
              </a:tr>
              <a:tr h="795337">
                <a:tc>
                  <a:txBody>
                    <a:bodyPr/>
                    <a:lstStyle>
                      <a:lvl1pPr defTabSz="130016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130016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ПЕРВЫЙ СЕМЕСТР</a:t>
                      </a: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/>
                </a:extLst>
              </a:tr>
              <a:tr h="795337">
                <a:tc>
                  <a:txBody>
                    <a:bodyPr/>
                    <a:lstStyle>
                      <a:lvl1pPr defTabSz="130016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130016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ВТОРОЙ СЕМЕСТР</a:t>
                      </a: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795337"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ТРЕТИЙ СЕМЕСТР</a:t>
                      </a: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/>
                </a:extLst>
              </a:tr>
              <a:tr h="795337">
                <a:tc>
                  <a:txBody>
                    <a:bodyPr/>
                    <a:lstStyle>
                      <a:lvl1pPr defTabSz="130016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130016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130016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130016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Montserrat" panose="00000500000000000000" pitchFamily="2" charset="-52"/>
                        </a:rPr>
                        <a:t>ЧЕТВЁРТЫЙ СЕМЕСТР</a:t>
                      </a: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4213">
                        <a:lnSpc>
                          <a:spcPts val="1588"/>
                        </a:lnSpc>
                        <a:spcBef>
                          <a:spcPts val="788"/>
                        </a:spcBef>
                        <a:spcAft>
                          <a:spcPts val="788"/>
                        </a:spcAft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</a:defRPr>
                      </a:lvl1pPr>
                      <a:lvl2pPr marL="341313" defTabSz="684213">
                        <a:lnSpc>
                          <a:spcPts val="1588"/>
                        </a:lnSpc>
                        <a:buClr>
                          <a:schemeClr val="tx2"/>
                        </a:buClr>
                        <a:buSzPct val="128000"/>
                        <a:buFont typeface="ArialUnicodeMS"/>
                        <a:defRPr sz="1000">
                          <a:solidFill>
                            <a:schemeClr val="tx1"/>
                          </a:solidFill>
                          <a:latin typeface="Bandera Pro Heavy" panose="02060904040200020004" pitchFamily="18" charset="0"/>
                          <a:ea typeface="Yandex Sans Text"/>
                          <a:cs typeface="Yandex Sans Text"/>
                        </a:defRPr>
                      </a:lvl2pPr>
                      <a:lvl3pPr marL="6842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aleway" panose="020B0503030101060003" pitchFamily="34" charset="-52"/>
                          <a:ea typeface="Yandex Sans Text"/>
                          <a:cs typeface="Yandex Sans Text"/>
                        </a:defRPr>
                      </a:lvl3pPr>
                      <a:lvl4pPr marL="10271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90000"/>
                        <a:buFont typeface="Bandera Pro Heavy" panose="02060904040200020004" pitchFamily="18" charset="0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4pPr>
                      <a:lvl5pPr marL="1370013" defTabSz="684213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5pPr>
                      <a:lvl6pPr marL="18272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6pPr>
                      <a:lvl7pPr marL="22844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7pPr>
                      <a:lvl8pPr marL="27416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8pPr>
                      <a:lvl9pPr marL="3198813" indent="-482600" defTabSz="684213" eaLnBrk="0" fontAlgn="base" hangingPunct="0">
                        <a:lnSpc>
                          <a:spcPts val="1588"/>
                        </a:lnSpc>
                        <a:spcBef>
                          <a:spcPts val="263"/>
                        </a:spcBef>
                        <a:spcAft>
                          <a:spcPts val="263"/>
                        </a:spcAft>
                        <a:buSzPct val="105000"/>
                        <a:buFont typeface="Yandex Sans Text Light"/>
                        <a:defRPr sz="1000">
                          <a:solidFill>
                            <a:schemeClr val="tx1"/>
                          </a:solidFill>
                          <a:latin typeface="Yandex Sans Text Light"/>
                          <a:ea typeface="Yandex Sans Text"/>
                          <a:cs typeface="Yandex Sans Text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337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Montserrat" panose="00000500000000000000" pitchFamily="2" charset="-52"/>
                      </a:endParaRPr>
                    </a:p>
                  </a:txBody>
                  <a:tcPr marL="48233" marR="48233" marT="24116" marB="24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23640" name="Shape 770"/>
          <p:cNvGrpSpPr>
            <a:grpSpLocks/>
          </p:cNvGrpSpPr>
          <p:nvPr/>
        </p:nvGrpSpPr>
        <p:grpSpPr bwMode="auto">
          <a:xfrm>
            <a:off x="2671763" y="1101725"/>
            <a:ext cx="3770312" cy="166688"/>
            <a:chOff x="6664932" y="6088326"/>
            <a:chExt cx="7147787" cy="317810"/>
          </a:xfrm>
        </p:grpSpPr>
        <p:sp>
          <p:nvSpPr>
            <p:cNvPr id="18" name="Shape 771"/>
            <p:cNvSpPr/>
            <p:nvPr/>
          </p:nvSpPr>
          <p:spPr>
            <a:xfrm>
              <a:off x="13493702" y="6088326"/>
              <a:ext cx="319017" cy="317810"/>
            </a:xfrm>
            <a:prstGeom prst="ellipse">
              <a:avLst/>
            </a:prstGeom>
            <a:solidFill>
              <a:srgbClr val="007337"/>
            </a:solidFill>
            <a:ln>
              <a:noFill/>
            </a:ln>
          </p:spPr>
          <p:txBody>
            <a:bodyPr lIns="48220" tIns="24103" rIns="48220" bIns="24103" anchor="ctr"/>
            <a:lstStyle/>
            <a:p>
              <a:pPr algn="ctr">
                <a:spcBef>
                  <a:spcPts val="0"/>
                </a:spcBef>
                <a:defRPr/>
              </a:pPr>
              <a:endParaRPr sz="211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3651" name="Shape 772"/>
            <p:cNvCxnSpPr>
              <a:cxnSpLocks noChangeShapeType="1"/>
            </p:cNvCxnSpPr>
            <p:nvPr/>
          </p:nvCxnSpPr>
          <p:spPr bwMode="auto">
            <a:xfrm rot="10800000">
              <a:off x="6664932" y="6247232"/>
              <a:ext cx="6829977" cy="0"/>
            </a:xfrm>
            <a:prstGeom prst="straightConnector1">
              <a:avLst/>
            </a:prstGeom>
            <a:noFill/>
            <a:ln w="57150">
              <a:solidFill>
                <a:srgbClr val="00733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41" name="Shape 773"/>
          <p:cNvGrpSpPr>
            <a:grpSpLocks/>
          </p:cNvGrpSpPr>
          <p:nvPr/>
        </p:nvGrpSpPr>
        <p:grpSpPr bwMode="auto">
          <a:xfrm>
            <a:off x="5800725" y="1906588"/>
            <a:ext cx="2503488" cy="166687"/>
            <a:chOff x="9067009" y="6088326"/>
            <a:chExt cx="4745710" cy="317810"/>
          </a:xfrm>
        </p:grpSpPr>
        <p:sp>
          <p:nvSpPr>
            <p:cNvPr id="21" name="Shape 774"/>
            <p:cNvSpPr/>
            <p:nvPr/>
          </p:nvSpPr>
          <p:spPr>
            <a:xfrm>
              <a:off x="13493730" y="6088326"/>
              <a:ext cx="318989" cy="3178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lIns="48220" tIns="24103" rIns="48220" bIns="24103" anchor="ctr"/>
            <a:lstStyle/>
            <a:p>
              <a:pPr algn="ctr">
                <a:spcBef>
                  <a:spcPts val="0"/>
                </a:spcBef>
                <a:defRPr/>
              </a:pPr>
              <a:endParaRPr sz="211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2" name="Shape 775"/>
            <p:cNvCxnSpPr/>
            <p:nvPr/>
          </p:nvCxnSpPr>
          <p:spPr>
            <a:xfrm rot="10800000">
              <a:off x="9067009" y="6248744"/>
              <a:ext cx="4426721" cy="0"/>
            </a:xfrm>
            <a:prstGeom prst="straightConnector1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3642" name="Shape 776"/>
          <p:cNvGrpSpPr>
            <a:grpSpLocks/>
          </p:cNvGrpSpPr>
          <p:nvPr/>
        </p:nvGrpSpPr>
        <p:grpSpPr bwMode="auto">
          <a:xfrm>
            <a:off x="4872038" y="2711450"/>
            <a:ext cx="3768725" cy="166688"/>
            <a:chOff x="6664932" y="6088326"/>
            <a:chExt cx="7147787" cy="317810"/>
          </a:xfrm>
        </p:grpSpPr>
        <p:sp>
          <p:nvSpPr>
            <p:cNvPr id="24" name="Shape 777"/>
            <p:cNvSpPr/>
            <p:nvPr/>
          </p:nvSpPr>
          <p:spPr>
            <a:xfrm>
              <a:off x="13493568" y="6088326"/>
              <a:ext cx="319151" cy="317810"/>
            </a:xfrm>
            <a:prstGeom prst="ellipse">
              <a:avLst/>
            </a:prstGeom>
            <a:solidFill>
              <a:srgbClr val="007337"/>
            </a:solidFill>
            <a:ln>
              <a:solidFill>
                <a:srgbClr val="007337"/>
              </a:solidFill>
            </a:ln>
          </p:spPr>
          <p:txBody>
            <a:bodyPr lIns="48220" tIns="24103" rIns="48220" bIns="24103" anchor="ctr"/>
            <a:lstStyle/>
            <a:p>
              <a:pPr algn="ctr">
                <a:spcBef>
                  <a:spcPts val="0"/>
                </a:spcBef>
                <a:defRPr/>
              </a:pPr>
              <a:endParaRPr sz="211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3647" name="Shape 778"/>
            <p:cNvCxnSpPr>
              <a:cxnSpLocks noChangeShapeType="1"/>
            </p:cNvCxnSpPr>
            <p:nvPr/>
          </p:nvCxnSpPr>
          <p:spPr bwMode="auto">
            <a:xfrm rot="10800000">
              <a:off x="6664932" y="6247232"/>
              <a:ext cx="6829977" cy="0"/>
            </a:xfrm>
            <a:prstGeom prst="straightConnector1">
              <a:avLst/>
            </a:prstGeom>
            <a:noFill/>
            <a:ln w="57150">
              <a:solidFill>
                <a:srgbClr val="00733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43" name="Shape 779"/>
          <p:cNvGrpSpPr>
            <a:grpSpLocks/>
          </p:cNvGrpSpPr>
          <p:nvPr/>
        </p:nvGrpSpPr>
        <p:grpSpPr bwMode="auto">
          <a:xfrm>
            <a:off x="3519488" y="3516313"/>
            <a:ext cx="2501900" cy="166687"/>
            <a:chOff x="9067009" y="6088326"/>
            <a:chExt cx="4745710" cy="317810"/>
          </a:xfrm>
        </p:grpSpPr>
        <p:sp>
          <p:nvSpPr>
            <p:cNvPr id="27" name="Shape 780"/>
            <p:cNvSpPr/>
            <p:nvPr/>
          </p:nvSpPr>
          <p:spPr>
            <a:xfrm>
              <a:off x="13493528" y="6088326"/>
              <a:ext cx="319191" cy="3178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48220" tIns="24103" rIns="48220" bIns="24103" anchor="ctr"/>
            <a:lstStyle/>
            <a:p>
              <a:pPr algn="ctr">
                <a:spcBef>
                  <a:spcPts val="0"/>
                </a:spcBef>
                <a:defRPr/>
              </a:pPr>
              <a:endParaRPr sz="211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8" name="Shape 781"/>
            <p:cNvCxnSpPr/>
            <p:nvPr/>
          </p:nvCxnSpPr>
          <p:spPr>
            <a:xfrm rot="10800000">
              <a:off x="9067009" y="6248744"/>
              <a:ext cx="4426519" cy="0"/>
            </a:xfrm>
            <a:prstGeom prst="straightConnector1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336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94"/>
          <p:cNvSpPr/>
          <p:nvPr/>
        </p:nvSpPr>
        <p:spPr>
          <a:xfrm>
            <a:off x="5426075" y="217488"/>
            <a:ext cx="1828800" cy="1316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59999" y="0"/>
                </a:lnTo>
                <a:lnTo>
                  <a:pt x="6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7337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30" tIns="241138" rIns="8030" bIns="48220" anchor="b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633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hape 1395"/>
          <p:cNvSpPr/>
          <p:nvPr/>
        </p:nvSpPr>
        <p:spPr>
          <a:xfrm>
            <a:off x="4846638" y="1533525"/>
            <a:ext cx="2986087" cy="83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3259" y="0"/>
                </a:lnTo>
                <a:lnTo>
                  <a:pt x="9674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76923" tIns="8030" rIns="576923" bIns="48220" anchor="b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633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Shape 1396"/>
          <p:cNvSpPr/>
          <p:nvPr/>
        </p:nvSpPr>
        <p:spPr>
          <a:xfrm>
            <a:off x="4268788" y="2368550"/>
            <a:ext cx="4143375" cy="833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6761" y="0"/>
                </a:lnTo>
                <a:lnTo>
                  <a:pt x="103238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97465" tIns="8030" rIns="797465" bIns="48220" anchor="b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633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hape 1397"/>
          <p:cNvSpPr/>
          <p:nvPr/>
        </p:nvSpPr>
        <p:spPr>
          <a:xfrm>
            <a:off x="3689350" y="3201988"/>
            <a:ext cx="5300663" cy="833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3101" y="0"/>
                </a:lnTo>
                <a:lnTo>
                  <a:pt x="106898" y="0"/>
                </a:lnTo>
                <a:lnTo>
                  <a:pt x="119999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18008" tIns="8030" rIns="1018008" bIns="48220" anchor="b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633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66" name="Shape 1424"/>
          <p:cNvSpPr txBox="1">
            <a:spLocks noChangeArrowheads="1"/>
          </p:cNvSpPr>
          <p:nvPr/>
        </p:nvSpPr>
        <p:spPr bwMode="auto">
          <a:xfrm>
            <a:off x="5938838" y="968375"/>
            <a:ext cx="782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1600" b="1">
                <a:solidFill>
                  <a:srgbClr val="FFFFFF"/>
                </a:solidFill>
                <a:latin typeface="+mn-lt"/>
                <a:sym typeface="Montserrat" panose="00000500000000000000" pitchFamily="2" charset="-52"/>
              </a:rPr>
              <a:t>ОДИН</a:t>
            </a:r>
            <a:endParaRPr lang="en-US" altLang="ru-RU" sz="1600" b="1">
              <a:solidFill>
                <a:srgbClr val="FFFFFF"/>
              </a:solidFill>
              <a:latin typeface="+mn-lt"/>
              <a:sym typeface="Montserrat" panose="00000500000000000000" pitchFamily="2" charset="-52"/>
            </a:endParaRPr>
          </a:p>
        </p:txBody>
      </p:sp>
      <p:sp>
        <p:nvSpPr>
          <p:cNvPr id="66567" name="Shape 1425"/>
          <p:cNvSpPr txBox="1">
            <a:spLocks noChangeArrowheads="1"/>
          </p:cNvSpPr>
          <p:nvPr/>
        </p:nvSpPr>
        <p:spPr bwMode="auto">
          <a:xfrm>
            <a:off x="5686425" y="1785938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1600" b="1">
                <a:solidFill>
                  <a:srgbClr val="FFFFFF"/>
                </a:solidFill>
                <a:latin typeface="+mn-lt"/>
                <a:sym typeface="Montserrat" panose="00000500000000000000" pitchFamily="2" charset="-52"/>
              </a:rPr>
              <a:t>ДВА</a:t>
            </a:r>
            <a:endParaRPr lang="en-US" altLang="ru-RU" sz="1600" b="1">
              <a:solidFill>
                <a:srgbClr val="FFFFFF"/>
              </a:solidFill>
              <a:latin typeface="+mn-lt"/>
              <a:sym typeface="Montserrat" panose="00000500000000000000" pitchFamily="2" charset="-52"/>
            </a:endParaRPr>
          </a:p>
        </p:txBody>
      </p:sp>
      <p:sp>
        <p:nvSpPr>
          <p:cNvPr id="66568" name="Shape 1426"/>
          <p:cNvSpPr txBox="1">
            <a:spLocks noChangeArrowheads="1"/>
          </p:cNvSpPr>
          <p:nvPr/>
        </p:nvSpPr>
        <p:spPr bwMode="auto">
          <a:xfrm>
            <a:off x="5853113" y="2611438"/>
            <a:ext cx="9858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1600" b="1" dirty="0">
                <a:solidFill>
                  <a:srgbClr val="FFFFFF"/>
                </a:solidFill>
                <a:latin typeface="+mn-lt"/>
                <a:sym typeface="Montserrat" panose="00000500000000000000" pitchFamily="2" charset="-52"/>
              </a:rPr>
              <a:t>ТРИ</a:t>
            </a:r>
            <a:endParaRPr lang="en-US" altLang="ru-RU" sz="1600" b="1" dirty="0">
              <a:solidFill>
                <a:srgbClr val="FFFFFF"/>
              </a:solidFill>
              <a:latin typeface="+mn-lt"/>
              <a:sym typeface="Montserrat" panose="00000500000000000000" pitchFamily="2" charset="-52"/>
            </a:endParaRPr>
          </a:p>
        </p:txBody>
      </p:sp>
      <p:sp>
        <p:nvSpPr>
          <p:cNvPr id="66569" name="Shape 1427"/>
          <p:cNvSpPr txBox="1">
            <a:spLocks noChangeArrowheads="1"/>
          </p:cNvSpPr>
          <p:nvPr/>
        </p:nvSpPr>
        <p:spPr bwMode="auto">
          <a:xfrm>
            <a:off x="5699125" y="3513138"/>
            <a:ext cx="1257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1600" b="1">
                <a:solidFill>
                  <a:srgbClr val="FFFFFF"/>
                </a:solidFill>
                <a:latin typeface="+mn-lt"/>
                <a:sym typeface="Montserrat" panose="00000500000000000000" pitchFamily="2" charset="-52"/>
              </a:rPr>
              <a:t>ЧЕТЫРЕ</a:t>
            </a:r>
            <a:endParaRPr lang="en-US" altLang="ru-RU" sz="1600" b="1">
              <a:solidFill>
                <a:srgbClr val="FFFFFF"/>
              </a:solidFill>
              <a:latin typeface="+mn-lt"/>
              <a:sym typeface="Montserrat" panose="00000500000000000000" pitchFamily="2" charset="-52"/>
            </a:endParaRPr>
          </a:p>
        </p:txBody>
      </p:sp>
      <p:sp>
        <p:nvSpPr>
          <p:cNvPr id="11" name="Shape 1609"/>
          <p:cNvSpPr/>
          <p:nvPr/>
        </p:nvSpPr>
        <p:spPr>
          <a:xfrm>
            <a:off x="393700" y="2959100"/>
            <a:ext cx="585788" cy="53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272" y="45000"/>
                </a:moveTo>
                <a:cubicBezTo>
                  <a:pt x="82755" y="45000"/>
                  <a:pt x="79088" y="49033"/>
                  <a:pt x="79088" y="54000"/>
                </a:cubicBezTo>
                <a:cubicBezTo>
                  <a:pt x="79088" y="58972"/>
                  <a:pt x="82755" y="63000"/>
                  <a:pt x="87272" y="63000"/>
                </a:cubicBezTo>
                <a:cubicBezTo>
                  <a:pt x="91788" y="63000"/>
                  <a:pt x="95455" y="58972"/>
                  <a:pt x="95455" y="54000"/>
                </a:cubicBezTo>
                <a:cubicBezTo>
                  <a:pt x="95455" y="49033"/>
                  <a:pt x="91788" y="45000"/>
                  <a:pt x="87272" y="45000"/>
                </a:cubicBezTo>
                <a:moveTo>
                  <a:pt x="60000" y="102000"/>
                </a:moveTo>
                <a:cubicBezTo>
                  <a:pt x="54800" y="102000"/>
                  <a:pt x="49566" y="101316"/>
                  <a:pt x="44433" y="99972"/>
                </a:cubicBezTo>
                <a:cubicBezTo>
                  <a:pt x="44016" y="99861"/>
                  <a:pt x="43588" y="99805"/>
                  <a:pt x="43166" y="99805"/>
                </a:cubicBezTo>
                <a:cubicBezTo>
                  <a:pt x="42477" y="99805"/>
                  <a:pt x="41788" y="99950"/>
                  <a:pt x="41144" y="100238"/>
                </a:cubicBezTo>
                <a:lnTo>
                  <a:pt x="18622" y="110144"/>
                </a:lnTo>
                <a:lnTo>
                  <a:pt x="22294" y="92972"/>
                </a:lnTo>
                <a:cubicBezTo>
                  <a:pt x="22766" y="90772"/>
                  <a:pt x="22066" y="88466"/>
                  <a:pt x="20494" y="87011"/>
                </a:cubicBezTo>
                <a:cubicBezTo>
                  <a:pt x="10800" y="78027"/>
                  <a:pt x="5455" y="66300"/>
                  <a:pt x="5455" y="54000"/>
                </a:cubicBezTo>
                <a:cubicBezTo>
                  <a:pt x="5455" y="27533"/>
                  <a:pt x="29927" y="6000"/>
                  <a:pt x="60000" y="6000"/>
                </a:cubicBezTo>
                <a:cubicBezTo>
                  <a:pt x="90077" y="6000"/>
                  <a:pt x="114544" y="27533"/>
                  <a:pt x="114544" y="54000"/>
                </a:cubicBezTo>
                <a:cubicBezTo>
                  <a:pt x="114544" y="80466"/>
                  <a:pt x="90077" y="102000"/>
                  <a:pt x="60000" y="102000"/>
                </a:cubicBezTo>
                <a:moveTo>
                  <a:pt x="60000" y="0"/>
                </a:moveTo>
                <a:cubicBezTo>
                  <a:pt x="26861" y="0"/>
                  <a:pt x="0" y="24177"/>
                  <a:pt x="0" y="54000"/>
                </a:cubicBezTo>
                <a:cubicBezTo>
                  <a:pt x="0" y="68627"/>
                  <a:pt x="6488" y="81877"/>
                  <a:pt x="16983" y="91600"/>
                </a:cubicBezTo>
                <a:lnTo>
                  <a:pt x="10911" y="120000"/>
                </a:lnTo>
                <a:lnTo>
                  <a:pt x="43166" y="105811"/>
                </a:lnTo>
                <a:cubicBezTo>
                  <a:pt x="48511" y="107211"/>
                  <a:pt x="54150" y="108000"/>
                  <a:pt x="60000" y="108000"/>
                </a:cubicBezTo>
                <a:cubicBezTo>
                  <a:pt x="93138" y="108000"/>
                  <a:pt x="120000" y="83827"/>
                  <a:pt x="120000" y="54000"/>
                </a:cubicBezTo>
                <a:cubicBezTo>
                  <a:pt x="120000" y="24177"/>
                  <a:pt x="93138" y="0"/>
                  <a:pt x="60000" y="0"/>
                </a:cubicBezTo>
                <a:moveTo>
                  <a:pt x="60000" y="45000"/>
                </a:moveTo>
                <a:cubicBezTo>
                  <a:pt x="55483" y="45000"/>
                  <a:pt x="51816" y="49033"/>
                  <a:pt x="51816" y="54000"/>
                </a:cubicBezTo>
                <a:cubicBezTo>
                  <a:pt x="51816" y="58972"/>
                  <a:pt x="55483" y="63000"/>
                  <a:pt x="60000" y="63000"/>
                </a:cubicBezTo>
                <a:cubicBezTo>
                  <a:pt x="64516" y="63000"/>
                  <a:pt x="68183" y="58972"/>
                  <a:pt x="68183" y="54000"/>
                </a:cubicBezTo>
                <a:cubicBezTo>
                  <a:pt x="68183" y="49033"/>
                  <a:pt x="64516" y="45000"/>
                  <a:pt x="60000" y="45000"/>
                </a:cubicBezTo>
                <a:moveTo>
                  <a:pt x="32727" y="45000"/>
                </a:moveTo>
                <a:cubicBezTo>
                  <a:pt x="28211" y="45000"/>
                  <a:pt x="24544" y="49033"/>
                  <a:pt x="24544" y="54000"/>
                </a:cubicBezTo>
                <a:cubicBezTo>
                  <a:pt x="24544" y="58972"/>
                  <a:pt x="28211" y="63000"/>
                  <a:pt x="32727" y="63000"/>
                </a:cubicBezTo>
                <a:cubicBezTo>
                  <a:pt x="37244" y="63000"/>
                  <a:pt x="40911" y="58972"/>
                  <a:pt x="40911" y="54000"/>
                </a:cubicBezTo>
                <a:cubicBezTo>
                  <a:pt x="40911" y="49033"/>
                  <a:pt x="37244" y="45000"/>
                  <a:pt x="32727" y="45000"/>
                </a:cubicBezTo>
              </a:path>
            </a:pathLst>
          </a:custGeom>
          <a:solidFill>
            <a:srgbClr val="007337"/>
          </a:solidFill>
          <a:ln>
            <a:noFill/>
          </a:ln>
        </p:spPr>
        <p:txBody>
          <a:bodyPr lIns="20082" tIns="20082" rIns="20082" bIns="20082" anchor="ctr"/>
          <a:lstStyle/>
          <a:p>
            <a:pPr>
              <a:spcBef>
                <a:spcPts val="0"/>
              </a:spcBef>
              <a:defRPr/>
            </a:pPr>
            <a:endParaRPr sz="1582">
              <a:solidFill>
                <a:schemeClr val="dk2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2" name="Shape 1610"/>
          <p:cNvSpPr/>
          <p:nvPr/>
        </p:nvSpPr>
        <p:spPr>
          <a:xfrm>
            <a:off x="439738" y="1754188"/>
            <a:ext cx="508000" cy="50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55" y="38183"/>
                </a:moveTo>
                <a:lnTo>
                  <a:pt x="114544" y="38183"/>
                </a:lnTo>
                <a:lnTo>
                  <a:pt x="114544" y="43638"/>
                </a:lnTo>
                <a:lnTo>
                  <a:pt x="5455" y="43638"/>
                </a:lnTo>
                <a:cubicBezTo>
                  <a:pt x="5455" y="43638"/>
                  <a:pt x="5455" y="38183"/>
                  <a:pt x="5455" y="38183"/>
                </a:cubicBezTo>
                <a:close/>
                <a:moveTo>
                  <a:pt x="92727" y="49088"/>
                </a:moveTo>
                <a:lnTo>
                  <a:pt x="103638" y="49088"/>
                </a:lnTo>
                <a:lnTo>
                  <a:pt x="103638" y="98183"/>
                </a:lnTo>
                <a:lnTo>
                  <a:pt x="92727" y="98183"/>
                </a:lnTo>
                <a:cubicBezTo>
                  <a:pt x="92727" y="98183"/>
                  <a:pt x="92727" y="49088"/>
                  <a:pt x="92727" y="49088"/>
                </a:cubicBezTo>
                <a:close/>
                <a:moveTo>
                  <a:pt x="76361" y="49088"/>
                </a:moveTo>
                <a:lnTo>
                  <a:pt x="87272" y="49088"/>
                </a:lnTo>
                <a:lnTo>
                  <a:pt x="87272" y="98183"/>
                </a:lnTo>
                <a:lnTo>
                  <a:pt x="76361" y="98183"/>
                </a:lnTo>
                <a:cubicBezTo>
                  <a:pt x="76361" y="98183"/>
                  <a:pt x="76361" y="49088"/>
                  <a:pt x="76361" y="49088"/>
                </a:cubicBezTo>
                <a:close/>
                <a:moveTo>
                  <a:pt x="49088" y="49088"/>
                </a:moveTo>
                <a:lnTo>
                  <a:pt x="70911" y="49088"/>
                </a:lnTo>
                <a:lnTo>
                  <a:pt x="70911" y="98183"/>
                </a:lnTo>
                <a:lnTo>
                  <a:pt x="49088" y="98183"/>
                </a:lnTo>
                <a:cubicBezTo>
                  <a:pt x="49088" y="98183"/>
                  <a:pt x="49088" y="49088"/>
                  <a:pt x="49088" y="49088"/>
                </a:cubicBezTo>
                <a:close/>
                <a:moveTo>
                  <a:pt x="32727" y="49088"/>
                </a:moveTo>
                <a:lnTo>
                  <a:pt x="43638" y="49088"/>
                </a:lnTo>
                <a:lnTo>
                  <a:pt x="43638" y="98183"/>
                </a:lnTo>
                <a:lnTo>
                  <a:pt x="32727" y="98183"/>
                </a:lnTo>
                <a:cubicBezTo>
                  <a:pt x="32727" y="98183"/>
                  <a:pt x="32727" y="49088"/>
                  <a:pt x="32727" y="49088"/>
                </a:cubicBezTo>
                <a:close/>
                <a:moveTo>
                  <a:pt x="16361" y="49088"/>
                </a:moveTo>
                <a:lnTo>
                  <a:pt x="27272" y="49088"/>
                </a:lnTo>
                <a:lnTo>
                  <a:pt x="27272" y="98183"/>
                </a:lnTo>
                <a:lnTo>
                  <a:pt x="16361" y="98183"/>
                </a:lnTo>
                <a:cubicBezTo>
                  <a:pt x="16361" y="98183"/>
                  <a:pt x="16361" y="49088"/>
                  <a:pt x="16361" y="49088"/>
                </a:cubicBezTo>
                <a:close/>
                <a:moveTo>
                  <a:pt x="109850" y="103638"/>
                </a:moveTo>
                <a:lnTo>
                  <a:pt x="113488" y="114544"/>
                </a:lnTo>
                <a:lnTo>
                  <a:pt x="6511" y="114544"/>
                </a:lnTo>
                <a:lnTo>
                  <a:pt x="10150" y="103638"/>
                </a:lnTo>
                <a:cubicBezTo>
                  <a:pt x="10150" y="103638"/>
                  <a:pt x="109850" y="103638"/>
                  <a:pt x="109850" y="103638"/>
                </a:cubicBezTo>
                <a:close/>
                <a:moveTo>
                  <a:pt x="60000" y="5866"/>
                </a:moveTo>
                <a:lnTo>
                  <a:pt x="107005" y="32727"/>
                </a:lnTo>
                <a:lnTo>
                  <a:pt x="12994" y="32727"/>
                </a:lnTo>
                <a:cubicBezTo>
                  <a:pt x="12994" y="32727"/>
                  <a:pt x="60000" y="5866"/>
                  <a:pt x="60000" y="5866"/>
                </a:cubicBezTo>
                <a:close/>
                <a:moveTo>
                  <a:pt x="117272" y="49088"/>
                </a:moveTo>
                <a:cubicBezTo>
                  <a:pt x="118777" y="49088"/>
                  <a:pt x="120000" y="47872"/>
                  <a:pt x="120000" y="46361"/>
                </a:cubicBezTo>
                <a:lnTo>
                  <a:pt x="120000" y="35455"/>
                </a:lnTo>
                <a:cubicBezTo>
                  <a:pt x="120000" y="34444"/>
                  <a:pt x="119422" y="33594"/>
                  <a:pt x="118605" y="33127"/>
                </a:cubicBezTo>
                <a:lnTo>
                  <a:pt x="118627" y="33088"/>
                </a:lnTo>
                <a:lnTo>
                  <a:pt x="61355" y="361"/>
                </a:lnTo>
                <a:lnTo>
                  <a:pt x="61333" y="400"/>
                </a:lnTo>
                <a:cubicBezTo>
                  <a:pt x="60933" y="166"/>
                  <a:pt x="60494" y="0"/>
                  <a:pt x="60000" y="0"/>
                </a:cubicBezTo>
                <a:cubicBezTo>
                  <a:pt x="59505" y="0"/>
                  <a:pt x="59066" y="166"/>
                  <a:pt x="58666" y="400"/>
                </a:cubicBezTo>
                <a:lnTo>
                  <a:pt x="58644" y="361"/>
                </a:lnTo>
                <a:lnTo>
                  <a:pt x="1372" y="33088"/>
                </a:lnTo>
                <a:lnTo>
                  <a:pt x="1394" y="33127"/>
                </a:lnTo>
                <a:cubicBezTo>
                  <a:pt x="577" y="33594"/>
                  <a:pt x="0" y="34444"/>
                  <a:pt x="0" y="35455"/>
                </a:cubicBezTo>
                <a:lnTo>
                  <a:pt x="0" y="46361"/>
                </a:lnTo>
                <a:cubicBezTo>
                  <a:pt x="0" y="47872"/>
                  <a:pt x="1222" y="49088"/>
                  <a:pt x="2727" y="49088"/>
                </a:cubicBezTo>
                <a:lnTo>
                  <a:pt x="10911" y="49088"/>
                </a:lnTo>
                <a:lnTo>
                  <a:pt x="10911" y="98183"/>
                </a:lnTo>
                <a:lnTo>
                  <a:pt x="8183" y="98183"/>
                </a:lnTo>
                <a:cubicBezTo>
                  <a:pt x="6977" y="98183"/>
                  <a:pt x="5988" y="98977"/>
                  <a:pt x="5627" y="100055"/>
                </a:cubicBezTo>
                <a:lnTo>
                  <a:pt x="5594" y="100050"/>
                </a:lnTo>
                <a:lnTo>
                  <a:pt x="138" y="116411"/>
                </a:lnTo>
                <a:lnTo>
                  <a:pt x="172" y="116416"/>
                </a:lnTo>
                <a:cubicBezTo>
                  <a:pt x="77" y="116694"/>
                  <a:pt x="0" y="116972"/>
                  <a:pt x="0" y="117272"/>
                </a:cubicBezTo>
                <a:cubicBezTo>
                  <a:pt x="0" y="118783"/>
                  <a:pt x="1222" y="120000"/>
                  <a:pt x="2727" y="120000"/>
                </a:cubicBezTo>
                <a:lnTo>
                  <a:pt x="117272" y="120000"/>
                </a:lnTo>
                <a:cubicBezTo>
                  <a:pt x="118777" y="120000"/>
                  <a:pt x="120000" y="118783"/>
                  <a:pt x="120000" y="117272"/>
                </a:cubicBezTo>
                <a:cubicBezTo>
                  <a:pt x="120000" y="116972"/>
                  <a:pt x="119922" y="116694"/>
                  <a:pt x="119827" y="116416"/>
                </a:cubicBezTo>
                <a:lnTo>
                  <a:pt x="119861" y="116411"/>
                </a:lnTo>
                <a:lnTo>
                  <a:pt x="114405" y="100050"/>
                </a:lnTo>
                <a:lnTo>
                  <a:pt x="114372" y="100055"/>
                </a:lnTo>
                <a:cubicBezTo>
                  <a:pt x="114011" y="98977"/>
                  <a:pt x="113022" y="98183"/>
                  <a:pt x="111816" y="98183"/>
                </a:cubicBezTo>
                <a:lnTo>
                  <a:pt x="109088" y="98183"/>
                </a:lnTo>
                <a:lnTo>
                  <a:pt x="109088" y="49088"/>
                </a:lnTo>
                <a:cubicBezTo>
                  <a:pt x="109088" y="49088"/>
                  <a:pt x="117272" y="49088"/>
                  <a:pt x="117272" y="49088"/>
                </a:cubicBezTo>
                <a:close/>
              </a:path>
            </a:pathLst>
          </a:custGeom>
          <a:solidFill>
            <a:srgbClr val="007337"/>
          </a:solidFill>
          <a:ln>
            <a:noFill/>
          </a:ln>
        </p:spPr>
        <p:txBody>
          <a:bodyPr lIns="20082" tIns="20082" rIns="20082" bIns="20082" anchor="ctr"/>
          <a:lstStyle/>
          <a:p>
            <a:pPr>
              <a:spcBef>
                <a:spcPts val="0"/>
              </a:spcBef>
              <a:defRPr/>
            </a:pPr>
            <a:endParaRPr sz="1582">
              <a:solidFill>
                <a:schemeClr val="dk2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3" name="Shape 1436"/>
          <p:cNvSpPr txBox="1"/>
          <p:nvPr/>
        </p:nvSpPr>
        <p:spPr>
          <a:xfrm>
            <a:off x="1101725" y="2147888"/>
            <a:ext cx="1835150" cy="725487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14" name="Shape 1437"/>
          <p:cNvSpPr txBox="1"/>
          <p:nvPr/>
        </p:nvSpPr>
        <p:spPr>
          <a:xfrm>
            <a:off x="1101725" y="1714500"/>
            <a:ext cx="1550988" cy="249238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rgbClr val="007337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rgbClr val="007337"/>
              </a:solidFill>
              <a:latin typeface="+mj-lt"/>
              <a:sym typeface="Montserrat"/>
            </a:endParaRPr>
          </a:p>
        </p:txBody>
      </p:sp>
      <p:sp>
        <p:nvSpPr>
          <p:cNvPr id="15" name="Shape 1436"/>
          <p:cNvSpPr txBox="1"/>
          <p:nvPr/>
        </p:nvSpPr>
        <p:spPr>
          <a:xfrm>
            <a:off x="1101725" y="3394075"/>
            <a:ext cx="1835150" cy="723900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16" name="Shape 1437"/>
          <p:cNvSpPr txBox="1"/>
          <p:nvPr/>
        </p:nvSpPr>
        <p:spPr>
          <a:xfrm>
            <a:off x="1101725" y="2959100"/>
            <a:ext cx="1550988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rgbClr val="007337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rgbClr val="007337"/>
              </a:solidFill>
              <a:latin typeface="+mj-lt"/>
              <a:sym typeface="Montserrat"/>
            </a:endParaRPr>
          </a:p>
        </p:txBody>
      </p:sp>
      <p:sp>
        <p:nvSpPr>
          <p:cNvPr id="19" name="Shape 1608"/>
          <p:cNvSpPr/>
          <p:nvPr/>
        </p:nvSpPr>
        <p:spPr>
          <a:xfrm>
            <a:off x="333375" y="411163"/>
            <a:ext cx="698500" cy="50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59750"/>
                </a:moveTo>
                <a:lnTo>
                  <a:pt x="10366" y="33750"/>
                </a:lnTo>
                <a:lnTo>
                  <a:pt x="60000" y="7750"/>
                </a:lnTo>
                <a:lnTo>
                  <a:pt x="109638" y="33750"/>
                </a:lnTo>
                <a:cubicBezTo>
                  <a:pt x="109638" y="33750"/>
                  <a:pt x="60000" y="59750"/>
                  <a:pt x="60000" y="59750"/>
                </a:cubicBezTo>
                <a:close/>
                <a:moveTo>
                  <a:pt x="100172" y="96194"/>
                </a:moveTo>
                <a:lnTo>
                  <a:pt x="82411" y="90088"/>
                </a:lnTo>
                <a:lnTo>
                  <a:pt x="82400" y="90161"/>
                </a:lnTo>
                <a:cubicBezTo>
                  <a:pt x="82205" y="90100"/>
                  <a:pt x="82027" y="90000"/>
                  <a:pt x="81816" y="90000"/>
                </a:cubicBezTo>
                <a:cubicBezTo>
                  <a:pt x="81261" y="90000"/>
                  <a:pt x="80766" y="90283"/>
                  <a:pt x="80333" y="90688"/>
                </a:cubicBezTo>
                <a:lnTo>
                  <a:pt x="80305" y="90627"/>
                </a:lnTo>
                <a:lnTo>
                  <a:pt x="60111" y="111450"/>
                </a:lnTo>
                <a:lnTo>
                  <a:pt x="42544" y="90744"/>
                </a:lnTo>
                <a:lnTo>
                  <a:pt x="42516" y="90800"/>
                </a:lnTo>
                <a:cubicBezTo>
                  <a:pt x="42061" y="90327"/>
                  <a:pt x="41522" y="90000"/>
                  <a:pt x="40911" y="90000"/>
                </a:cubicBezTo>
                <a:cubicBezTo>
                  <a:pt x="40705" y="90000"/>
                  <a:pt x="40522" y="90100"/>
                  <a:pt x="40327" y="90161"/>
                </a:cubicBezTo>
                <a:lnTo>
                  <a:pt x="40316" y="90088"/>
                </a:lnTo>
                <a:lnTo>
                  <a:pt x="22294" y="96283"/>
                </a:lnTo>
                <a:lnTo>
                  <a:pt x="26483" y="50194"/>
                </a:lnTo>
                <a:lnTo>
                  <a:pt x="58827" y="67133"/>
                </a:lnTo>
                <a:lnTo>
                  <a:pt x="58838" y="67111"/>
                </a:lnTo>
                <a:cubicBezTo>
                  <a:pt x="59194" y="67344"/>
                  <a:pt x="59577" y="67500"/>
                  <a:pt x="60000" y="67500"/>
                </a:cubicBezTo>
                <a:cubicBezTo>
                  <a:pt x="60422" y="67500"/>
                  <a:pt x="60811" y="67344"/>
                  <a:pt x="61161" y="67111"/>
                </a:cubicBezTo>
                <a:lnTo>
                  <a:pt x="61172" y="67133"/>
                </a:lnTo>
                <a:lnTo>
                  <a:pt x="93872" y="50005"/>
                </a:lnTo>
                <a:cubicBezTo>
                  <a:pt x="93872" y="50005"/>
                  <a:pt x="100172" y="96194"/>
                  <a:pt x="100172" y="96194"/>
                </a:cubicBezTo>
                <a:close/>
                <a:moveTo>
                  <a:pt x="120000" y="33750"/>
                </a:moveTo>
                <a:cubicBezTo>
                  <a:pt x="120000" y="32255"/>
                  <a:pt x="119355" y="30994"/>
                  <a:pt x="118438" y="30388"/>
                </a:cubicBezTo>
                <a:lnTo>
                  <a:pt x="118444" y="30366"/>
                </a:lnTo>
                <a:lnTo>
                  <a:pt x="118366" y="30322"/>
                </a:lnTo>
                <a:cubicBezTo>
                  <a:pt x="118338" y="30305"/>
                  <a:pt x="118311" y="30294"/>
                  <a:pt x="118288" y="30283"/>
                </a:cubicBezTo>
                <a:lnTo>
                  <a:pt x="61172" y="366"/>
                </a:lnTo>
                <a:lnTo>
                  <a:pt x="61161" y="388"/>
                </a:lnTo>
                <a:cubicBezTo>
                  <a:pt x="60811" y="155"/>
                  <a:pt x="60422" y="0"/>
                  <a:pt x="60000" y="0"/>
                </a:cubicBezTo>
                <a:cubicBezTo>
                  <a:pt x="59577" y="0"/>
                  <a:pt x="59194" y="155"/>
                  <a:pt x="58838" y="388"/>
                </a:cubicBezTo>
                <a:lnTo>
                  <a:pt x="58827" y="366"/>
                </a:lnTo>
                <a:lnTo>
                  <a:pt x="1716" y="30283"/>
                </a:lnTo>
                <a:cubicBezTo>
                  <a:pt x="1688" y="30294"/>
                  <a:pt x="1661" y="30305"/>
                  <a:pt x="1638" y="30322"/>
                </a:cubicBezTo>
                <a:lnTo>
                  <a:pt x="1555" y="30366"/>
                </a:lnTo>
                <a:lnTo>
                  <a:pt x="1561" y="30388"/>
                </a:lnTo>
                <a:cubicBezTo>
                  <a:pt x="644" y="30994"/>
                  <a:pt x="0" y="32255"/>
                  <a:pt x="0" y="33750"/>
                </a:cubicBezTo>
                <a:cubicBezTo>
                  <a:pt x="0" y="35244"/>
                  <a:pt x="644" y="36505"/>
                  <a:pt x="1561" y="37111"/>
                </a:cubicBezTo>
                <a:lnTo>
                  <a:pt x="1555" y="37133"/>
                </a:lnTo>
                <a:lnTo>
                  <a:pt x="1638" y="37177"/>
                </a:lnTo>
                <a:cubicBezTo>
                  <a:pt x="1661" y="37194"/>
                  <a:pt x="1688" y="37205"/>
                  <a:pt x="1716" y="37216"/>
                </a:cubicBezTo>
                <a:lnTo>
                  <a:pt x="6833" y="39900"/>
                </a:lnTo>
                <a:lnTo>
                  <a:pt x="3377" y="75572"/>
                </a:lnTo>
                <a:cubicBezTo>
                  <a:pt x="1394" y="76694"/>
                  <a:pt x="0" y="79372"/>
                  <a:pt x="0" y="82500"/>
                </a:cubicBezTo>
                <a:cubicBezTo>
                  <a:pt x="0" y="86644"/>
                  <a:pt x="2438" y="90000"/>
                  <a:pt x="5455" y="90000"/>
                </a:cubicBezTo>
                <a:cubicBezTo>
                  <a:pt x="8466" y="90000"/>
                  <a:pt x="10911" y="86644"/>
                  <a:pt x="10911" y="82500"/>
                </a:cubicBezTo>
                <a:cubicBezTo>
                  <a:pt x="10911" y="80088"/>
                  <a:pt x="10066" y="77966"/>
                  <a:pt x="8777" y="76594"/>
                </a:cubicBezTo>
                <a:lnTo>
                  <a:pt x="12072" y="42644"/>
                </a:lnTo>
                <a:lnTo>
                  <a:pt x="21233" y="47444"/>
                </a:lnTo>
                <a:lnTo>
                  <a:pt x="16388" y="100750"/>
                </a:lnTo>
                <a:lnTo>
                  <a:pt x="16433" y="100766"/>
                </a:lnTo>
                <a:cubicBezTo>
                  <a:pt x="16416" y="100927"/>
                  <a:pt x="16361" y="101072"/>
                  <a:pt x="16361" y="101250"/>
                </a:cubicBezTo>
                <a:cubicBezTo>
                  <a:pt x="16361" y="103322"/>
                  <a:pt x="17583" y="105000"/>
                  <a:pt x="19088" y="105000"/>
                </a:cubicBezTo>
                <a:cubicBezTo>
                  <a:pt x="19300" y="105000"/>
                  <a:pt x="19477" y="104911"/>
                  <a:pt x="19672" y="104850"/>
                </a:cubicBezTo>
                <a:lnTo>
                  <a:pt x="19683" y="104911"/>
                </a:lnTo>
                <a:lnTo>
                  <a:pt x="40211" y="97850"/>
                </a:lnTo>
                <a:lnTo>
                  <a:pt x="58366" y="119250"/>
                </a:lnTo>
                <a:lnTo>
                  <a:pt x="58388" y="119200"/>
                </a:lnTo>
                <a:cubicBezTo>
                  <a:pt x="58850" y="119672"/>
                  <a:pt x="59388" y="120000"/>
                  <a:pt x="60000" y="120000"/>
                </a:cubicBezTo>
                <a:cubicBezTo>
                  <a:pt x="60561" y="120000"/>
                  <a:pt x="61050" y="119711"/>
                  <a:pt x="61488" y="119311"/>
                </a:cubicBezTo>
                <a:lnTo>
                  <a:pt x="61511" y="119372"/>
                </a:lnTo>
                <a:lnTo>
                  <a:pt x="82411" y="97816"/>
                </a:lnTo>
                <a:lnTo>
                  <a:pt x="103044" y="104911"/>
                </a:lnTo>
                <a:lnTo>
                  <a:pt x="103055" y="104838"/>
                </a:lnTo>
                <a:cubicBezTo>
                  <a:pt x="103250" y="104900"/>
                  <a:pt x="103433" y="105000"/>
                  <a:pt x="103638" y="105000"/>
                </a:cubicBezTo>
                <a:cubicBezTo>
                  <a:pt x="105144" y="105000"/>
                  <a:pt x="106361" y="103322"/>
                  <a:pt x="106361" y="101250"/>
                </a:cubicBezTo>
                <a:cubicBezTo>
                  <a:pt x="106361" y="101005"/>
                  <a:pt x="106305" y="100794"/>
                  <a:pt x="106277" y="100566"/>
                </a:cubicBezTo>
                <a:lnTo>
                  <a:pt x="106316" y="100555"/>
                </a:lnTo>
                <a:lnTo>
                  <a:pt x="99055" y="47294"/>
                </a:lnTo>
                <a:lnTo>
                  <a:pt x="118288" y="37216"/>
                </a:lnTo>
                <a:cubicBezTo>
                  <a:pt x="118311" y="37205"/>
                  <a:pt x="118338" y="37194"/>
                  <a:pt x="118366" y="37177"/>
                </a:cubicBezTo>
                <a:lnTo>
                  <a:pt x="118444" y="37133"/>
                </a:lnTo>
                <a:lnTo>
                  <a:pt x="118438" y="37111"/>
                </a:lnTo>
                <a:cubicBezTo>
                  <a:pt x="119355" y="36505"/>
                  <a:pt x="120000" y="35244"/>
                  <a:pt x="120000" y="33750"/>
                </a:cubicBezTo>
              </a:path>
            </a:pathLst>
          </a:custGeom>
          <a:solidFill>
            <a:srgbClr val="007337"/>
          </a:solidFill>
          <a:ln>
            <a:noFill/>
          </a:ln>
        </p:spPr>
        <p:txBody>
          <a:bodyPr lIns="20082" tIns="20082" rIns="20082" bIns="20082" anchor="ctr"/>
          <a:lstStyle/>
          <a:p>
            <a:pPr>
              <a:spcBef>
                <a:spcPts val="0"/>
              </a:spcBef>
              <a:defRPr/>
            </a:pPr>
            <a:endParaRPr sz="1582">
              <a:solidFill>
                <a:schemeClr val="dk2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0" name="Shape 1436"/>
          <p:cNvSpPr txBox="1"/>
          <p:nvPr/>
        </p:nvSpPr>
        <p:spPr>
          <a:xfrm>
            <a:off x="1101725" y="895350"/>
            <a:ext cx="1835150" cy="725488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21" name="Shape 1437"/>
          <p:cNvSpPr txBox="1"/>
          <p:nvPr/>
        </p:nvSpPr>
        <p:spPr>
          <a:xfrm>
            <a:off x="1101725" y="461963"/>
            <a:ext cx="1550988" cy="249237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rgbClr val="007337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rgbClr val="007337"/>
              </a:solidFill>
              <a:latin typeface="+mj-lt"/>
              <a:sym typeface="Montserrat"/>
            </a:endParaRPr>
          </a:p>
        </p:txBody>
      </p:sp>
      <p:sp>
        <p:nvSpPr>
          <p:cNvPr id="22" name="Shape 1608"/>
          <p:cNvSpPr/>
          <p:nvPr/>
        </p:nvSpPr>
        <p:spPr>
          <a:xfrm>
            <a:off x="2738438" y="414338"/>
            <a:ext cx="698500" cy="50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59750"/>
                </a:moveTo>
                <a:lnTo>
                  <a:pt x="10366" y="33750"/>
                </a:lnTo>
                <a:lnTo>
                  <a:pt x="60000" y="7750"/>
                </a:lnTo>
                <a:lnTo>
                  <a:pt x="109638" y="33750"/>
                </a:lnTo>
                <a:cubicBezTo>
                  <a:pt x="109638" y="33750"/>
                  <a:pt x="60000" y="59750"/>
                  <a:pt x="60000" y="59750"/>
                </a:cubicBezTo>
                <a:close/>
                <a:moveTo>
                  <a:pt x="100172" y="96194"/>
                </a:moveTo>
                <a:lnTo>
                  <a:pt x="82411" y="90088"/>
                </a:lnTo>
                <a:lnTo>
                  <a:pt x="82400" y="90161"/>
                </a:lnTo>
                <a:cubicBezTo>
                  <a:pt x="82205" y="90100"/>
                  <a:pt x="82027" y="90000"/>
                  <a:pt x="81816" y="90000"/>
                </a:cubicBezTo>
                <a:cubicBezTo>
                  <a:pt x="81261" y="90000"/>
                  <a:pt x="80766" y="90283"/>
                  <a:pt x="80333" y="90688"/>
                </a:cubicBezTo>
                <a:lnTo>
                  <a:pt x="80305" y="90627"/>
                </a:lnTo>
                <a:lnTo>
                  <a:pt x="60111" y="111450"/>
                </a:lnTo>
                <a:lnTo>
                  <a:pt x="42544" y="90744"/>
                </a:lnTo>
                <a:lnTo>
                  <a:pt x="42516" y="90800"/>
                </a:lnTo>
                <a:cubicBezTo>
                  <a:pt x="42061" y="90327"/>
                  <a:pt x="41522" y="90000"/>
                  <a:pt x="40911" y="90000"/>
                </a:cubicBezTo>
                <a:cubicBezTo>
                  <a:pt x="40705" y="90000"/>
                  <a:pt x="40522" y="90100"/>
                  <a:pt x="40327" y="90161"/>
                </a:cubicBezTo>
                <a:lnTo>
                  <a:pt x="40316" y="90088"/>
                </a:lnTo>
                <a:lnTo>
                  <a:pt x="22294" y="96283"/>
                </a:lnTo>
                <a:lnTo>
                  <a:pt x="26483" y="50194"/>
                </a:lnTo>
                <a:lnTo>
                  <a:pt x="58827" y="67133"/>
                </a:lnTo>
                <a:lnTo>
                  <a:pt x="58838" y="67111"/>
                </a:lnTo>
                <a:cubicBezTo>
                  <a:pt x="59194" y="67344"/>
                  <a:pt x="59577" y="67500"/>
                  <a:pt x="60000" y="67500"/>
                </a:cubicBezTo>
                <a:cubicBezTo>
                  <a:pt x="60422" y="67500"/>
                  <a:pt x="60811" y="67344"/>
                  <a:pt x="61161" y="67111"/>
                </a:cubicBezTo>
                <a:lnTo>
                  <a:pt x="61172" y="67133"/>
                </a:lnTo>
                <a:lnTo>
                  <a:pt x="93872" y="50005"/>
                </a:lnTo>
                <a:cubicBezTo>
                  <a:pt x="93872" y="50005"/>
                  <a:pt x="100172" y="96194"/>
                  <a:pt x="100172" y="96194"/>
                </a:cubicBezTo>
                <a:close/>
                <a:moveTo>
                  <a:pt x="120000" y="33750"/>
                </a:moveTo>
                <a:cubicBezTo>
                  <a:pt x="120000" y="32255"/>
                  <a:pt x="119355" y="30994"/>
                  <a:pt x="118438" y="30388"/>
                </a:cubicBezTo>
                <a:lnTo>
                  <a:pt x="118444" y="30366"/>
                </a:lnTo>
                <a:lnTo>
                  <a:pt x="118366" y="30322"/>
                </a:lnTo>
                <a:cubicBezTo>
                  <a:pt x="118338" y="30305"/>
                  <a:pt x="118311" y="30294"/>
                  <a:pt x="118288" y="30283"/>
                </a:cubicBezTo>
                <a:lnTo>
                  <a:pt x="61172" y="366"/>
                </a:lnTo>
                <a:lnTo>
                  <a:pt x="61161" y="388"/>
                </a:lnTo>
                <a:cubicBezTo>
                  <a:pt x="60811" y="155"/>
                  <a:pt x="60422" y="0"/>
                  <a:pt x="60000" y="0"/>
                </a:cubicBezTo>
                <a:cubicBezTo>
                  <a:pt x="59577" y="0"/>
                  <a:pt x="59194" y="155"/>
                  <a:pt x="58838" y="388"/>
                </a:cubicBezTo>
                <a:lnTo>
                  <a:pt x="58827" y="366"/>
                </a:lnTo>
                <a:lnTo>
                  <a:pt x="1716" y="30283"/>
                </a:lnTo>
                <a:cubicBezTo>
                  <a:pt x="1688" y="30294"/>
                  <a:pt x="1661" y="30305"/>
                  <a:pt x="1638" y="30322"/>
                </a:cubicBezTo>
                <a:lnTo>
                  <a:pt x="1555" y="30366"/>
                </a:lnTo>
                <a:lnTo>
                  <a:pt x="1561" y="30388"/>
                </a:lnTo>
                <a:cubicBezTo>
                  <a:pt x="644" y="30994"/>
                  <a:pt x="0" y="32255"/>
                  <a:pt x="0" y="33750"/>
                </a:cubicBezTo>
                <a:cubicBezTo>
                  <a:pt x="0" y="35244"/>
                  <a:pt x="644" y="36505"/>
                  <a:pt x="1561" y="37111"/>
                </a:cubicBezTo>
                <a:lnTo>
                  <a:pt x="1555" y="37133"/>
                </a:lnTo>
                <a:lnTo>
                  <a:pt x="1638" y="37177"/>
                </a:lnTo>
                <a:cubicBezTo>
                  <a:pt x="1661" y="37194"/>
                  <a:pt x="1688" y="37205"/>
                  <a:pt x="1716" y="37216"/>
                </a:cubicBezTo>
                <a:lnTo>
                  <a:pt x="6833" y="39900"/>
                </a:lnTo>
                <a:lnTo>
                  <a:pt x="3377" y="75572"/>
                </a:lnTo>
                <a:cubicBezTo>
                  <a:pt x="1394" y="76694"/>
                  <a:pt x="0" y="79372"/>
                  <a:pt x="0" y="82500"/>
                </a:cubicBezTo>
                <a:cubicBezTo>
                  <a:pt x="0" y="86644"/>
                  <a:pt x="2438" y="90000"/>
                  <a:pt x="5455" y="90000"/>
                </a:cubicBezTo>
                <a:cubicBezTo>
                  <a:pt x="8466" y="90000"/>
                  <a:pt x="10911" y="86644"/>
                  <a:pt x="10911" y="82500"/>
                </a:cubicBezTo>
                <a:cubicBezTo>
                  <a:pt x="10911" y="80088"/>
                  <a:pt x="10066" y="77966"/>
                  <a:pt x="8777" y="76594"/>
                </a:cubicBezTo>
                <a:lnTo>
                  <a:pt x="12072" y="42644"/>
                </a:lnTo>
                <a:lnTo>
                  <a:pt x="21233" y="47444"/>
                </a:lnTo>
                <a:lnTo>
                  <a:pt x="16388" y="100750"/>
                </a:lnTo>
                <a:lnTo>
                  <a:pt x="16433" y="100766"/>
                </a:lnTo>
                <a:cubicBezTo>
                  <a:pt x="16416" y="100927"/>
                  <a:pt x="16361" y="101072"/>
                  <a:pt x="16361" y="101250"/>
                </a:cubicBezTo>
                <a:cubicBezTo>
                  <a:pt x="16361" y="103322"/>
                  <a:pt x="17583" y="105000"/>
                  <a:pt x="19088" y="105000"/>
                </a:cubicBezTo>
                <a:cubicBezTo>
                  <a:pt x="19300" y="105000"/>
                  <a:pt x="19477" y="104911"/>
                  <a:pt x="19672" y="104850"/>
                </a:cubicBezTo>
                <a:lnTo>
                  <a:pt x="19683" y="104911"/>
                </a:lnTo>
                <a:lnTo>
                  <a:pt x="40211" y="97850"/>
                </a:lnTo>
                <a:lnTo>
                  <a:pt x="58366" y="119250"/>
                </a:lnTo>
                <a:lnTo>
                  <a:pt x="58388" y="119200"/>
                </a:lnTo>
                <a:cubicBezTo>
                  <a:pt x="58850" y="119672"/>
                  <a:pt x="59388" y="120000"/>
                  <a:pt x="60000" y="120000"/>
                </a:cubicBezTo>
                <a:cubicBezTo>
                  <a:pt x="60561" y="120000"/>
                  <a:pt x="61050" y="119711"/>
                  <a:pt x="61488" y="119311"/>
                </a:cubicBezTo>
                <a:lnTo>
                  <a:pt x="61511" y="119372"/>
                </a:lnTo>
                <a:lnTo>
                  <a:pt x="82411" y="97816"/>
                </a:lnTo>
                <a:lnTo>
                  <a:pt x="103044" y="104911"/>
                </a:lnTo>
                <a:lnTo>
                  <a:pt x="103055" y="104838"/>
                </a:lnTo>
                <a:cubicBezTo>
                  <a:pt x="103250" y="104900"/>
                  <a:pt x="103433" y="105000"/>
                  <a:pt x="103638" y="105000"/>
                </a:cubicBezTo>
                <a:cubicBezTo>
                  <a:pt x="105144" y="105000"/>
                  <a:pt x="106361" y="103322"/>
                  <a:pt x="106361" y="101250"/>
                </a:cubicBezTo>
                <a:cubicBezTo>
                  <a:pt x="106361" y="101005"/>
                  <a:pt x="106305" y="100794"/>
                  <a:pt x="106277" y="100566"/>
                </a:cubicBezTo>
                <a:lnTo>
                  <a:pt x="106316" y="100555"/>
                </a:lnTo>
                <a:lnTo>
                  <a:pt x="99055" y="47294"/>
                </a:lnTo>
                <a:lnTo>
                  <a:pt x="118288" y="37216"/>
                </a:lnTo>
                <a:cubicBezTo>
                  <a:pt x="118311" y="37205"/>
                  <a:pt x="118338" y="37194"/>
                  <a:pt x="118366" y="37177"/>
                </a:cubicBezTo>
                <a:lnTo>
                  <a:pt x="118444" y="37133"/>
                </a:lnTo>
                <a:lnTo>
                  <a:pt x="118438" y="37111"/>
                </a:lnTo>
                <a:cubicBezTo>
                  <a:pt x="119355" y="36505"/>
                  <a:pt x="120000" y="35244"/>
                  <a:pt x="120000" y="33750"/>
                </a:cubicBezTo>
              </a:path>
            </a:pathLst>
          </a:custGeom>
          <a:solidFill>
            <a:srgbClr val="007337"/>
          </a:solidFill>
          <a:ln>
            <a:noFill/>
          </a:ln>
        </p:spPr>
        <p:txBody>
          <a:bodyPr lIns="20082" tIns="20082" rIns="20082" bIns="20082" anchor="ctr"/>
          <a:lstStyle/>
          <a:p>
            <a:pPr>
              <a:spcBef>
                <a:spcPts val="0"/>
              </a:spcBef>
              <a:defRPr/>
            </a:pPr>
            <a:endParaRPr sz="1582">
              <a:solidFill>
                <a:schemeClr val="dk2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3" name="Shape 1436"/>
          <p:cNvSpPr txBox="1"/>
          <p:nvPr/>
        </p:nvSpPr>
        <p:spPr>
          <a:xfrm>
            <a:off x="3506788" y="900113"/>
            <a:ext cx="1835150" cy="723900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ru-RU" sz="1055" dirty="0">
                <a:latin typeface="+mn-lt"/>
                <a:sym typeface="Montserrat"/>
              </a:rPr>
              <a:t>Описание данного показателя (увеличение\уменьшение), какой-то вывод</a:t>
            </a:r>
            <a:endParaRPr lang="en-US" sz="1055" dirty="0">
              <a:latin typeface="+mn-lt"/>
              <a:sym typeface="Montserrat"/>
            </a:endParaRPr>
          </a:p>
        </p:txBody>
      </p:sp>
      <p:sp>
        <p:nvSpPr>
          <p:cNvPr id="24" name="Shape 1437"/>
          <p:cNvSpPr txBox="1"/>
          <p:nvPr/>
        </p:nvSpPr>
        <p:spPr>
          <a:xfrm>
            <a:off x="3506788" y="465138"/>
            <a:ext cx="1550987" cy="250825"/>
          </a:xfrm>
          <a:prstGeom prst="rect">
            <a:avLst/>
          </a:prstGeom>
          <a:noFill/>
          <a:ln>
            <a:noFill/>
          </a:ln>
        </p:spPr>
        <p:txBody>
          <a:bodyPr lIns="48220" tIns="24103" rIns="48220" bIns="24103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ru-RU" sz="1055" dirty="0">
                <a:solidFill>
                  <a:srgbClr val="007337"/>
                </a:solidFill>
                <a:latin typeface="+mj-lt"/>
                <a:sym typeface="Montserrat"/>
              </a:rPr>
              <a:t>НАЗВАНИЕ ПОКАЗАТЕЛЯ</a:t>
            </a:r>
            <a:endParaRPr lang="en-US" sz="1055" dirty="0">
              <a:solidFill>
                <a:srgbClr val="007337"/>
              </a:solidFill>
              <a:latin typeface="+mj-l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836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1538"/>
          <p:cNvSpPr txBox="1">
            <a:spLocks noChangeArrowheads="1"/>
          </p:cNvSpPr>
          <p:nvPr/>
        </p:nvSpPr>
        <p:spPr bwMode="auto">
          <a:xfrm>
            <a:off x="1857375" y="88900"/>
            <a:ext cx="560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 algn="ctr">
              <a:buSzPct val="25000"/>
              <a:defRPr/>
            </a:pPr>
            <a:r>
              <a:rPr lang="ru-RU" altLang="ru-RU" sz="2600" b="1" dirty="0">
                <a:latin typeface="+mj-lt"/>
                <a:sym typeface="Montserrat" panose="00000500000000000000" pitchFamily="2" charset="-52"/>
              </a:rPr>
              <a:t>Иконки</a:t>
            </a:r>
            <a:endParaRPr lang="en-US" altLang="ru-RU" sz="2600" b="1" dirty="0">
              <a:latin typeface="+mj-lt"/>
              <a:sym typeface="Montserrat" panose="00000500000000000000" pitchFamily="2" charset="-52"/>
            </a:endParaRP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768350"/>
            <a:ext cx="3349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" y="768350"/>
            <a:ext cx="3000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" y="768350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768350"/>
            <a:ext cx="4302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913" y="768350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0" y="768350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088" y="768350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76835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362075"/>
            <a:ext cx="393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" y="1362075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Рисунок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988" y="1370013"/>
            <a:ext cx="368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Рисунок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25" y="1362075"/>
            <a:ext cx="31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450" y="136207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313" y="1349375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Рисунок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150" y="1362075"/>
            <a:ext cx="350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Рисунок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075" y="1349375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Рисунок 2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1963738"/>
            <a:ext cx="2524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Рисунок 2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00" y="1963738"/>
            <a:ext cx="392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Рисунок 2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175" y="1949450"/>
            <a:ext cx="320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Рисунок 2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488" y="1970088"/>
            <a:ext cx="3317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Рисунок 2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944688"/>
            <a:ext cx="4095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Рисунок 2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688" y="1941513"/>
            <a:ext cx="2365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Рисунок 29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1949450"/>
            <a:ext cx="4032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Рисунок 30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1939925"/>
            <a:ext cx="4143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Рисунок 31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2563813"/>
            <a:ext cx="3651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Рисунок 32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13" y="2549525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Рисунок 33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425" y="2549525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Рисунок 34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8" y="2538413"/>
            <a:ext cx="434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Рисунок 35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5" y="2563813"/>
            <a:ext cx="4381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Рисунок 3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013" y="2576513"/>
            <a:ext cx="317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Рисунок 37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163" y="2728913"/>
            <a:ext cx="582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Рисунок 38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16547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Рисунок 39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3" y="316547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Рисунок 40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38" y="3124200"/>
            <a:ext cx="3762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Рисунок 41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3132138"/>
            <a:ext cx="423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8" name="Рисунок 42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16547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Рисунок 43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088" y="3165475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Рисунок 44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838" y="3165475"/>
            <a:ext cx="3667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Рисунок 45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783013"/>
            <a:ext cx="34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2" name="Рисунок 46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3" y="376713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3" name="Рисунок 47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3783013"/>
            <a:ext cx="50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4" name="Рисунок 48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37957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5" name="Рисунок 49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475" y="3786188"/>
            <a:ext cx="4238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6" name="Рисунок 50"/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756025"/>
            <a:ext cx="4968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7" name="Рисунок 51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888" y="3787775"/>
            <a:ext cx="333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8" name="Рисунок 52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4364038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9" name="Рисунок 53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3" y="4384675"/>
            <a:ext cx="4143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0" name="Рисунок 54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25" y="4371975"/>
            <a:ext cx="4095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1" name="Рисунок 55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4348163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2" name="Рисунок 56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4384675"/>
            <a:ext cx="2603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3" name="Рисунок 57"/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4414838"/>
            <a:ext cx="4968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4" name="Рисунок 58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4368800"/>
            <a:ext cx="3730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5" name="Рисунок 59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563" y="4411663"/>
            <a:ext cx="584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6" name="Рисунок 60"/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975" y="4414838"/>
            <a:ext cx="411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7" name="Рисунок 61"/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4454525"/>
            <a:ext cx="274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8" name="Рисунок 62"/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050" y="4367213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9" name="Рисунок 63"/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4368800"/>
            <a:ext cx="279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0" name="Рисунок 64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0" y="3805238"/>
            <a:ext cx="376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1" name="Рисунок 65"/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3786188"/>
            <a:ext cx="407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2" name="Рисунок 67"/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950" y="3805238"/>
            <a:ext cx="3889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3" name="Рисунок 68"/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388" y="4381500"/>
            <a:ext cx="2936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Рисунок 69"/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4414838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Рисунок 71"/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838" y="4391025"/>
            <a:ext cx="381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6" name="Рисунок 72"/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663" y="4416425"/>
            <a:ext cx="4270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7" name="Рисунок 73"/>
          <p:cNvPicPr>
            <a:picLocks noChangeAspect="1"/>
          </p:cNvPicPr>
          <p:nvPr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950" y="3789363"/>
            <a:ext cx="3016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8" name="Рисунок 75"/>
          <p:cNvPicPr>
            <a:picLocks noChangeAspect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763" y="3795713"/>
            <a:ext cx="24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9" name="Рисунок 76"/>
          <p:cNvPicPr>
            <a:picLocks noChangeAspect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3173413"/>
            <a:ext cx="495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0" name="Рисунок 77"/>
          <p:cNvPicPr>
            <a:picLocks noChangeAspect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132138"/>
            <a:ext cx="425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1" name="Рисунок 78"/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3132138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2" name="Рисунок 79"/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88" y="3097213"/>
            <a:ext cx="46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3" name="Рисунок 80"/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863" y="3103563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4" name="Рисунок 81"/>
          <p:cNvPicPr>
            <a:picLocks noChangeAspect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075" y="3097213"/>
            <a:ext cx="2968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5" name="Рисунок 82"/>
          <p:cNvPicPr>
            <a:picLocks noChangeAspect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3805238"/>
            <a:ext cx="4413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6" name="Рисунок 83"/>
          <p:cNvPicPr>
            <a:picLocks noChangeAspect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3767138"/>
            <a:ext cx="2984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7" name="Рисунок 84"/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25" y="3762375"/>
            <a:ext cx="315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8" name="Рисунок 85"/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663" y="3767138"/>
            <a:ext cx="460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9" name="Рисунок 86"/>
          <p:cNvPicPr>
            <a:picLocks noChangeAspect="1"/>
          </p:cNvPicPr>
          <p:nvPr/>
        </p:nvPicPr>
        <p:blipFill>
          <a:blip r:embed="rId7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3101975"/>
            <a:ext cx="3333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80" name="Рисунок 87"/>
          <p:cNvPicPr>
            <a:picLocks noChangeAspect="1"/>
          </p:cNvPicPr>
          <p:nvPr/>
        </p:nvPicPr>
        <p:blipFill>
          <a:blip r:embed="rId8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588" y="3179763"/>
            <a:ext cx="357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81" name="Рисунок 88"/>
          <p:cNvPicPr>
            <a:picLocks noChangeAspect="1"/>
          </p:cNvPicPr>
          <p:nvPr/>
        </p:nvPicPr>
        <p:blipFill>
          <a:blip r:embed="rId8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657475"/>
            <a:ext cx="3857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82" name="Рисунок 89"/>
          <p:cNvPicPr>
            <a:picLocks noChangeAspect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075" y="2613025"/>
            <a:ext cx="404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83" name="Рисунок 90"/>
          <p:cNvPicPr>
            <a:picLocks noChangeAspect="1"/>
          </p:cNvPicPr>
          <p:nvPr/>
        </p:nvPicPr>
        <p:blipFill>
          <a:blip r:embed="rId8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640013"/>
            <a:ext cx="385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396875"/>
            <a:ext cx="525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163" y="39687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738" y="396875"/>
            <a:ext cx="2936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825" y="396875"/>
            <a:ext cx="307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200" y="396875"/>
            <a:ext cx="4143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25" y="396875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25" y="396875"/>
            <a:ext cx="2206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Рисунок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396875"/>
            <a:ext cx="2841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396875"/>
            <a:ext cx="2397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Рисунок 2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063" y="396875"/>
            <a:ext cx="2873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Рисунок 2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396875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Рисунок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850" y="396875"/>
            <a:ext cx="387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Рисунок 3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9687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Рисунок 3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396875"/>
            <a:ext cx="303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Рисунок 3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396875"/>
            <a:ext cx="382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Рисунок 3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396875"/>
            <a:ext cx="403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Рисунок 3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8988" y="396875"/>
            <a:ext cx="2587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Рисунок 3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1004888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Рисунок 3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163" y="1004888"/>
            <a:ext cx="352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Рисунок 3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004888"/>
            <a:ext cx="373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Рисунок 39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5" y="1004888"/>
            <a:ext cx="382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Рисунок 40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1004888"/>
            <a:ext cx="4365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Рисунок 4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50" y="1004888"/>
            <a:ext cx="4111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Рисунок 4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163" y="1004888"/>
            <a:ext cx="422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Рисунок 43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075" y="1004888"/>
            <a:ext cx="4714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Рисунок 44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1004888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45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938" y="1004888"/>
            <a:ext cx="455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Рисунок 47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900" y="1004888"/>
            <a:ext cx="382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Рисунок 48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763" y="1004888"/>
            <a:ext cx="3762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Рисунок 49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063" y="1098550"/>
            <a:ext cx="4175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Рисунок 51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1004888"/>
            <a:ext cx="1412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Рисунок 52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1004888"/>
            <a:ext cx="280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Рисунок 53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250" y="1004888"/>
            <a:ext cx="3571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Рисунок 54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1614488"/>
            <a:ext cx="376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Рисунок 55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660525"/>
            <a:ext cx="268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Рисунок 56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588" y="1660525"/>
            <a:ext cx="350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Рисунок 57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825" y="1614488"/>
            <a:ext cx="3619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Рисунок 58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1660525"/>
            <a:ext cx="227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Рисунок 59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925" y="1614488"/>
            <a:ext cx="2682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Рисунок 60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663" y="1660525"/>
            <a:ext cx="419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6" name="Рисунок 61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413" y="1663700"/>
            <a:ext cx="3476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Рисунок 62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1614488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8" name="Рисунок 63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525" y="1614488"/>
            <a:ext cx="314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9" name="Рисунок 64"/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238" y="1614488"/>
            <a:ext cx="279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0" name="Рисунок 65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13" y="1614488"/>
            <a:ext cx="3603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1" name="Рисунок 66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1614488"/>
            <a:ext cx="3381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2" name="Рисунок 69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100" y="1614488"/>
            <a:ext cx="538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8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9"/>
          <p:cNvSpPr>
            <a:spLocks/>
          </p:cNvSpPr>
          <p:nvPr/>
        </p:nvSpPr>
        <p:spPr bwMode="auto">
          <a:xfrm>
            <a:off x="0" y="4179888"/>
            <a:ext cx="9144000" cy="963612"/>
          </a:xfrm>
          <a:custGeom>
            <a:avLst/>
            <a:gdLst>
              <a:gd name="T0" fmla="*/ 3000 w 3000"/>
              <a:gd name="T1" fmla="*/ 145 h 482"/>
              <a:gd name="T2" fmla="*/ 2868 w 3000"/>
              <a:gd name="T3" fmla="*/ 192 h 482"/>
              <a:gd name="T4" fmla="*/ 2660 w 3000"/>
              <a:gd name="T5" fmla="*/ 245 h 482"/>
              <a:gd name="T6" fmla="*/ 2168 w 3000"/>
              <a:gd name="T7" fmla="*/ 193 h 482"/>
              <a:gd name="T8" fmla="*/ 1682 w 3000"/>
              <a:gd name="T9" fmla="*/ 20 h 482"/>
              <a:gd name="T10" fmla="*/ 1195 w 3000"/>
              <a:gd name="T11" fmla="*/ 116 h 482"/>
              <a:gd name="T12" fmla="*/ 655 w 3000"/>
              <a:gd name="T13" fmla="*/ 263 h 482"/>
              <a:gd name="T14" fmla="*/ 275 w 3000"/>
              <a:gd name="T15" fmla="*/ 173 h 482"/>
              <a:gd name="T16" fmla="*/ 0 w 3000"/>
              <a:gd name="T17" fmla="*/ 50 h 482"/>
              <a:gd name="T18" fmla="*/ 0 w 3000"/>
              <a:gd name="T19" fmla="*/ 482 h 482"/>
              <a:gd name="T20" fmla="*/ 3000 w 3000"/>
              <a:gd name="T21" fmla="*/ 482 h 482"/>
              <a:gd name="T22" fmla="*/ 3000 w 3000"/>
              <a:gd name="T23" fmla="*/ 145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00" h="482">
                <a:moveTo>
                  <a:pt x="3000" y="145"/>
                </a:moveTo>
                <a:cubicBezTo>
                  <a:pt x="2951" y="161"/>
                  <a:pt x="2877" y="189"/>
                  <a:pt x="2868" y="192"/>
                </a:cubicBezTo>
                <a:cubicBezTo>
                  <a:pt x="2800" y="217"/>
                  <a:pt x="2730" y="235"/>
                  <a:pt x="2660" y="245"/>
                </a:cubicBezTo>
                <a:cubicBezTo>
                  <a:pt x="2494" y="269"/>
                  <a:pt x="2328" y="252"/>
                  <a:pt x="2168" y="193"/>
                </a:cubicBezTo>
                <a:cubicBezTo>
                  <a:pt x="2006" y="133"/>
                  <a:pt x="1852" y="41"/>
                  <a:pt x="1682" y="20"/>
                </a:cubicBezTo>
                <a:cubicBezTo>
                  <a:pt x="1517" y="0"/>
                  <a:pt x="1351" y="54"/>
                  <a:pt x="1195" y="116"/>
                </a:cubicBezTo>
                <a:cubicBezTo>
                  <a:pt x="1013" y="189"/>
                  <a:pt x="850" y="280"/>
                  <a:pt x="655" y="263"/>
                </a:cubicBezTo>
                <a:cubicBezTo>
                  <a:pt x="527" y="252"/>
                  <a:pt x="398" y="222"/>
                  <a:pt x="275" y="173"/>
                </a:cubicBezTo>
                <a:cubicBezTo>
                  <a:pt x="257" y="166"/>
                  <a:pt x="95" y="88"/>
                  <a:pt x="0" y="50"/>
                </a:cubicBezTo>
                <a:cubicBezTo>
                  <a:pt x="0" y="482"/>
                  <a:pt x="0" y="482"/>
                  <a:pt x="0" y="482"/>
                </a:cubicBezTo>
                <a:cubicBezTo>
                  <a:pt x="3000" y="482"/>
                  <a:pt x="3000" y="482"/>
                  <a:pt x="3000" y="482"/>
                </a:cubicBezTo>
                <a:lnTo>
                  <a:pt x="3000" y="1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228" tIns="24114" rIns="48228" bIns="24114"/>
          <a:lstStyle/>
          <a:p>
            <a:pPr>
              <a:defRPr/>
            </a:pPr>
            <a:endParaRPr lang="ru-RU">
              <a:latin typeface="맑은 고딕" pitchFamily="34" charset="-127"/>
            </a:endParaRPr>
          </a:p>
        </p:txBody>
      </p:sp>
      <p:grpSp>
        <p:nvGrpSpPr>
          <p:cNvPr id="67587" name="Shape 174"/>
          <p:cNvGrpSpPr>
            <a:grpSpLocks/>
          </p:cNvGrpSpPr>
          <p:nvPr/>
        </p:nvGrpSpPr>
        <p:grpSpPr bwMode="auto">
          <a:xfrm>
            <a:off x="261938" y="844550"/>
            <a:ext cx="1539875" cy="331788"/>
            <a:chOff x="4621548" y="7220766"/>
            <a:chExt cx="2471893" cy="479386"/>
          </a:xfrm>
        </p:grpSpPr>
        <p:sp>
          <p:nvSpPr>
            <p:cNvPr id="19" name="Shape 175"/>
            <p:cNvSpPr/>
            <p:nvPr/>
          </p:nvSpPr>
          <p:spPr>
            <a:xfrm rot="-5400000" flipH="1">
              <a:off x="5696936" y="6145378"/>
              <a:ext cx="321119" cy="24718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337"/>
            </a:solidFill>
            <a:ln>
              <a:noFill/>
            </a:ln>
          </p:spPr>
          <p:txBody>
            <a:bodyPr lIns="115717" tIns="57858" rIns="115717" bIns="57858" anchor="ctr"/>
            <a:lstStyle/>
            <a:p>
              <a:pPr algn="ctr">
                <a:spcBef>
                  <a:spcPts val="0"/>
                </a:spcBef>
                <a:defRPr/>
              </a:pPr>
              <a:endParaRPr sz="18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" name="Shape 176"/>
            <p:cNvSpPr/>
            <p:nvPr/>
          </p:nvSpPr>
          <p:spPr>
            <a:xfrm rot="5400000">
              <a:off x="5735416" y="7374207"/>
              <a:ext cx="279833" cy="3720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007337"/>
            </a:solidFill>
            <a:ln>
              <a:noFill/>
            </a:ln>
          </p:spPr>
          <p:txBody>
            <a:bodyPr lIns="48220" tIns="24103" rIns="48220" bIns="24103" anchor="ctr"/>
            <a:lstStyle/>
            <a:p>
              <a:pPr>
                <a:spcBef>
                  <a:spcPts val="0"/>
                </a:spcBef>
                <a:defRPr/>
              </a:pPr>
              <a:endParaRPr sz="18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4" name="Shape 208"/>
          <p:cNvSpPr txBox="1"/>
          <p:nvPr/>
        </p:nvSpPr>
        <p:spPr>
          <a:xfrm>
            <a:off x="336550" y="3317875"/>
            <a:ext cx="1527175" cy="833438"/>
          </a:xfrm>
          <a:prstGeom prst="rect">
            <a:avLst/>
          </a:prstGeom>
          <a:noFill/>
          <a:ln>
            <a:noFill/>
          </a:ln>
        </p:spPr>
        <p:txBody>
          <a:bodyPr lIns="128573" tIns="64280" rIns="128573" bIns="64280"/>
          <a:lstStyle/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Raleway Light" panose="020B0403030101060003" pitchFamily="34" charset="-52"/>
              </a:rPr>
              <a:t>основан</a:t>
            </a:r>
            <a:r>
              <a:rPr lang="en-US" sz="1055" dirty="0">
                <a:latin typeface="Raleway Light" panose="020B0403030101060003" pitchFamily="34" charset="-52"/>
              </a:rPr>
              <a:t> </a:t>
            </a:r>
            <a:r>
              <a:rPr lang="ru-RU" sz="1055" dirty="0">
                <a:latin typeface="Raleway Light" panose="020B0403030101060003" pitchFamily="34" charset="-52"/>
              </a:rPr>
              <a:t>как восьмой в России</a:t>
            </a:r>
            <a:r>
              <a:rPr lang="en-US" sz="1055" dirty="0">
                <a:latin typeface="Raleway Light" panose="020B0403030101060003" pitchFamily="34" charset="-52"/>
              </a:rPr>
              <a:t> </a:t>
            </a:r>
            <a:r>
              <a:rPr lang="ru-RU" sz="1055" dirty="0">
                <a:latin typeface="Raleway Light" panose="020B0403030101060003" pitchFamily="34" charset="-52"/>
              </a:rPr>
              <a:t>учительский институт</a:t>
            </a:r>
            <a:endParaRPr lang="en-US" sz="1055" dirty="0">
              <a:latin typeface="Raleway Light" panose="020B0403030101060003" pitchFamily="34" charset="-52"/>
            </a:endParaRPr>
          </a:p>
        </p:txBody>
      </p:sp>
      <p:grpSp>
        <p:nvGrpSpPr>
          <p:cNvPr id="67589" name="Группа 51"/>
          <p:cNvGrpSpPr>
            <a:grpSpLocks/>
          </p:cNvGrpSpPr>
          <p:nvPr/>
        </p:nvGrpSpPr>
        <p:grpSpPr bwMode="auto">
          <a:xfrm>
            <a:off x="7189788" y="842963"/>
            <a:ext cx="1747837" cy="349250"/>
            <a:chOff x="7456303" y="4759395"/>
            <a:chExt cx="3245968" cy="661438"/>
          </a:xfrm>
        </p:grpSpPr>
        <p:sp>
          <p:nvSpPr>
            <p:cNvPr id="47" name="Shape 178"/>
            <p:cNvSpPr/>
            <p:nvPr/>
          </p:nvSpPr>
          <p:spPr>
            <a:xfrm>
              <a:off x="7456303" y="4759395"/>
              <a:ext cx="3245968" cy="420915"/>
            </a:xfrm>
            <a:prstGeom prst="rect">
              <a:avLst/>
            </a:prstGeom>
            <a:solidFill>
              <a:srgbClr val="007337"/>
            </a:solidFill>
            <a:ln>
              <a:noFill/>
            </a:ln>
          </p:spPr>
          <p:txBody>
            <a:bodyPr lIns="115717" tIns="57858" rIns="115717" bIns="57858" anchor="ctr"/>
            <a:lstStyle/>
            <a:p>
              <a:pPr algn="ctr">
                <a:spcBef>
                  <a:spcPts val="0"/>
                </a:spcBef>
                <a:defRPr/>
              </a:pPr>
              <a:endParaRPr sz="18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Shape 179"/>
            <p:cNvSpPr/>
            <p:nvPr/>
          </p:nvSpPr>
          <p:spPr>
            <a:xfrm rot="5400000">
              <a:off x="8877395" y="5073005"/>
              <a:ext cx="297648" cy="3980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007337"/>
            </a:solidFill>
            <a:ln>
              <a:noFill/>
            </a:ln>
          </p:spPr>
          <p:txBody>
            <a:bodyPr lIns="48220" tIns="24103" rIns="48220" bIns="24103" anchor="ctr"/>
            <a:lstStyle/>
            <a:p>
              <a:pPr>
                <a:spcBef>
                  <a:spcPts val="0"/>
                </a:spcBef>
                <a:defRPr/>
              </a:pPr>
              <a:endParaRPr sz="18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423863" y="2578100"/>
            <a:ext cx="1279525" cy="741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33"/>
              </a:spcBef>
              <a:defRPr/>
            </a:pPr>
            <a:r>
              <a:rPr lang="ru-RU" sz="2110" b="1" dirty="0">
                <a:solidFill>
                  <a:srgbClr val="007337"/>
                </a:solidFill>
                <a:latin typeface="Raleway ExtraBold" panose="020B0903030101060003" pitchFamily="34" charset="-52"/>
              </a:rPr>
              <a:t>1876 год </a:t>
            </a:r>
            <a:endParaRPr lang="en-US" sz="2110" b="1" dirty="0">
              <a:solidFill>
                <a:srgbClr val="007337"/>
              </a:solidFill>
              <a:latin typeface="Raleway Black" panose="020B0A03030101060003" pitchFamily="34" charset="0"/>
            </a:endParaRPr>
          </a:p>
        </p:txBody>
      </p:sp>
      <p:sp>
        <p:nvSpPr>
          <p:cNvPr id="62" name="Shape 208"/>
          <p:cNvSpPr txBox="1"/>
          <p:nvPr/>
        </p:nvSpPr>
        <p:spPr>
          <a:xfrm>
            <a:off x="1824038" y="3359150"/>
            <a:ext cx="1527175" cy="833438"/>
          </a:xfrm>
          <a:prstGeom prst="rect">
            <a:avLst/>
          </a:prstGeom>
          <a:noFill/>
          <a:ln>
            <a:noFill/>
          </a:ln>
        </p:spPr>
        <p:txBody>
          <a:bodyPr lIns="128573" tIns="64280" rIns="128573" bIns="64280"/>
          <a:lstStyle/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Raleway Light" panose="020B0403030101060003" pitchFamily="34" charset="-52"/>
              </a:rPr>
              <a:t>получил статус </a:t>
            </a:r>
            <a:br>
              <a:rPr lang="ru-RU" sz="1055" dirty="0">
                <a:latin typeface="Raleway Light" panose="020B0403030101060003" pitchFamily="34" charset="-52"/>
              </a:rPr>
            </a:br>
            <a:r>
              <a:rPr lang="ru-RU" sz="1055" dirty="0">
                <a:latin typeface="Raleway Light" panose="020B0403030101060003" pitchFamily="34" charset="-52"/>
              </a:rPr>
              <a:t>университета классического типа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901825" y="2565400"/>
            <a:ext cx="1281113" cy="741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33"/>
              </a:spcBef>
              <a:defRPr/>
            </a:pPr>
            <a:r>
              <a:rPr lang="ru-RU" sz="2110" b="1" dirty="0">
                <a:solidFill>
                  <a:srgbClr val="007337"/>
                </a:solidFill>
                <a:latin typeface="Raleway ExtraBold" panose="020B0903030101060003" pitchFamily="34" charset="-52"/>
              </a:rPr>
              <a:t>1</a:t>
            </a:r>
            <a:r>
              <a:rPr lang="en-US" sz="2110" b="1" dirty="0">
                <a:solidFill>
                  <a:srgbClr val="007337"/>
                </a:solidFill>
                <a:latin typeface="Raleway Black" panose="020B0A03030101060003" pitchFamily="34" charset="0"/>
              </a:rPr>
              <a:t>99</a:t>
            </a:r>
            <a:r>
              <a:rPr lang="ru-RU" sz="2110" b="1" dirty="0">
                <a:solidFill>
                  <a:srgbClr val="007337"/>
                </a:solidFill>
                <a:latin typeface="Raleway ExtraBold" panose="020B0903030101060003" pitchFamily="34" charset="-52"/>
              </a:rPr>
              <a:t>6 год </a:t>
            </a:r>
            <a:endParaRPr lang="en-US" sz="2110" b="1" dirty="0">
              <a:solidFill>
                <a:srgbClr val="007337"/>
              </a:solidFill>
              <a:latin typeface="Raleway Black" panose="020B0A03030101060003" pitchFamily="34" charset="0"/>
            </a:endParaRPr>
          </a:p>
        </p:txBody>
      </p:sp>
      <p:sp>
        <p:nvSpPr>
          <p:cNvPr id="64" name="Shape 208"/>
          <p:cNvSpPr txBox="1"/>
          <p:nvPr/>
        </p:nvSpPr>
        <p:spPr>
          <a:xfrm>
            <a:off x="3298825" y="3284538"/>
            <a:ext cx="1987550" cy="954087"/>
          </a:xfrm>
          <a:prstGeom prst="rect">
            <a:avLst/>
          </a:prstGeom>
          <a:noFill/>
          <a:ln>
            <a:noFill/>
          </a:ln>
        </p:spPr>
        <p:txBody>
          <a:bodyPr lIns="128573" tIns="64280" rIns="128573" bIns="64280"/>
          <a:lstStyle/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Raleway Light" panose="020B0403030101060003" pitchFamily="34" charset="-52"/>
              </a:rPr>
              <a:t>получил статус национального исследовательского университета и вошел </a:t>
            </a:r>
            <a:br>
              <a:rPr lang="ru-RU" sz="1055" dirty="0">
                <a:latin typeface="Raleway Light" panose="020B0403030101060003" pitchFamily="34" charset="-52"/>
              </a:rPr>
            </a:br>
            <a:r>
              <a:rPr lang="ru-RU" sz="1055" dirty="0">
                <a:latin typeface="Raleway Light" panose="020B0403030101060003" pitchFamily="34" charset="-52"/>
              </a:rPr>
              <a:t>в Ассоциацию ведущих вузов России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662363" y="2613025"/>
            <a:ext cx="1296987" cy="741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33"/>
              </a:spcBef>
              <a:defRPr/>
            </a:pPr>
            <a:r>
              <a:rPr lang="en-US" sz="2110" b="1" dirty="0">
                <a:solidFill>
                  <a:srgbClr val="007337"/>
                </a:solidFill>
                <a:latin typeface="Raleway Black" panose="020B0A03030101060003" pitchFamily="34" charset="0"/>
              </a:rPr>
              <a:t>2010</a:t>
            </a:r>
            <a:r>
              <a:rPr lang="ru-RU" sz="2110" b="1" dirty="0">
                <a:solidFill>
                  <a:srgbClr val="007337"/>
                </a:solidFill>
                <a:latin typeface="Raleway ExtraBold" panose="020B0903030101060003" pitchFamily="34" charset="-52"/>
              </a:rPr>
              <a:t> год </a:t>
            </a:r>
            <a:endParaRPr lang="en-US" sz="2110" b="1" dirty="0">
              <a:solidFill>
                <a:srgbClr val="007337"/>
              </a:solidFill>
              <a:latin typeface="Raleway Black" panose="020B0A03030101060003" pitchFamily="34" charset="0"/>
            </a:endParaRPr>
          </a:p>
        </p:txBody>
      </p:sp>
      <p:pic>
        <p:nvPicPr>
          <p:cNvPr id="78" name="Рисунок 77"/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834" y="1403910"/>
            <a:ext cx="1088795" cy="1088795"/>
          </a:xfrm>
          <a:prstGeom prst="ellipse">
            <a:avLst/>
          </a:prstGeom>
          <a:ln w="19050">
            <a:solidFill>
              <a:srgbClr val="007337"/>
            </a:solidFill>
          </a:ln>
        </p:spPr>
      </p:pic>
      <p:pic>
        <p:nvPicPr>
          <p:cNvPr id="81" name="Рисунок 80"/>
          <p:cNvPicPr preferRelativeResize="0"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9" t="7961" r="39080" b="11589"/>
          <a:stretch/>
        </p:blipFill>
        <p:spPr>
          <a:xfrm>
            <a:off x="534457" y="1398620"/>
            <a:ext cx="1093755" cy="1093755"/>
          </a:xfrm>
          <a:prstGeom prst="ellips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67597" name="Номер слайда 8"/>
          <p:cNvSpPr>
            <a:spLocks noGrp="1"/>
          </p:cNvSpPr>
          <p:nvPr>
            <p:ph type="sldNum" sz="quarter" idx="10"/>
          </p:nvPr>
        </p:nvSpPr>
        <p:spPr bwMode="auto">
          <a:xfrm>
            <a:off x="8447088" y="4951413"/>
            <a:ext cx="631825" cy="14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fld id="{2FF2F9F7-028C-44E0-913F-8D2A54C248FA}" type="slidenum">
              <a:rPr lang="ru-RU" altLang="ru-RU" sz="1000" smtClean="0">
                <a:latin typeface="Arial" panose="020B0604020202020204" pitchFamily="34" charset="0"/>
              </a:rPr>
              <a:pPr/>
              <a:t>3</a:t>
            </a:fld>
            <a:endParaRPr lang="ru-RU" altLang="ru-RU" sz="1000" smtClean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025" y="242888"/>
            <a:ext cx="4679950" cy="320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УНИВЕРСИТЕТА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599" name="Shape 194"/>
          <p:cNvCxnSpPr>
            <a:cxnSpLocks noChangeShapeType="1"/>
          </p:cNvCxnSpPr>
          <p:nvPr/>
        </p:nvCxnSpPr>
        <p:spPr bwMode="auto">
          <a:xfrm flipV="1">
            <a:off x="7278688" y="2701925"/>
            <a:ext cx="0" cy="331788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Shape 194"/>
          <p:cNvCxnSpPr>
            <a:cxnSpLocks noChangeShapeType="1"/>
          </p:cNvCxnSpPr>
          <p:nvPr/>
        </p:nvCxnSpPr>
        <p:spPr bwMode="auto">
          <a:xfrm flipV="1">
            <a:off x="5180013" y="2701925"/>
            <a:ext cx="0" cy="331788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1" name="Shape 194"/>
          <p:cNvCxnSpPr>
            <a:cxnSpLocks noChangeShapeType="1"/>
          </p:cNvCxnSpPr>
          <p:nvPr/>
        </p:nvCxnSpPr>
        <p:spPr bwMode="auto">
          <a:xfrm flipV="1">
            <a:off x="3492500" y="2701925"/>
            <a:ext cx="0" cy="331788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2" name="Shape 194"/>
          <p:cNvCxnSpPr>
            <a:cxnSpLocks noChangeShapeType="1"/>
          </p:cNvCxnSpPr>
          <p:nvPr/>
        </p:nvCxnSpPr>
        <p:spPr bwMode="auto">
          <a:xfrm flipV="1">
            <a:off x="1863725" y="2701925"/>
            <a:ext cx="0" cy="331788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Прямоугольник 68"/>
          <p:cNvSpPr/>
          <p:nvPr/>
        </p:nvSpPr>
        <p:spPr>
          <a:xfrm>
            <a:off x="5484813" y="2598738"/>
            <a:ext cx="1282700" cy="741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33"/>
              </a:spcBef>
              <a:defRPr/>
            </a:pPr>
            <a:r>
              <a:rPr lang="en-US" sz="2110" b="1" dirty="0">
                <a:solidFill>
                  <a:srgbClr val="007337"/>
                </a:solidFill>
                <a:latin typeface="Raleway Black" panose="020B0A03030101060003" pitchFamily="34" charset="0"/>
              </a:rPr>
              <a:t>201</a:t>
            </a:r>
            <a:r>
              <a:rPr lang="ru-RU" sz="2110" b="1" dirty="0">
                <a:solidFill>
                  <a:srgbClr val="007337"/>
                </a:solidFill>
                <a:latin typeface="Raleway Black" panose="020B0A03030101060003" pitchFamily="34" charset="0"/>
              </a:rPr>
              <a:t>9</a:t>
            </a:r>
            <a:r>
              <a:rPr lang="ru-RU" sz="2110" b="1" dirty="0">
                <a:solidFill>
                  <a:srgbClr val="007337"/>
                </a:solidFill>
                <a:latin typeface="Raleway ExtraBold" panose="020B0903030101060003" pitchFamily="34" charset="-52"/>
              </a:rPr>
              <a:t> год </a:t>
            </a:r>
            <a:endParaRPr lang="en-US" sz="2110" b="1" dirty="0">
              <a:solidFill>
                <a:srgbClr val="007337"/>
              </a:solidFill>
              <a:latin typeface="Raleway Black" panose="020B0A03030101060003" pitchFamily="34" charset="0"/>
            </a:endParaRPr>
          </a:p>
        </p:txBody>
      </p:sp>
      <p:sp>
        <p:nvSpPr>
          <p:cNvPr id="70" name="Shape 208"/>
          <p:cNvSpPr txBox="1"/>
          <p:nvPr/>
        </p:nvSpPr>
        <p:spPr>
          <a:xfrm>
            <a:off x="5214938" y="3332163"/>
            <a:ext cx="1920875" cy="833437"/>
          </a:xfrm>
          <a:prstGeom prst="rect">
            <a:avLst/>
          </a:prstGeom>
          <a:noFill/>
          <a:ln>
            <a:noFill/>
          </a:ln>
        </p:spPr>
        <p:txBody>
          <a:bodyPr lIns="128573" tIns="64280" rIns="128573" bIns="64280"/>
          <a:lstStyle/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Raleway Light" panose="020B0403030101060003" pitchFamily="34" charset="-52"/>
              </a:rPr>
              <a:t>стал базовым вузом </a:t>
            </a:r>
            <a:br>
              <a:rPr lang="ru-RU" sz="1055" dirty="0">
                <a:latin typeface="Raleway Light" panose="020B0403030101060003" pitchFamily="34" charset="-52"/>
              </a:rPr>
            </a:br>
            <a:r>
              <a:rPr lang="ru-RU" sz="1055" dirty="0">
                <a:latin typeface="Raleway Light" panose="020B0403030101060003" pitchFamily="34" charset="-52"/>
              </a:rPr>
              <a:t>Белгородского научно-образовательного центра (НОЦ) мирового уровня «Инновационные решения в АПК»</a:t>
            </a:r>
          </a:p>
        </p:txBody>
      </p:sp>
      <p:pic>
        <p:nvPicPr>
          <p:cNvPr id="67605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683125"/>
            <a:ext cx="8921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383" y="1376944"/>
            <a:ext cx="1147557" cy="1121803"/>
          </a:xfrm>
          <a:prstGeom prst="ellipse">
            <a:avLst/>
          </a:prstGeom>
          <a:ln w="19050">
            <a:solidFill>
              <a:srgbClr val="00642D"/>
            </a:solidFill>
          </a:ln>
        </p:spPr>
      </p:pic>
      <p:pic>
        <p:nvPicPr>
          <p:cNvPr id="63528" name="Picture 40" descr="D:\Мои документы\фото-архив\Здания-скульптуры\ФОТО 17 корпус 0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1695" y="1397191"/>
            <a:ext cx="1132205" cy="1095184"/>
          </a:xfrm>
          <a:prstGeom prst="ellipse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Shape 208"/>
          <p:cNvSpPr txBox="1"/>
          <p:nvPr/>
        </p:nvSpPr>
        <p:spPr>
          <a:xfrm>
            <a:off x="7092950" y="3317875"/>
            <a:ext cx="1844675" cy="1233488"/>
          </a:xfrm>
          <a:prstGeom prst="rect">
            <a:avLst/>
          </a:prstGeom>
          <a:noFill/>
          <a:ln>
            <a:noFill/>
          </a:ln>
        </p:spPr>
        <p:txBody>
          <a:bodyPr lIns="128573" tIns="64280" rIns="128573" bIns="64280"/>
          <a:lstStyle/>
          <a:p>
            <a:pPr algn="ctr">
              <a:defRPr/>
            </a:pPr>
            <a:r>
              <a:rPr lang="ru-RU" sz="1055" dirty="0">
                <a:latin typeface="Raleway Light" panose="020B0403030101060003" pitchFamily="34" charset="-52"/>
              </a:rPr>
              <a:t>стал одним из победителей федерального конкурса на получение базового и специального грантов по госпрограмме «Приоритет 2030»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396163" y="2565400"/>
            <a:ext cx="1279525" cy="741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33"/>
              </a:spcBef>
              <a:defRPr/>
            </a:pPr>
            <a:r>
              <a:rPr lang="en-US" sz="2110" b="1" dirty="0">
                <a:solidFill>
                  <a:srgbClr val="007337"/>
                </a:solidFill>
                <a:latin typeface="Raleway Black" panose="020B0A03030101060003" pitchFamily="34" charset="0"/>
              </a:rPr>
              <a:t>20</a:t>
            </a:r>
            <a:r>
              <a:rPr lang="ru-RU" sz="2110" b="1" dirty="0">
                <a:solidFill>
                  <a:srgbClr val="007337"/>
                </a:solidFill>
                <a:latin typeface="Raleway Black" panose="020B0A03030101060003" pitchFamily="34" charset="0"/>
              </a:rPr>
              <a:t>21</a:t>
            </a:r>
            <a:r>
              <a:rPr lang="ru-RU" sz="2110" b="1" dirty="0">
                <a:solidFill>
                  <a:srgbClr val="007337"/>
                </a:solidFill>
                <a:latin typeface="Raleway ExtraBold" panose="020B0903030101060003" pitchFamily="34" charset="-52"/>
              </a:rPr>
              <a:t> год </a:t>
            </a:r>
            <a:endParaRPr lang="en-US" sz="2110" b="1" dirty="0">
              <a:solidFill>
                <a:srgbClr val="007337"/>
              </a:solidFill>
              <a:latin typeface="Raleway Black" panose="020B0A03030101060003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558" y="1418661"/>
            <a:ext cx="1088795" cy="1088795"/>
          </a:xfrm>
          <a:prstGeom prst="ellipse">
            <a:avLst/>
          </a:prstGeom>
          <a:ln w="19050">
            <a:solidFill>
              <a:srgbClr val="007337"/>
            </a:solidFill>
          </a:ln>
        </p:spPr>
      </p:pic>
      <p:grpSp>
        <p:nvGrpSpPr>
          <p:cNvPr id="67611" name="Группа 65"/>
          <p:cNvGrpSpPr>
            <a:grpSpLocks/>
          </p:cNvGrpSpPr>
          <p:nvPr/>
        </p:nvGrpSpPr>
        <p:grpSpPr bwMode="auto">
          <a:xfrm rot="10800000">
            <a:off x="5006975" y="841375"/>
            <a:ext cx="2182813" cy="339725"/>
            <a:chOff x="4152716" y="4390058"/>
            <a:chExt cx="3245968" cy="644444"/>
          </a:xfrm>
        </p:grpSpPr>
        <p:sp>
          <p:nvSpPr>
            <p:cNvPr id="51" name="Shape 190"/>
            <p:cNvSpPr/>
            <p:nvPr/>
          </p:nvSpPr>
          <p:spPr>
            <a:xfrm>
              <a:off x="4152716" y="4612903"/>
              <a:ext cx="3245968" cy="4215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115717" tIns="57858" rIns="115717" bIns="57858" anchor="ctr"/>
            <a:lstStyle/>
            <a:p>
              <a:pPr algn="ctr">
                <a:spcBef>
                  <a:spcPts val="0"/>
                </a:spcBef>
                <a:defRPr/>
              </a:pPr>
              <a:endParaRPr sz="18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" name="Shape 191"/>
            <p:cNvSpPr/>
            <p:nvPr/>
          </p:nvSpPr>
          <p:spPr>
            <a:xfrm rot="16200000">
              <a:off x="5474626" y="4362782"/>
              <a:ext cx="448701" cy="5996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48220" tIns="24103" rIns="48220" bIns="24103" anchor="ctr"/>
            <a:lstStyle/>
            <a:p>
              <a:pPr>
                <a:spcBef>
                  <a:spcPts val="0"/>
                </a:spcBef>
                <a:defRPr/>
              </a:pPr>
              <a:endParaRPr sz="18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7612" name="Группа 65"/>
          <p:cNvGrpSpPr>
            <a:grpSpLocks/>
          </p:cNvGrpSpPr>
          <p:nvPr/>
        </p:nvGrpSpPr>
        <p:grpSpPr bwMode="auto">
          <a:xfrm rot="10800000">
            <a:off x="1801814" y="744846"/>
            <a:ext cx="1762125" cy="417512"/>
            <a:chOff x="4152716" y="4390058"/>
            <a:chExt cx="3245968" cy="792004"/>
          </a:xfrm>
        </p:grpSpPr>
        <p:sp>
          <p:nvSpPr>
            <p:cNvPr id="54" name="Shape 190"/>
            <p:cNvSpPr/>
            <p:nvPr/>
          </p:nvSpPr>
          <p:spPr>
            <a:xfrm>
              <a:off x="4152716" y="4564721"/>
              <a:ext cx="3245968" cy="421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115717" tIns="57858" rIns="115717" bIns="57858" anchor="ctr"/>
            <a:lstStyle/>
            <a:p>
              <a:pPr algn="ctr">
                <a:spcBef>
                  <a:spcPts val="0"/>
                </a:spcBef>
                <a:defRPr/>
              </a:pPr>
              <a:endParaRPr sz="18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" name="Shape 191"/>
            <p:cNvSpPr/>
            <p:nvPr/>
          </p:nvSpPr>
          <p:spPr>
            <a:xfrm rot="16200000">
              <a:off x="5691715" y="4313206"/>
              <a:ext cx="448701" cy="6024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48220" tIns="24103" rIns="48220" bIns="24103" anchor="ctr"/>
            <a:lstStyle/>
            <a:p>
              <a:pPr>
                <a:spcBef>
                  <a:spcPts val="0"/>
                </a:spcBef>
                <a:defRPr/>
              </a:pPr>
              <a:endParaRPr sz="18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7613" name="Группа 51"/>
          <p:cNvGrpSpPr>
            <a:grpSpLocks/>
          </p:cNvGrpSpPr>
          <p:nvPr/>
        </p:nvGrpSpPr>
        <p:grpSpPr bwMode="auto">
          <a:xfrm>
            <a:off x="3557588" y="842963"/>
            <a:ext cx="1455737" cy="349250"/>
            <a:chOff x="7456303" y="4759395"/>
            <a:chExt cx="3245968" cy="661438"/>
          </a:xfrm>
        </p:grpSpPr>
        <p:sp>
          <p:nvSpPr>
            <p:cNvPr id="66" name="Shape 178"/>
            <p:cNvSpPr/>
            <p:nvPr/>
          </p:nvSpPr>
          <p:spPr>
            <a:xfrm>
              <a:off x="7456303" y="4759395"/>
              <a:ext cx="3245968" cy="420915"/>
            </a:xfrm>
            <a:prstGeom prst="rect">
              <a:avLst/>
            </a:prstGeom>
            <a:solidFill>
              <a:srgbClr val="007337"/>
            </a:solidFill>
            <a:ln>
              <a:noFill/>
            </a:ln>
          </p:spPr>
          <p:txBody>
            <a:bodyPr lIns="115717" tIns="57858" rIns="115717" bIns="57858" anchor="ctr"/>
            <a:lstStyle/>
            <a:p>
              <a:pPr algn="ctr">
                <a:spcBef>
                  <a:spcPts val="0"/>
                </a:spcBef>
                <a:defRPr/>
              </a:pPr>
              <a:endParaRPr sz="18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Shape 179"/>
            <p:cNvSpPr/>
            <p:nvPr/>
          </p:nvSpPr>
          <p:spPr>
            <a:xfrm rot="5400000">
              <a:off x="8879136" y="5073783"/>
              <a:ext cx="297648" cy="396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007337"/>
            </a:solidFill>
            <a:ln>
              <a:noFill/>
            </a:ln>
          </p:spPr>
          <p:txBody>
            <a:bodyPr lIns="48220" tIns="24103" rIns="48220" bIns="24103" anchor="ctr"/>
            <a:lstStyle/>
            <a:p>
              <a:pPr>
                <a:spcBef>
                  <a:spcPts val="0"/>
                </a:spcBef>
                <a:defRPr/>
              </a:pPr>
              <a:endParaRPr sz="18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1988" y="2151063"/>
            <a:ext cx="27003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tx2"/>
                </a:solidFill>
                <a:latin typeface="Arial Black" panose="020B0A04020102020204" pitchFamily="34" charset="0"/>
              </a:rPr>
              <a:t>Стратегическая цель НИУ «</a:t>
            </a:r>
            <a:r>
              <a:rPr lang="ru-RU" b="1" cap="all" dirty="0" err="1">
                <a:solidFill>
                  <a:schemeClr val="tx2"/>
                </a:solidFill>
                <a:latin typeface="Arial Black" panose="020B0A04020102020204" pitchFamily="34" charset="0"/>
              </a:rPr>
              <a:t>Б</a:t>
            </a:r>
            <a:r>
              <a:rPr lang="ru-RU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ел</a:t>
            </a:r>
            <a:r>
              <a:rPr lang="ru-RU" b="1" cap="all" dirty="0" err="1">
                <a:solidFill>
                  <a:schemeClr val="tx2"/>
                </a:solidFill>
                <a:latin typeface="Arial Black" panose="020B0A04020102020204" pitchFamily="34" charset="0"/>
              </a:rPr>
              <a:t>ГУ</a:t>
            </a:r>
            <a:r>
              <a:rPr lang="ru-RU" b="1" cap="all" dirty="0">
                <a:solidFill>
                  <a:schemeClr val="tx2"/>
                </a:solidFill>
                <a:latin typeface="Arial Black" panose="020B0A04020102020204" pitchFamily="34" charset="0"/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2350" y="2157413"/>
            <a:ext cx="2473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tx2"/>
                </a:solidFill>
                <a:latin typeface="Arial Black" panose="020B0A04020102020204" pitchFamily="34" charset="0"/>
              </a:rPr>
              <a:t>Миссия </a:t>
            </a:r>
          </a:p>
          <a:p>
            <a:pPr>
              <a:defRPr/>
            </a:pPr>
            <a:r>
              <a:rPr lang="ru-RU" b="1" cap="all" dirty="0">
                <a:solidFill>
                  <a:schemeClr val="tx2"/>
                </a:solidFill>
                <a:latin typeface="Arial Black" panose="020B0A04020102020204" pitchFamily="34" charset="0"/>
              </a:rPr>
              <a:t>НИУ «</a:t>
            </a:r>
            <a:r>
              <a:rPr lang="ru-RU" b="1" cap="all" dirty="0" err="1">
                <a:solidFill>
                  <a:schemeClr val="tx2"/>
                </a:solidFill>
                <a:latin typeface="Arial Black" panose="020B0A04020102020204" pitchFamily="34" charset="0"/>
              </a:rPr>
              <a:t>Б</a:t>
            </a:r>
            <a:r>
              <a:rPr lang="ru-RU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ел</a:t>
            </a:r>
            <a:r>
              <a:rPr lang="ru-RU" b="1" cap="all" dirty="0" err="1">
                <a:solidFill>
                  <a:schemeClr val="tx2"/>
                </a:solidFill>
                <a:latin typeface="Arial Black" panose="020B0A04020102020204" pitchFamily="34" charset="0"/>
              </a:rPr>
              <a:t>ГУ</a:t>
            </a:r>
            <a:r>
              <a:rPr lang="ru-RU" b="1" cap="all" dirty="0">
                <a:solidFill>
                  <a:schemeClr val="tx2"/>
                </a:solidFill>
                <a:latin typeface="Arial Black" panose="020B0A04020102020204" pitchFamily="34" charset="0"/>
              </a:rPr>
              <a:t>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2830513"/>
            <a:ext cx="2520950" cy="1554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становление НИУ «</a:t>
            </a:r>
            <a:r>
              <a:rPr lang="ru-RU" sz="1055" dirty="0" err="1">
                <a:solidFill>
                  <a:prstClr val="black"/>
                </a:solidFill>
                <a:latin typeface="Arial" panose="020B0604020202020204" pitchFamily="34" charset="0"/>
              </a:rPr>
              <a:t>БелГУ</a:t>
            </a: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» как глобального исследовательского университета с высокой международной академической репутацией, обеспечивающего значимый вклад в научно-технологический прорыв России и социально-экономическое развитие Белгородской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830513"/>
            <a:ext cx="4368800" cy="1554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решение исследовательских задач международного и общенационального масштаба и подготовка в условиях гармоничного синтеза образовательной, научно-исследовательской и </a:t>
            </a:r>
            <a:r>
              <a:rPr lang="ru-RU" sz="1055" dirty="0" err="1">
                <a:solidFill>
                  <a:prstClr val="black"/>
                </a:solidFill>
                <a:latin typeface="Arial" panose="020B0604020202020204" pitchFamily="34" charset="0"/>
              </a:rPr>
              <a:t>культурообразующей</a:t>
            </a: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 функций университета высококвалифицированных научных и профессиональных кадров, способных обеспечить конкурентоспособность России и Белгородской области в глобальном </a:t>
            </a:r>
            <a:r>
              <a:rPr lang="ru-RU" sz="1055" dirty="0" err="1">
                <a:solidFill>
                  <a:prstClr val="black"/>
                </a:solidFill>
                <a:latin typeface="Arial" panose="020B0604020202020204" pitchFamily="34" charset="0"/>
              </a:rPr>
              <a:t>социоэкономическом</a:t>
            </a: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 пространстве и стать лидерами в сохранении и развитии духовно-нравственного наследия своей большой и малой Родины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0538" y="2922588"/>
            <a:ext cx="0" cy="13938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18113" y="2922588"/>
            <a:ext cx="0" cy="12144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2211388"/>
            <a:ext cx="534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538" y="2193925"/>
            <a:ext cx="552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2130" y="192340"/>
            <a:ext cx="1901158" cy="1858491"/>
          </a:xfrm>
          <a:prstGeom prst="ellipse">
            <a:avLst/>
          </a:prstGeom>
          <a:ln w="19050">
            <a:solidFill>
              <a:srgbClr val="00642D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24" y="192340"/>
            <a:ext cx="1933361" cy="1845615"/>
          </a:xfrm>
          <a:prstGeom prst="ellipse">
            <a:avLst/>
          </a:prstGeom>
          <a:ln w="19050">
            <a:solidFill>
              <a:srgbClr val="00642D"/>
            </a:solidFill>
          </a:ln>
        </p:spPr>
      </p:pic>
    </p:spTree>
    <p:extLst>
      <p:ext uri="{BB962C8B-B14F-4D97-AF65-F5344CB8AC3E}">
        <p14:creationId xmlns:p14="http://schemas.microsoft.com/office/powerpoint/2010/main" val="14803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6588" y="765175"/>
            <a:ext cx="1450975" cy="4175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solidFill>
                  <a:srgbClr val="63326D"/>
                </a:solidFill>
                <a:latin typeface="Arial Black" panose="020B0A04020102020204" pitchFamily="34" charset="0"/>
              </a:rPr>
              <a:t>ЮРИДИЧЕСКИЙ</a:t>
            </a:r>
          </a:p>
          <a:p>
            <a:pPr algn="ctr">
              <a:defRPr/>
            </a:pPr>
            <a:r>
              <a:rPr lang="ru-RU" sz="1055" b="1" dirty="0">
                <a:solidFill>
                  <a:srgbClr val="63326D"/>
                </a:solidFill>
                <a:latin typeface="Arial Black" panose="020B0A04020102020204" pitchFamily="34" charset="0"/>
              </a:rPr>
              <a:t>ИНСТИТУТ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4425" y="2032000"/>
            <a:ext cx="1443038" cy="417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solidFill>
                  <a:srgbClr val="006F2B"/>
                </a:solidFill>
                <a:latin typeface="Arial Black" panose="020B0A04020102020204" pitchFamily="34" charset="0"/>
              </a:rPr>
              <a:t>МЕДИЦИНСКИЙ </a:t>
            </a:r>
          </a:p>
          <a:p>
            <a:pPr algn="ctr">
              <a:defRPr/>
            </a:pPr>
            <a:r>
              <a:rPr lang="ru-RU" sz="1055" b="1" dirty="0">
                <a:solidFill>
                  <a:srgbClr val="006F2B"/>
                </a:solidFill>
                <a:latin typeface="Arial Black" panose="020B0A04020102020204" pitchFamily="34" charset="0"/>
              </a:rPr>
              <a:t>ИНСТИТУТ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6075" y="155575"/>
            <a:ext cx="8453438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37" b="1" dirty="0">
                <a:latin typeface="Arial" panose="020B0604020202020204" pitchFamily="34" charset="0"/>
              </a:rPr>
              <a:t>СТРУКТУРА УНИВЕРСИТЕТА</a:t>
            </a:r>
            <a:endParaRPr lang="ru-RU" sz="1600" b="1" i="1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588" y="1363663"/>
            <a:ext cx="1450975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cap="all" dirty="0">
                <a:solidFill>
                  <a:srgbClr val="00846B"/>
                </a:solidFill>
                <a:latin typeface="Arial Black" panose="020B0A04020102020204" pitchFamily="34" charset="0"/>
              </a:rPr>
              <a:t>ИНСТИТУТ</a:t>
            </a:r>
            <a:endParaRPr lang="en-US" sz="1055" b="1" cap="all" dirty="0">
              <a:solidFill>
                <a:srgbClr val="00846B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055" b="1" cap="all" dirty="0">
                <a:solidFill>
                  <a:srgbClr val="00846B"/>
                </a:solidFill>
                <a:latin typeface="Arial Black" panose="020B0A04020102020204" pitchFamily="34" charset="0"/>
              </a:rPr>
              <a:t>ЭКОНОМИКИ и управления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58013" y="779463"/>
            <a:ext cx="1690687" cy="417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solidFill>
                  <a:srgbClr val="A02559"/>
                </a:solidFill>
                <a:latin typeface="Arial Black" panose="020B0A04020102020204" pitchFamily="34" charset="0"/>
              </a:rPr>
              <a:t>ПЕДАГОГИЧЕСКИЙ</a:t>
            </a:r>
          </a:p>
          <a:p>
            <a:pPr algn="ctr">
              <a:defRPr/>
            </a:pPr>
            <a:r>
              <a:rPr lang="ru-RU" sz="1055" b="1" dirty="0">
                <a:solidFill>
                  <a:srgbClr val="A02559"/>
                </a:solidFill>
                <a:latin typeface="Arial Black" panose="020B0A04020102020204" pitchFamily="34" charset="0"/>
              </a:rPr>
              <a:t>ИНСТИТУТ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59063" y="750888"/>
            <a:ext cx="1660525" cy="741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cap="all" dirty="0">
                <a:solidFill>
                  <a:srgbClr val="E56407"/>
                </a:solidFill>
                <a:latin typeface="Arial Black" panose="020B0A04020102020204" pitchFamily="34" charset="0"/>
              </a:rPr>
              <a:t>ИНСТИТУТ</a:t>
            </a:r>
            <a:endParaRPr lang="en-US" sz="1055" b="1" cap="all" dirty="0">
              <a:solidFill>
                <a:srgbClr val="E56407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055" b="1" cap="all" dirty="0">
                <a:solidFill>
                  <a:srgbClr val="E56407"/>
                </a:solidFill>
                <a:latin typeface="Arial Black" panose="020B0A04020102020204" pitchFamily="34" charset="0"/>
              </a:rPr>
              <a:t>ИНЖЕНЕРНЫХ и цифровых ТЕХНОЛОГИЙ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86275" y="779463"/>
            <a:ext cx="2208213" cy="903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solidFill>
                  <a:srgbClr val="751000"/>
                </a:solidFill>
                <a:latin typeface="Arial Black" panose="020B0A04020102020204" pitchFamily="34" charset="0"/>
              </a:rPr>
              <a:t>ИНСТИТУТ </a:t>
            </a:r>
          </a:p>
          <a:p>
            <a:pPr algn="ctr">
              <a:defRPr/>
            </a:pPr>
            <a:r>
              <a:rPr lang="ru-RU" sz="1055" b="1" dirty="0">
                <a:solidFill>
                  <a:srgbClr val="751000"/>
                </a:solidFill>
                <a:latin typeface="Arial Black" panose="020B0A04020102020204" pitchFamily="34" charset="0"/>
              </a:rPr>
              <a:t>МЕЖКУЛЬТУРНОЙ </a:t>
            </a:r>
            <a:endParaRPr lang="en-US" sz="1055" b="1" dirty="0">
              <a:solidFill>
                <a:srgbClr val="7510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055" b="1" dirty="0">
                <a:solidFill>
                  <a:srgbClr val="751000"/>
                </a:solidFill>
                <a:latin typeface="Arial Black" panose="020B0A04020102020204" pitchFamily="34" charset="0"/>
              </a:rPr>
              <a:t>КОММУНИКАЦИИ </a:t>
            </a:r>
          </a:p>
          <a:p>
            <a:pPr algn="ctr">
              <a:defRPr/>
            </a:pPr>
            <a:r>
              <a:rPr lang="ru-RU" sz="1055" b="1" dirty="0">
                <a:solidFill>
                  <a:srgbClr val="751000"/>
                </a:solidFill>
                <a:latin typeface="Arial Black" panose="020B0A04020102020204" pitchFamily="34" charset="0"/>
              </a:rPr>
              <a:t>И МЕЖДУНАРОДНЫХ</a:t>
            </a:r>
          </a:p>
          <a:p>
            <a:pPr algn="ctr">
              <a:defRPr/>
            </a:pPr>
            <a:r>
              <a:rPr lang="ru-RU" sz="1055" b="1" dirty="0">
                <a:solidFill>
                  <a:srgbClr val="751000"/>
                </a:solidFill>
                <a:latin typeface="Arial Black" panose="020B0A04020102020204" pitchFamily="34" charset="0"/>
              </a:rPr>
              <a:t>ОТНОШЕНИЙ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08263" y="2795588"/>
            <a:ext cx="1733550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cap="all" dirty="0">
                <a:solidFill>
                  <a:srgbClr val="52AE32"/>
                </a:solidFill>
                <a:latin typeface="Arial Black" panose="020B0A04020102020204" pitchFamily="34" charset="0"/>
              </a:rPr>
              <a:t>Институт фармации, химии и биологии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61188" y="3883025"/>
            <a:ext cx="1660525" cy="417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cap="all" dirty="0">
                <a:solidFill>
                  <a:srgbClr val="2D4617"/>
                </a:solidFill>
                <a:latin typeface="Arial Black" panose="020B0A04020102020204" pitchFamily="34" charset="0"/>
              </a:rPr>
              <a:t>Институт </a:t>
            </a:r>
          </a:p>
          <a:p>
            <a:pPr algn="ctr">
              <a:defRPr/>
            </a:pPr>
            <a:r>
              <a:rPr lang="ru-RU" sz="1055" b="1" cap="all" dirty="0">
                <a:solidFill>
                  <a:srgbClr val="2D4617"/>
                </a:solidFill>
                <a:latin typeface="Arial Black" panose="020B0A04020102020204" pitchFamily="34" charset="0"/>
              </a:rPr>
              <a:t>наук о земле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5" y="2795588"/>
            <a:ext cx="1803400" cy="741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cap="all" dirty="0">
                <a:solidFill>
                  <a:srgbClr val="005083"/>
                </a:solidFill>
                <a:latin typeface="Arial Black" panose="020B0A04020102020204" pitchFamily="34" charset="0"/>
              </a:rPr>
              <a:t>Институт общественных наук и массовых коммуникаций</a:t>
            </a:r>
          </a:p>
        </p:txBody>
      </p:sp>
      <p:cxnSp>
        <p:nvCxnSpPr>
          <p:cNvPr id="5132" name="Shape 194"/>
          <p:cNvCxnSpPr>
            <a:cxnSpLocks noChangeShapeType="1"/>
          </p:cNvCxnSpPr>
          <p:nvPr/>
        </p:nvCxnSpPr>
        <p:spPr bwMode="auto">
          <a:xfrm flipV="1">
            <a:off x="2454275" y="855663"/>
            <a:ext cx="0" cy="403225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6738938" y="1216025"/>
            <a:ext cx="2174875" cy="2511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dirty="0">
                <a:latin typeface="Arial" panose="020B0604020202020204" pitchFamily="34" charset="0"/>
              </a:rPr>
              <a:t>Факультет математики и естественнонаучного образования </a:t>
            </a:r>
          </a:p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Arial" panose="020B0604020202020204" pitchFamily="34" charset="0"/>
              </a:rPr>
              <a:t>Факультет историко-филологический </a:t>
            </a:r>
          </a:p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Arial" panose="020B0604020202020204" pitchFamily="34" charset="0"/>
              </a:rPr>
              <a:t>Факультет иностранных языков </a:t>
            </a:r>
          </a:p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Arial" panose="020B0604020202020204" pitchFamily="34" charset="0"/>
              </a:rPr>
              <a:t>Факультет психологии </a:t>
            </a:r>
          </a:p>
          <a:p>
            <a:pPr algn="ctr">
              <a:defRPr/>
            </a:pPr>
            <a:endParaRPr lang="ru-RU" sz="1055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055" dirty="0">
                <a:latin typeface="Arial" panose="020B0604020202020204" pitchFamily="34" charset="0"/>
              </a:rPr>
              <a:t>Факультет </a:t>
            </a:r>
          </a:p>
          <a:p>
            <a:pPr algn="ctr">
              <a:defRPr/>
            </a:pPr>
            <a:r>
              <a:rPr lang="ru-RU" sz="1055" dirty="0">
                <a:latin typeface="Arial" panose="020B0604020202020204" pitchFamily="34" charset="0"/>
              </a:rPr>
              <a:t>физической культуры </a:t>
            </a:r>
          </a:p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Arial" panose="020B0604020202020204" pitchFamily="34" charset="0"/>
              </a:rPr>
              <a:t>Факультет дошкольного, начального и специального образования </a:t>
            </a:r>
          </a:p>
        </p:txBody>
      </p:sp>
      <p:cxnSp>
        <p:nvCxnSpPr>
          <p:cNvPr id="5134" name="Shape 194"/>
          <p:cNvCxnSpPr>
            <a:cxnSpLocks noChangeShapeType="1"/>
          </p:cNvCxnSpPr>
          <p:nvPr/>
        </p:nvCxnSpPr>
        <p:spPr bwMode="auto">
          <a:xfrm flipV="1">
            <a:off x="6669088" y="855663"/>
            <a:ext cx="0" cy="396240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Shape 194"/>
          <p:cNvCxnSpPr>
            <a:cxnSpLocks noChangeShapeType="1"/>
          </p:cNvCxnSpPr>
          <p:nvPr/>
        </p:nvCxnSpPr>
        <p:spPr bwMode="auto">
          <a:xfrm flipV="1">
            <a:off x="4514850" y="855663"/>
            <a:ext cx="0" cy="396875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741863" y="4527550"/>
            <a:ext cx="1625600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cap="all" dirty="0">
                <a:solidFill>
                  <a:srgbClr val="006F2B"/>
                </a:solidFill>
                <a:latin typeface="Arial Black" panose="020B0A04020102020204" pitchFamily="34" charset="0"/>
              </a:rPr>
              <a:t>Медицинский колледж </a:t>
            </a:r>
          </a:p>
          <a:p>
            <a:pPr algn="ctr">
              <a:defRPr/>
            </a:pPr>
            <a:endParaRPr lang="ru-RU" sz="1055" dirty="0">
              <a:solidFill>
                <a:srgbClr val="006F2B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2638" y="1625600"/>
            <a:ext cx="2054225" cy="417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b="1" dirty="0">
                <a:solidFill>
                  <a:srgbClr val="744896"/>
                </a:solidFill>
                <a:latin typeface="Arial Black" panose="020B0A04020102020204" pitchFamily="34" charset="0"/>
              </a:rPr>
              <a:t>ФАКУЛЬТЕТ ПОДГОТОВИТЕЛЬНЫЙ</a:t>
            </a:r>
          </a:p>
        </p:txBody>
      </p:sp>
      <p:cxnSp>
        <p:nvCxnSpPr>
          <p:cNvPr id="5138" name="Shape 194"/>
          <p:cNvCxnSpPr>
            <a:cxnSpLocks noChangeShapeType="1"/>
          </p:cNvCxnSpPr>
          <p:nvPr/>
        </p:nvCxnSpPr>
        <p:spPr bwMode="auto">
          <a:xfrm>
            <a:off x="679450" y="2768600"/>
            <a:ext cx="11684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Shape 194"/>
          <p:cNvCxnSpPr>
            <a:cxnSpLocks noChangeShapeType="1"/>
          </p:cNvCxnSpPr>
          <p:nvPr/>
        </p:nvCxnSpPr>
        <p:spPr bwMode="auto">
          <a:xfrm>
            <a:off x="679450" y="1276350"/>
            <a:ext cx="11684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Прямоугольник 18"/>
          <p:cNvSpPr/>
          <p:nvPr/>
        </p:nvSpPr>
        <p:spPr>
          <a:xfrm>
            <a:off x="6916738" y="4514850"/>
            <a:ext cx="1822450" cy="417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55" b="1" cap="all" dirty="0" err="1">
                <a:solidFill>
                  <a:srgbClr val="007337"/>
                </a:solidFill>
                <a:latin typeface="Arial Black" panose="020B0A04020102020204" pitchFamily="34" charset="0"/>
              </a:rPr>
              <a:t>Старооскольский</a:t>
            </a:r>
            <a:r>
              <a:rPr lang="ru-RU" sz="1055" b="1" cap="all" dirty="0">
                <a:solidFill>
                  <a:srgbClr val="007337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defRPr/>
            </a:pPr>
            <a:r>
              <a:rPr lang="ru-RU" sz="1055" b="1" cap="all" dirty="0">
                <a:solidFill>
                  <a:srgbClr val="007337"/>
                </a:solidFill>
                <a:latin typeface="Arial Black" panose="020B0A04020102020204" pitchFamily="34" charset="0"/>
              </a:rPr>
              <a:t>филиал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95813" y="2316163"/>
            <a:ext cx="1966912" cy="2117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dirty="0">
                <a:latin typeface="Arial" panose="020B0604020202020204" pitchFamily="34" charset="0"/>
              </a:rPr>
              <a:t>Направление «Лечебное дело и педиатрия»</a:t>
            </a:r>
          </a:p>
          <a:p>
            <a:pPr algn="ctr">
              <a:defRPr/>
            </a:pPr>
            <a:endParaRPr lang="ru-RU" sz="20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055" dirty="0">
                <a:latin typeface="Arial" panose="020B0604020202020204" pitchFamily="34" charset="0"/>
              </a:rPr>
              <a:t>Направление «Стоматология»</a:t>
            </a:r>
          </a:p>
          <a:p>
            <a:pPr algn="ctr">
              <a:defRPr/>
            </a:pPr>
            <a:endParaRPr lang="ru-RU" sz="30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055" dirty="0">
                <a:latin typeface="Arial" panose="020B0604020202020204" pitchFamily="34" charset="0"/>
              </a:rPr>
              <a:t>Факультет медико-профилактического дела </a:t>
            </a:r>
          </a:p>
          <a:p>
            <a:pPr algn="ctr">
              <a:defRPr/>
            </a:pPr>
            <a:endParaRPr lang="ru-RU" sz="1055" b="1" spc="-5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055" b="1" spc="-50" dirty="0">
                <a:latin typeface="Arial" panose="020B0604020202020204" pitchFamily="34" charset="0"/>
              </a:rPr>
              <a:t>Центр дополнительного медицинского и фармацевтического образования, аккредитации и сертификации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559050" y="4514850"/>
            <a:ext cx="1825625" cy="417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55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Инжиниринговый </a:t>
            </a:r>
          </a:p>
          <a:p>
            <a:pPr algn="ctr">
              <a:defRPr/>
            </a:pPr>
            <a:r>
              <a:rPr lang="ru-RU" sz="1055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колледж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0363" y="3529013"/>
            <a:ext cx="1806575" cy="1304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dirty="0">
                <a:latin typeface="Arial" panose="020B0604020202020204" pitchFamily="34" charset="0"/>
              </a:rPr>
              <a:t>Факультет журналистики</a:t>
            </a:r>
          </a:p>
          <a:p>
            <a:pPr algn="ctr">
              <a:spcBef>
                <a:spcPts val="633"/>
              </a:spcBef>
              <a:defRPr/>
            </a:pPr>
            <a:r>
              <a:rPr lang="ru-RU" sz="1055" dirty="0">
                <a:latin typeface="Arial" panose="020B0604020202020204" pitchFamily="34" charset="0"/>
              </a:rPr>
              <a:t>Социально-теологический факультет </a:t>
            </a:r>
            <a:br>
              <a:rPr lang="ru-RU" sz="1055" dirty="0">
                <a:latin typeface="Arial" panose="020B0604020202020204" pitchFamily="34" charset="0"/>
              </a:rPr>
            </a:br>
            <a:r>
              <a:rPr lang="ru-RU" sz="1055" dirty="0">
                <a:latin typeface="Arial" panose="020B0604020202020204" pitchFamily="34" charset="0"/>
              </a:rPr>
              <a:t>им. митрополита Московского и Коломенского </a:t>
            </a:r>
            <a:r>
              <a:rPr lang="ru-RU" sz="1055" dirty="0" err="1">
                <a:latin typeface="Arial" panose="020B0604020202020204" pitchFamily="34" charset="0"/>
              </a:rPr>
              <a:t>Макария</a:t>
            </a:r>
            <a:r>
              <a:rPr lang="ru-RU" sz="1055" dirty="0">
                <a:latin typeface="Arial" panose="020B0604020202020204" pitchFamily="34" charset="0"/>
              </a:rPr>
              <a:t> (Булгакова)</a:t>
            </a:r>
          </a:p>
        </p:txBody>
      </p:sp>
      <p:cxnSp>
        <p:nvCxnSpPr>
          <p:cNvPr id="5144" name="Shape 194"/>
          <p:cNvCxnSpPr>
            <a:cxnSpLocks noChangeShapeType="1"/>
          </p:cNvCxnSpPr>
          <p:nvPr/>
        </p:nvCxnSpPr>
        <p:spPr bwMode="auto">
          <a:xfrm>
            <a:off x="2865438" y="2654300"/>
            <a:ext cx="11684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Shape 194"/>
          <p:cNvCxnSpPr>
            <a:cxnSpLocks noChangeShapeType="1"/>
          </p:cNvCxnSpPr>
          <p:nvPr/>
        </p:nvCxnSpPr>
        <p:spPr bwMode="auto">
          <a:xfrm>
            <a:off x="4924425" y="4435475"/>
            <a:ext cx="11684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6" name="Shape 194"/>
          <p:cNvCxnSpPr>
            <a:cxnSpLocks noChangeShapeType="1"/>
          </p:cNvCxnSpPr>
          <p:nvPr/>
        </p:nvCxnSpPr>
        <p:spPr bwMode="auto">
          <a:xfrm>
            <a:off x="2865438" y="4433888"/>
            <a:ext cx="11684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7" name="Shape 194"/>
          <p:cNvCxnSpPr>
            <a:cxnSpLocks noChangeShapeType="1"/>
          </p:cNvCxnSpPr>
          <p:nvPr/>
        </p:nvCxnSpPr>
        <p:spPr bwMode="auto">
          <a:xfrm>
            <a:off x="4970463" y="2032000"/>
            <a:ext cx="1166812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Прямоугольник 59"/>
          <p:cNvSpPr/>
          <p:nvPr/>
        </p:nvSpPr>
        <p:spPr>
          <a:xfrm>
            <a:off x="2711450" y="3384550"/>
            <a:ext cx="1557338" cy="779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16"/>
              </a:spcBef>
              <a:defRPr/>
            </a:pP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Фармацевтический факультет</a:t>
            </a:r>
          </a:p>
          <a:p>
            <a:pPr algn="ctr">
              <a:spcBef>
                <a:spcPts val="316"/>
              </a:spcBef>
              <a:defRPr/>
            </a:pP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Биолого-химический факультет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586038" y="1438275"/>
            <a:ext cx="1806575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16"/>
              </a:spcBef>
              <a:defRPr/>
            </a:pP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Физико-технический факультет</a:t>
            </a:r>
          </a:p>
          <a:p>
            <a:pPr algn="ctr">
              <a:spcBef>
                <a:spcPts val="316"/>
              </a:spcBef>
              <a:defRPr/>
            </a:pPr>
            <a:r>
              <a:rPr lang="ru-RU" sz="1055" dirty="0">
                <a:solidFill>
                  <a:prstClr val="black"/>
                </a:solidFill>
                <a:latin typeface="Arial" panose="020B0604020202020204" pitchFamily="34" charset="0"/>
              </a:rPr>
              <a:t>Факультет математики и информатики</a:t>
            </a:r>
          </a:p>
          <a:p>
            <a:pPr algn="ctr">
              <a:spcBef>
                <a:spcPts val="316"/>
              </a:spcBef>
              <a:defRPr/>
            </a:pPr>
            <a:r>
              <a:rPr lang="ru-RU" sz="1055" b="1" dirty="0">
                <a:solidFill>
                  <a:prstClr val="black"/>
                </a:solidFill>
                <a:latin typeface="Arial" panose="020B0604020202020204" pitchFamily="34" charset="0"/>
              </a:rPr>
              <a:t>Факультет инженерного спецназа</a:t>
            </a:r>
          </a:p>
        </p:txBody>
      </p:sp>
      <p:cxnSp>
        <p:nvCxnSpPr>
          <p:cNvPr id="5150" name="Shape 194"/>
          <p:cNvCxnSpPr>
            <a:cxnSpLocks noChangeShapeType="1"/>
          </p:cNvCxnSpPr>
          <p:nvPr/>
        </p:nvCxnSpPr>
        <p:spPr bwMode="auto">
          <a:xfrm>
            <a:off x="7165975" y="3741738"/>
            <a:ext cx="1166813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1" name="Shape 194"/>
          <p:cNvCxnSpPr>
            <a:cxnSpLocks noChangeShapeType="1"/>
          </p:cNvCxnSpPr>
          <p:nvPr/>
        </p:nvCxnSpPr>
        <p:spPr bwMode="auto">
          <a:xfrm>
            <a:off x="7108825" y="4438650"/>
            <a:ext cx="1166813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Прямоугольник 63"/>
          <p:cNvSpPr/>
          <p:nvPr/>
        </p:nvSpPr>
        <p:spPr>
          <a:xfrm>
            <a:off x="169863" y="1981200"/>
            <a:ext cx="2162175" cy="781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5" dirty="0">
                <a:latin typeface="Arial" panose="020B0604020202020204" pitchFamily="34" charset="0"/>
              </a:rPr>
              <a:t>Высшая школа управления</a:t>
            </a:r>
          </a:p>
          <a:p>
            <a:pPr algn="ctr">
              <a:spcBef>
                <a:spcPts val="316"/>
              </a:spcBef>
              <a:defRPr/>
            </a:pPr>
            <a:r>
              <a:rPr lang="ru-RU" sz="1055" b="1" dirty="0">
                <a:solidFill>
                  <a:prstClr val="black"/>
                </a:solidFill>
                <a:latin typeface="Arial" panose="020B0604020202020204" pitchFamily="34" charset="0"/>
              </a:rPr>
              <a:t>Факультет  «Бизнес-Капитаны»</a:t>
            </a:r>
          </a:p>
          <a:p>
            <a:pPr algn="ctr">
              <a:defRPr/>
            </a:pPr>
            <a:endParaRPr lang="ru-RU" sz="1055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538"/>
          <p:cNvSpPr txBox="1">
            <a:spLocks noChangeArrowheads="1"/>
          </p:cNvSpPr>
          <p:nvPr/>
        </p:nvSpPr>
        <p:spPr bwMode="auto">
          <a:xfrm>
            <a:off x="490538" y="138113"/>
            <a:ext cx="81772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0" tIns="24103" rIns="48220" bIns="24103"/>
          <a:lstStyle/>
          <a:p>
            <a:pPr>
              <a:buSzPct val="25000"/>
            </a:pPr>
            <a:r>
              <a:rPr lang="ru-RU" altLang="ru-RU" sz="2000" b="1">
                <a:latin typeface="Arial" pitchFamily="34" charset="0"/>
                <a:sym typeface="Montserrat" charset="-52"/>
              </a:rPr>
              <a:t>ЗАГОЛОВОК СЛАЙДА</a:t>
            </a:r>
            <a:endParaRPr lang="en-US" altLang="ru-RU" sz="2000" b="1">
              <a:latin typeface="Arial" pitchFamily="34" charset="0"/>
              <a:sym typeface="Montserrat" charset="-52"/>
            </a:endParaRPr>
          </a:p>
        </p:txBody>
      </p:sp>
      <p:sp>
        <p:nvSpPr>
          <p:cNvPr id="8195" name="AutoShape 3"/>
          <p:cNvSpPr>
            <a:spLocks noChangeAspect="1" noChangeArrowheads="1" noTextEdit="1"/>
          </p:cNvSpPr>
          <p:nvPr/>
        </p:nvSpPr>
        <p:spPr bwMode="auto">
          <a:xfrm>
            <a:off x="492125" y="1152525"/>
            <a:ext cx="34417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28" tIns="24114" rIns="48228" bIns="24114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25"/>
          <p:cNvSpPr>
            <a:spLocks noChangeArrowheads="1"/>
          </p:cNvSpPr>
          <p:nvPr/>
        </p:nvSpPr>
        <p:spPr bwMode="auto">
          <a:xfrm>
            <a:off x="358775" y="601663"/>
            <a:ext cx="144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9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ИНСТИТУТОВ</a:t>
            </a:r>
          </a:p>
        </p:txBody>
      </p:sp>
      <p:sp>
        <p:nvSpPr>
          <p:cNvPr id="61443" name="Прямоугольник 26"/>
          <p:cNvSpPr>
            <a:spLocks noChangeArrowheads="1"/>
          </p:cNvSpPr>
          <p:nvPr/>
        </p:nvSpPr>
        <p:spPr bwMode="auto">
          <a:xfrm>
            <a:off x="2341563" y="606425"/>
            <a:ext cx="107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2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КОЛЛЕДЖА</a:t>
            </a:r>
          </a:p>
        </p:txBody>
      </p:sp>
      <p:sp>
        <p:nvSpPr>
          <p:cNvPr id="61444" name="Прямоугольник 28"/>
          <p:cNvSpPr>
            <a:spLocks noChangeArrowheads="1"/>
          </p:cNvSpPr>
          <p:nvPr/>
        </p:nvSpPr>
        <p:spPr bwMode="auto">
          <a:xfrm>
            <a:off x="3956050" y="582613"/>
            <a:ext cx="1349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1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ФИЛИАЛ</a:t>
            </a:r>
          </a:p>
          <a:p>
            <a:pPr algn="ctr">
              <a:defRPr/>
            </a:pPr>
            <a:r>
              <a:rPr lang="ru-RU" altLang="ru-RU" sz="1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(г. Старый Оскол)</a:t>
            </a:r>
          </a:p>
        </p:txBody>
      </p:sp>
      <p:sp>
        <p:nvSpPr>
          <p:cNvPr id="70661" name="Прямоугольник 29"/>
          <p:cNvSpPr>
            <a:spLocks noChangeArrowheads="1"/>
          </p:cNvSpPr>
          <p:nvPr/>
        </p:nvSpPr>
        <p:spPr bwMode="auto">
          <a:xfrm>
            <a:off x="163513" y="2100263"/>
            <a:ext cx="1831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&gt;</a:t>
            </a:r>
            <a:r>
              <a:rPr lang="ru-RU" altLang="ru-RU" sz="28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26 800</a:t>
            </a:r>
            <a:endParaRPr lang="ru-RU" altLang="ru-RU" sz="2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ru-R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СТУДЕНТОВ ИЗ ВСЕХ</a:t>
            </a:r>
          </a:p>
          <a:p>
            <a:pPr algn="ctr"/>
            <a:r>
              <a:rPr lang="ru-RU" altLang="ru-R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 РЕГИОНОВ РОССИИ</a:t>
            </a:r>
            <a:endParaRPr lang="ru-RU" altLang="ru-RU" sz="1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70662" name="Прямоугольник 35"/>
          <p:cNvSpPr>
            <a:spLocks noChangeArrowheads="1"/>
          </p:cNvSpPr>
          <p:nvPr/>
        </p:nvSpPr>
        <p:spPr bwMode="auto">
          <a:xfrm>
            <a:off x="1800225" y="2105025"/>
            <a:ext cx="2405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800" b="1">
                <a:solidFill>
                  <a:schemeClr val="accent1"/>
                </a:solidFill>
                <a:latin typeface="Arial" panose="020B0604020202020204" pitchFamily="34" charset="0"/>
              </a:rPr>
              <a:t>&gt;</a:t>
            </a:r>
            <a:r>
              <a:rPr lang="ru-RU" altLang="ru-RU" sz="2800" b="1">
                <a:solidFill>
                  <a:schemeClr val="accent1"/>
                </a:solidFill>
                <a:latin typeface="Arial" panose="020B0604020202020204" pitchFamily="34" charset="0"/>
              </a:rPr>
              <a:t>3 800</a:t>
            </a:r>
          </a:p>
          <a:p>
            <a:pPr algn="ctr"/>
            <a:r>
              <a:rPr lang="ru-RU" altLang="ru-RU" sz="1200" b="1">
                <a:solidFill>
                  <a:schemeClr val="accent1"/>
                </a:solidFill>
                <a:latin typeface="Arial" panose="020B0604020202020204" pitchFamily="34" charset="0"/>
              </a:rPr>
              <a:t>ИНОСТРАННЫХ </a:t>
            </a:r>
            <a:r>
              <a:rPr lang="en-US" altLang="ru-RU" sz="1200" b="1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en-US" altLang="ru-RU" sz="1200" b="1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altLang="ru-RU" sz="1200" b="1">
                <a:solidFill>
                  <a:schemeClr val="accent1"/>
                </a:solidFill>
                <a:latin typeface="Arial" panose="020B0604020202020204" pitchFamily="34" charset="0"/>
              </a:rPr>
              <a:t>СТУДЕНТОВ  ИЗ</a:t>
            </a:r>
          </a:p>
          <a:p>
            <a:pPr algn="ctr"/>
            <a:r>
              <a:rPr lang="ru-RU" altLang="ru-RU" sz="1200" b="1">
                <a:solidFill>
                  <a:schemeClr val="accent1"/>
                </a:solidFill>
                <a:latin typeface="Arial" panose="020B0604020202020204" pitchFamily="34" charset="0"/>
              </a:rPr>
              <a:t>98 СТРАНЫ МИРА</a:t>
            </a:r>
          </a:p>
        </p:txBody>
      </p:sp>
      <p:sp>
        <p:nvSpPr>
          <p:cNvPr id="70663" name="Прямоугольник 51"/>
          <p:cNvSpPr>
            <a:spLocks noChangeArrowheads="1"/>
          </p:cNvSpPr>
          <p:nvPr/>
        </p:nvSpPr>
        <p:spPr bwMode="auto">
          <a:xfrm>
            <a:off x="6940550" y="2100263"/>
            <a:ext cx="1703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&gt;</a:t>
            </a:r>
            <a:r>
              <a:rPr lang="ru-RU" altLang="ru-RU" sz="2800" b="1" dirty="0" smtClean="0">
                <a:solidFill>
                  <a:srgbClr val="00642D"/>
                </a:solidFill>
              </a:rPr>
              <a:t>1200</a:t>
            </a:r>
            <a:endParaRPr lang="ru-RU" altLang="ru-RU" sz="2800" b="1" dirty="0">
              <a:solidFill>
                <a:srgbClr val="00642D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ru-RU" sz="1200" b="1" dirty="0">
                <a:solidFill>
                  <a:srgbClr val="00642D"/>
                </a:solidFill>
                <a:latin typeface="Arial" panose="020B0604020202020204" pitchFamily="34" charset="0"/>
              </a:rPr>
              <a:t>ДОКТОРОВ И</a:t>
            </a:r>
          </a:p>
          <a:p>
            <a:pPr algn="ctr"/>
            <a:r>
              <a:rPr lang="ru-RU" altLang="ru-RU" sz="1200" b="1" dirty="0">
                <a:solidFill>
                  <a:srgbClr val="00642D"/>
                </a:solidFill>
                <a:latin typeface="Arial" panose="020B0604020202020204" pitchFamily="34" charset="0"/>
              </a:rPr>
              <a:t>КАНДИДАТОВ НАУК</a:t>
            </a:r>
          </a:p>
        </p:txBody>
      </p:sp>
      <p:sp>
        <p:nvSpPr>
          <p:cNvPr id="70664" name="Прямоугольник 52"/>
          <p:cNvSpPr>
            <a:spLocks noChangeArrowheads="1"/>
          </p:cNvSpPr>
          <p:nvPr/>
        </p:nvSpPr>
        <p:spPr bwMode="auto">
          <a:xfrm>
            <a:off x="4044950" y="2074863"/>
            <a:ext cx="2655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642D"/>
                </a:solidFill>
                <a:latin typeface="Arial" panose="020B0604020202020204" pitchFamily="34" charset="0"/>
              </a:rPr>
              <a:t>16</a:t>
            </a:r>
            <a:endParaRPr lang="ru-RU" altLang="ru-RU" sz="2800" b="1" dirty="0">
              <a:solidFill>
                <a:srgbClr val="00642D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ru-RU" sz="1200" b="1" dirty="0">
                <a:solidFill>
                  <a:srgbClr val="00642D"/>
                </a:solidFill>
                <a:latin typeface="Arial" panose="020B0604020202020204" pitchFamily="34" charset="0"/>
              </a:rPr>
              <a:t>АКАДЕМИКОВ и ЧЛЕНОВ-КОРРЕСПОНДЕНТОВ</a:t>
            </a:r>
          </a:p>
          <a:p>
            <a:pPr algn="ctr"/>
            <a:r>
              <a:rPr lang="ru-RU" altLang="ru-RU" sz="1200" b="1" dirty="0">
                <a:solidFill>
                  <a:srgbClr val="00642D"/>
                </a:solidFill>
                <a:latin typeface="Arial" panose="020B0604020202020204" pitchFamily="34" charset="0"/>
              </a:rPr>
              <a:t>РОССИЙСКОЙ АКАДЕМИИ НАУК</a:t>
            </a:r>
          </a:p>
        </p:txBody>
      </p:sp>
      <p:sp>
        <p:nvSpPr>
          <p:cNvPr id="70665" name="Прямоугольник 53"/>
          <p:cNvSpPr>
            <a:spLocks noChangeArrowheads="1"/>
          </p:cNvSpPr>
          <p:nvPr/>
        </p:nvSpPr>
        <p:spPr bwMode="auto">
          <a:xfrm>
            <a:off x="728663" y="3640138"/>
            <a:ext cx="27670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EA9C00"/>
                </a:solidFill>
                <a:latin typeface="Arial" panose="020B0604020202020204" pitchFamily="34" charset="0"/>
              </a:rPr>
              <a:t>21</a:t>
            </a:r>
          </a:p>
          <a:p>
            <a:pPr algn="ctr"/>
            <a:r>
              <a:rPr lang="ru-RU" altLang="ru-RU" sz="1200" b="1">
                <a:solidFill>
                  <a:srgbClr val="EA9C00"/>
                </a:solidFill>
                <a:latin typeface="Arial" panose="020B0604020202020204" pitchFamily="34" charset="0"/>
              </a:rPr>
              <a:t>ДИССЕРТАЦИОННЫЙ</a:t>
            </a:r>
          </a:p>
          <a:p>
            <a:pPr algn="ctr"/>
            <a:r>
              <a:rPr lang="ru-RU" altLang="ru-RU" sz="1200" b="1">
                <a:solidFill>
                  <a:srgbClr val="EA9C00"/>
                </a:solidFill>
                <a:latin typeface="Arial" panose="020B0604020202020204" pitchFamily="34" charset="0"/>
              </a:rPr>
              <a:t>СОВЕТ ПО </a:t>
            </a:r>
            <a:r>
              <a:rPr lang="ru-RU" altLang="ru-RU" b="1">
                <a:solidFill>
                  <a:srgbClr val="EA9C00"/>
                </a:solidFill>
                <a:latin typeface="Arial" panose="020B0604020202020204" pitchFamily="34" charset="0"/>
              </a:rPr>
              <a:t>14</a:t>
            </a:r>
            <a:r>
              <a:rPr lang="ru-RU" altLang="ru-RU" sz="1200" b="1">
                <a:solidFill>
                  <a:srgbClr val="EA9C00"/>
                </a:solidFill>
                <a:latin typeface="Arial" panose="020B0604020202020204" pitchFamily="34" charset="0"/>
              </a:rPr>
              <a:t> ОБЛАСТЯМ НАУК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0" y="12541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</a:rPr>
              <a:t>НИУ «</a:t>
            </a:r>
            <a:r>
              <a:rPr lang="ru-RU" b="1" dirty="0" err="1">
                <a:latin typeface="Arial" panose="020B0604020202020204" pitchFamily="34" charset="0"/>
              </a:rPr>
              <a:t>БелГУ</a:t>
            </a:r>
            <a:r>
              <a:rPr lang="ru-RU" b="1" dirty="0">
                <a:latin typeface="Arial" panose="020B0604020202020204" pitchFamily="34" charset="0"/>
              </a:rPr>
              <a:t>» </a:t>
            </a:r>
            <a:r>
              <a:rPr lang="ru-RU" b="1" cap="all" dirty="0">
                <a:latin typeface="Arial" panose="020B0604020202020204" pitchFamily="34" charset="0"/>
              </a:rPr>
              <a:t> СЕГОДНЯ</a:t>
            </a:r>
          </a:p>
        </p:txBody>
      </p:sp>
      <p:sp>
        <p:nvSpPr>
          <p:cNvPr id="70667" name="Прямоугольник 63"/>
          <p:cNvSpPr>
            <a:spLocks noChangeArrowheads="1"/>
          </p:cNvSpPr>
          <p:nvPr/>
        </p:nvSpPr>
        <p:spPr bwMode="auto">
          <a:xfrm>
            <a:off x="5783263" y="3892550"/>
            <a:ext cx="3143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r>
              <a:rPr lang="ru-RU" altLang="ru-RU" sz="1200" b="1">
                <a:solidFill>
                  <a:srgbClr val="F7A600"/>
                </a:solidFill>
                <a:latin typeface="Arial" panose="020B0604020202020204" pitchFamily="34" charset="0"/>
              </a:rPr>
              <a:t>НИУ «БелГУ» ОБЛАДАЕТ ПРАВОМ САМОСТОЯТЕЛЬНО ПРИСУЖДАТЬ </a:t>
            </a:r>
          </a:p>
          <a:p>
            <a:r>
              <a:rPr lang="ru-RU" altLang="ru-RU" sz="1200" b="1">
                <a:solidFill>
                  <a:srgbClr val="F7A600"/>
                </a:solidFill>
                <a:latin typeface="Arial" panose="020B0604020202020204" pitchFamily="34" charset="0"/>
              </a:rPr>
              <a:t>УЧЕНЫЕ СТЕПЕНИ</a:t>
            </a:r>
          </a:p>
        </p:txBody>
      </p:sp>
      <p:pic>
        <p:nvPicPr>
          <p:cNvPr id="70668" name="Picture 2" descr="D:\Мои доки\cap-1266204_960_7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3684588"/>
            <a:ext cx="958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TextBox 4"/>
          <p:cNvSpPr txBox="1">
            <a:spLocks noChangeArrowheads="1"/>
          </p:cNvSpPr>
          <p:nvPr/>
        </p:nvSpPr>
        <p:spPr bwMode="auto">
          <a:xfrm>
            <a:off x="3938588" y="4298950"/>
            <a:ext cx="126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latin typeface="Arial" panose="020B0604020202020204" pitchFamily="34" charset="0"/>
              </a:rPr>
              <a:t>«Автономный</a:t>
            </a:r>
          </a:p>
          <a:p>
            <a:pPr algn="ctr"/>
            <a:r>
              <a:rPr lang="ru-RU" altLang="ru-RU" sz="1200" b="1">
                <a:latin typeface="Arial" panose="020B0604020202020204" pitchFamily="34" charset="0"/>
              </a:rPr>
              <a:t>ВАК»</a:t>
            </a:r>
          </a:p>
        </p:txBody>
      </p:sp>
      <p:sp>
        <p:nvSpPr>
          <p:cNvPr id="70670" name="Номер слайда 1"/>
          <p:cNvSpPr txBox="1">
            <a:spLocks/>
          </p:cNvSpPr>
          <p:nvPr/>
        </p:nvSpPr>
        <p:spPr bwMode="auto">
          <a:xfrm>
            <a:off x="7031038" y="4881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r">
              <a:lnSpc>
                <a:spcPts val="950"/>
              </a:lnSpc>
            </a:pPr>
            <a:fld id="{5114CB34-9495-4FF4-8FFD-7B4130A7FFDB}" type="slidenum">
              <a:rPr lang="uk-UA" altLang="ru-RU" sz="1000">
                <a:latin typeface="Arial" panose="020B0604020202020204" pitchFamily="34" charset="0"/>
              </a:rPr>
              <a:pPr algn="r">
                <a:lnSpc>
                  <a:spcPts val="950"/>
                </a:lnSpc>
              </a:pPr>
              <a:t>7</a:t>
            </a:fld>
            <a:endParaRPr lang="uk-UA" altLang="ru-RU" sz="100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0013" y="574675"/>
            <a:ext cx="8794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055" dirty="0">
                <a:solidFill>
                  <a:schemeClr val="accent2">
                    <a:lumMod val="75000"/>
                  </a:schemeClr>
                </a:solidFill>
                <a:latin typeface="Raleway Light" panose="020B0403030101060003" pitchFamily="34" charset="-52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Raleway ExtraBold" panose="020B0903030101060003" pitchFamily="34" charset="-52"/>
              </a:rPr>
              <a:t>52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Raleway Light" panose="020B0403030101060003" pitchFamily="34" charset="-52"/>
            </a:endParaRPr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5157788" y="1009650"/>
            <a:ext cx="3746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34" charset="-127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НАУЧНО-ИССЛЕДОВАТЕЛЬСКИХ </a:t>
            </a:r>
            <a:r>
              <a:rPr lang="ru-RU" altLang="ru-RU" sz="1100" dirty="0" smtClean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 ЦЕНТРОВ  И 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ЛАБОРАТОРИЙ,  В Т.Ч.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2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 НАУЧНО-ИССЛЕДОВАТЕЛЬСКИХ </a:t>
            </a:r>
            <a:r>
              <a:rPr lang="ru-RU" altLang="ru-RU" sz="1100" dirty="0" smtClean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 ИНСТИТУТА  И       </a:t>
            </a:r>
          </a:p>
          <a:p>
            <a:pPr algn="ctr">
              <a:defRPr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11</a:t>
            </a:r>
            <a:r>
              <a:rPr lang="ru-RU" altLang="ru-RU" sz="1100" dirty="0" smtClean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  МЕЖДУНАРОДНЫХ 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  <a:latin typeface="Raleway ExtraBold" pitchFamily="34" charset="-52"/>
              </a:rPr>
              <a:t>ЛАБОРАТОРИЙ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801"/>
            <a:ext cx="9144000" cy="31542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sz="1600" b="1" cap="all" dirty="0">
                <a:solidFill>
                  <a:srgbClr val="262626"/>
                </a:solidFill>
                <a:latin typeface="Arial" panose="020B0604020202020204" pitchFamily="34" charset="0"/>
              </a:rPr>
              <a:t>Позиционирование</a:t>
            </a:r>
            <a:r>
              <a:rPr lang="ru-RU" sz="1600" b="1" dirty="0">
                <a:solidFill>
                  <a:srgbClr val="262626"/>
                </a:solidFill>
                <a:latin typeface="Arial" panose="020B0604020202020204" pitchFamily="34" charset="0"/>
              </a:rPr>
              <a:t> НИУ «</a:t>
            </a:r>
            <a:r>
              <a:rPr lang="ru-RU" sz="1600" b="1" dirty="0" err="1">
                <a:solidFill>
                  <a:srgbClr val="262626"/>
                </a:solidFill>
                <a:latin typeface="Arial" panose="020B0604020202020204" pitchFamily="34" charset="0"/>
              </a:rPr>
              <a:t>БелГУ</a:t>
            </a:r>
            <a:r>
              <a:rPr lang="ru-RU" sz="1600" b="1" dirty="0">
                <a:solidFill>
                  <a:srgbClr val="262626"/>
                </a:solidFill>
                <a:latin typeface="Arial" panose="020B0604020202020204" pitchFamily="34" charset="0"/>
              </a:rPr>
              <a:t>» </a:t>
            </a:r>
            <a:r>
              <a:rPr lang="ru-RU" sz="1600" b="1" cap="all" dirty="0">
                <a:solidFill>
                  <a:srgbClr val="262626"/>
                </a:solidFill>
                <a:latin typeface="Arial" panose="020B0604020202020204" pitchFamily="34" charset="0"/>
              </a:rPr>
              <a:t>в России и мире</a:t>
            </a:r>
            <a:r>
              <a:rPr lang="en-US" sz="1600" b="1" cap="all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1600" b="1" cap="all" dirty="0">
                <a:solidFill>
                  <a:srgbClr val="262626"/>
                </a:solidFill>
                <a:latin typeface="Arial" panose="020B0604020202020204" pitchFamily="34" charset="0"/>
              </a:rPr>
              <a:t>В </a:t>
            </a:r>
            <a:r>
              <a:rPr lang="en-US" sz="1600" b="1" cap="all" dirty="0">
                <a:solidFill>
                  <a:srgbClr val="262626"/>
                </a:solidFill>
                <a:latin typeface="Arial" panose="020B0604020202020204" pitchFamily="34" charset="0"/>
              </a:rPr>
              <a:t>2021-2022</a:t>
            </a:r>
            <a:r>
              <a:rPr lang="ru-RU" sz="1600" b="1" cap="all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62626"/>
                </a:solidFill>
                <a:latin typeface="Arial" panose="020B0604020202020204" pitchFamily="34" charset="0"/>
              </a:rPr>
              <a:t>гг.</a:t>
            </a:r>
            <a:endParaRPr lang="ru-RU" sz="1600" b="1" cap="all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6451" y="457200"/>
            <a:ext cx="4521200" cy="25391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b="1" cap="all" baseline="30000" dirty="0">
                <a:solidFill>
                  <a:srgbClr val="A00016"/>
                </a:solidFill>
                <a:latin typeface="Arial" panose="020B0604020202020204" pitchFamily="34" charset="0"/>
              </a:rPr>
              <a:t>НАЦИОНАЛЬНЫЙ уровень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4" y="457200"/>
            <a:ext cx="4522787" cy="25391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b="1" cap="all" baseline="30000" dirty="0">
                <a:solidFill>
                  <a:srgbClr val="A00016"/>
                </a:solidFill>
                <a:latin typeface="Arial" panose="020B0604020202020204" pitchFamily="34" charset="0"/>
              </a:rPr>
              <a:t>Международный уровень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10800000">
            <a:off x="-12700" y="3516314"/>
            <a:ext cx="9156700" cy="279400"/>
          </a:xfrm>
          <a:prstGeom prst="rect">
            <a:avLst/>
          </a:prstGeom>
          <a:gradFill rotWithShape="0">
            <a:gsLst>
              <a:gs pos="0">
                <a:srgbClr val="F7A600"/>
              </a:gs>
              <a:gs pos="14000">
                <a:srgbClr val="F7A600"/>
              </a:gs>
              <a:gs pos="92999">
                <a:srgbClr val="FFFF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243775" tIns="121875" rIns="243775" bIns="121875" anchor="ctr"/>
          <a:lstStyle/>
          <a:p>
            <a:pPr algn="ctr">
              <a:defRPr/>
            </a:pPr>
            <a:endParaRPr lang="ru-RU" sz="3600">
              <a:solidFill>
                <a:srgbClr val="007337"/>
              </a:solidFill>
              <a:latin typeface="Arial" panose="020B0604020202020204" pitchFamily="34" charset="0"/>
              <a:ea typeface="Montserrat"/>
              <a:sym typeface="Montserra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10800000">
            <a:off x="0" y="1897063"/>
            <a:ext cx="9144000" cy="342900"/>
          </a:xfrm>
          <a:prstGeom prst="rect">
            <a:avLst/>
          </a:prstGeom>
          <a:gradFill rotWithShape="0">
            <a:gsLst>
              <a:gs pos="0">
                <a:srgbClr val="087CCD"/>
              </a:gs>
              <a:gs pos="14000">
                <a:srgbClr val="087CCD"/>
              </a:gs>
              <a:gs pos="92999">
                <a:srgbClr val="FFFF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243775" tIns="121875" rIns="243775" bIns="121875" anchor="ctr"/>
          <a:lstStyle/>
          <a:p>
            <a:pPr algn="ctr">
              <a:defRPr/>
            </a:pPr>
            <a:endParaRPr lang="ru-RU" sz="3600">
              <a:solidFill>
                <a:srgbClr val="007337"/>
              </a:solidFill>
              <a:latin typeface="Arial" panose="020B0604020202020204" pitchFamily="34" charset="0"/>
              <a:ea typeface="Montserrat"/>
              <a:sym typeface="Montserrat"/>
            </a:endParaRPr>
          </a:p>
        </p:txBody>
      </p:sp>
      <p:sp>
        <p:nvSpPr>
          <p:cNvPr id="62471" name="Прямоугольник 19"/>
          <p:cNvSpPr>
            <a:spLocks noChangeArrowheads="1"/>
          </p:cNvSpPr>
          <p:nvPr/>
        </p:nvSpPr>
        <p:spPr bwMode="auto">
          <a:xfrm>
            <a:off x="-161925" y="1892300"/>
            <a:ext cx="9144000" cy="3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2000" b="1" baseline="30000">
                <a:solidFill>
                  <a:srgbClr val="262626"/>
                </a:solidFill>
                <a:latin typeface="Arial" panose="020B0604020202020204" pitchFamily="34" charset="0"/>
              </a:rPr>
              <a:t>Предметные </a:t>
            </a:r>
            <a:r>
              <a:rPr lang="ru-RU" altLang="ru-RU" sz="2000" b="1">
                <a:solidFill>
                  <a:srgbClr val="262626"/>
                </a:solidFill>
                <a:latin typeface="Arial" panose="020B0604020202020204" pitchFamily="34" charset="0"/>
              </a:rPr>
              <a:t>     </a:t>
            </a:r>
            <a:r>
              <a:rPr lang="ru-RU" altLang="ru-RU" sz="2000" b="1" baseline="30000">
                <a:solidFill>
                  <a:srgbClr val="262626"/>
                </a:solidFill>
                <a:latin typeface="Arial" panose="020B0604020202020204" pitchFamily="34" charset="0"/>
              </a:rPr>
              <a:t>рейтинги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10800000">
            <a:off x="0" y="649288"/>
            <a:ext cx="9144000" cy="315912"/>
          </a:xfrm>
          <a:prstGeom prst="rect">
            <a:avLst/>
          </a:prstGeom>
          <a:gradFill rotWithShape="0">
            <a:gsLst>
              <a:gs pos="0">
                <a:srgbClr val="007337"/>
              </a:gs>
              <a:gs pos="14000">
                <a:srgbClr val="007337"/>
              </a:gs>
              <a:gs pos="92999">
                <a:srgbClr val="FFFF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243775" tIns="121875" rIns="243775" bIns="121875" anchor="ctr"/>
          <a:lstStyle/>
          <a:p>
            <a:pPr algn="ctr">
              <a:defRPr/>
            </a:pPr>
            <a:endParaRPr lang="ru-RU" sz="3600">
              <a:solidFill>
                <a:srgbClr val="007337"/>
              </a:solidFill>
              <a:latin typeface="Arial" panose="020B0604020202020204" pitchFamily="34" charset="0"/>
              <a:ea typeface="Montserrat"/>
              <a:sym typeface="Montserrat"/>
            </a:endParaRPr>
          </a:p>
        </p:txBody>
      </p:sp>
      <p:sp>
        <p:nvSpPr>
          <p:cNvPr id="62473" name="Прямоугольник 22"/>
          <p:cNvSpPr>
            <a:spLocks noChangeArrowheads="1"/>
          </p:cNvSpPr>
          <p:nvPr/>
        </p:nvSpPr>
        <p:spPr bwMode="auto">
          <a:xfrm>
            <a:off x="1646239" y="708025"/>
            <a:ext cx="4860925" cy="2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2000" b="1" baseline="30000">
                <a:solidFill>
                  <a:srgbClr val="262626"/>
                </a:solidFill>
                <a:latin typeface="Arial" panose="020B0604020202020204" pitchFamily="34" charset="0"/>
              </a:rPr>
              <a:t>Институциональные           рейтинги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65650" y="469900"/>
            <a:ext cx="0" cy="179388"/>
          </a:xfrm>
          <a:prstGeom prst="line">
            <a:avLst/>
          </a:prstGeom>
          <a:ln w="12700" cap="flat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5" name="Прямоугольник 50"/>
          <p:cNvSpPr>
            <a:spLocks noChangeArrowheads="1"/>
          </p:cNvSpPr>
          <p:nvPr/>
        </p:nvSpPr>
        <p:spPr bwMode="auto">
          <a:xfrm>
            <a:off x="0" y="2684464"/>
            <a:ext cx="3748088" cy="4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ru-RU" sz="1100" b="1">
                <a:solidFill>
                  <a:srgbClr val="087CCD"/>
                </a:solidFill>
                <a:latin typeface="Arial" panose="020B0604020202020204" pitchFamily="34" charset="0"/>
              </a:rPr>
              <a:t>Times Higher Education </a:t>
            </a:r>
            <a:r>
              <a:rPr lang="en-US" altLang="ru-RU" sz="1100" b="1">
                <a:solidFill>
                  <a:srgbClr val="262626"/>
                </a:solidFill>
                <a:latin typeface="Arial" panose="020B0604020202020204" pitchFamily="34" charset="0"/>
              </a:rPr>
              <a:t>World University Rankings    </a:t>
            </a:r>
          </a:p>
          <a:p>
            <a:r>
              <a:rPr lang="ru-RU" altLang="ru-RU" sz="1100" b="1">
                <a:solidFill>
                  <a:srgbClr val="262626"/>
                </a:solidFill>
                <a:latin typeface="Arial" panose="020B0604020202020204" pitchFamily="34" charset="0"/>
              </a:rPr>
              <a:t>	   </a:t>
            </a:r>
            <a:r>
              <a:rPr lang="en-US" altLang="ru-RU" sz="1100" b="1">
                <a:solidFill>
                  <a:srgbClr val="262626"/>
                </a:solidFill>
                <a:latin typeface="Arial" panose="020B0604020202020204" pitchFamily="34" charset="0"/>
              </a:rPr>
              <a:t>by Subject:</a:t>
            </a:r>
            <a:endParaRPr lang="en-US" altLang="ru-RU" sz="11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076" y="2936875"/>
            <a:ext cx="999312" cy="37707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ru-RU" altLang="ru-RU" sz="2000" b="1" spc="-150">
                <a:solidFill>
                  <a:srgbClr val="087CCD"/>
                </a:solidFill>
                <a:latin typeface="Arial" panose="020B0604020202020204" pitchFamily="34" charset="0"/>
              </a:rPr>
              <a:t>501- 600</a:t>
            </a:r>
            <a:endParaRPr lang="ru-RU" sz="2000" b="1" spc="-150" dirty="0">
              <a:solidFill>
                <a:srgbClr val="087CCD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60888" y="1009651"/>
            <a:ext cx="0" cy="823913"/>
          </a:xfrm>
          <a:prstGeom prst="line">
            <a:avLst/>
          </a:prstGeom>
          <a:ln w="12700" cap="flat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8" name="Прямоугольник 55"/>
          <p:cNvSpPr>
            <a:spLocks noChangeArrowheads="1"/>
          </p:cNvSpPr>
          <p:nvPr/>
        </p:nvSpPr>
        <p:spPr bwMode="auto">
          <a:xfrm>
            <a:off x="5246689" y="2257425"/>
            <a:ext cx="3444875" cy="3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Рейтинг изобретательской активности </a:t>
            </a:r>
            <a:br>
              <a:rPr lang="ru-RU" altLang="ru-RU" sz="1000" b="1">
                <a:solidFill>
                  <a:srgbClr val="262626"/>
                </a:solidFill>
                <a:latin typeface="Arial" panose="020B0604020202020204" pitchFamily="34" charset="0"/>
              </a:rPr>
            </a:br>
            <a:r>
              <a:rPr lang="ru-RU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вузов </a:t>
            </a:r>
            <a:r>
              <a:rPr lang="en-US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2021 </a:t>
            </a:r>
            <a:r>
              <a:rPr lang="ru-RU" altLang="ru-RU" sz="1000" b="1">
                <a:solidFill>
                  <a:srgbClr val="0070C0"/>
                </a:solidFill>
                <a:latin typeface="Arial" panose="020B0604020202020204" pitchFamily="34" charset="0"/>
              </a:rPr>
              <a:t>аналитического центра «Эксперт»</a:t>
            </a:r>
          </a:p>
        </p:txBody>
      </p:sp>
      <p:sp>
        <p:nvSpPr>
          <p:cNvPr id="62479" name="Прямоугольник 56"/>
          <p:cNvSpPr>
            <a:spLocks noChangeArrowheads="1"/>
          </p:cNvSpPr>
          <p:nvPr/>
        </p:nvSpPr>
        <p:spPr bwMode="auto">
          <a:xfrm>
            <a:off x="4779963" y="2259013"/>
            <a:ext cx="281568" cy="3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sz="2000" b="1">
                <a:solidFill>
                  <a:srgbClr val="0070C0"/>
                </a:solidFill>
                <a:latin typeface="Arial" panose="020B0604020202020204" pitchFamily="34" charset="0"/>
              </a:rPr>
              <a:t>7</a:t>
            </a:r>
            <a:endParaRPr lang="ru-RU" altLang="ru-RU" sz="20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2480" name="Прямоугольник 57"/>
          <p:cNvSpPr>
            <a:spLocks noChangeArrowheads="1"/>
          </p:cNvSpPr>
          <p:nvPr/>
        </p:nvSpPr>
        <p:spPr bwMode="auto">
          <a:xfrm>
            <a:off x="5237163" y="996951"/>
            <a:ext cx="3060700" cy="3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1000" b="1" dirty="0">
                <a:solidFill>
                  <a:srgbClr val="262626"/>
                </a:solidFill>
                <a:latin typeface="Arial" panose="020B0604020202020204" pitchFamily="34" charset="0"/>
              </a:rPr>
              <a:t>Национальный рейтинг университетов группы </a:t>
            </a:r>
            <a:r>
              <a:rPr lang="ru-RU" altLang="ru-RU" sz="1000" b="1" dirty="0">
                <a:solidFill>
                  <a:srgbClr val="007337"/>
                </a:solidFill>
                <a:latin typeface="Arial" panose="020B0604020202020204" pitchFamily="34" charset="0"/>
              </a:rPr>
              <a:t>«Интерфакс» </a:t>
            </a:r>
            <a:r>
              <a:rPr lang="ru-RU" altLang="ru-RU" sz="1000" b="1" dirty="0">
                <a:solidFill>
                  <a:srgbClr val="262626"/>
                </a:solidFill>
                <a:latin typeface="Arial" panose="020B0604020202020204" pitchFamily="34" charset="0"/>
              </a:rPr>
              <a:t>20</a:t>
            </a:r>
            <a:r>
              <a:rPr lang="en-US" altLang="ru-RU" sz="10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000" b="1" smtClean="0">
                <a:solidFill>
                  <a:srgbClr val="262626"/>
                </a:solidFill>
                <a:latin typeface="Arial" panose="020B0604020202020204" pitchFamily="34" charset="0"/>
              </a:rPr>
              <a:t>2</a:t>
            </a:r>
            <a:endParaRPr lang="ru-RU" altLang="ru-RU" sz="10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62481" name="Прямоугольник 58"/>
          <p:cNvSpPr>
            <a:spLocks noChangeArrowheads="1"/>
          </p:cNvSpPr>
          <p:nvPr/>
        </p:nvSpPr>
        <p:spPr bwMode="auto">
          <a:xfrm>
            <a:off x="4616452" y="950914"/>
            <a:ext cx="451085" cy="4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sz="2200" b="1">
                <a:solidFill>
                  <a:srgbClr val="007337"/>
                </a:solidFill>
                <a:latin typeface="Arial" panose="020B0604020202020204" pitchFamily="34" charset="0"/>
              </a:rPr>
              <a:t>19</a:t>
            </a:r>
            <a:endParaRPr lang="ru-RU" altLang="ru-RU" sz="2200">
              <a:solidFill>
                <a:srgbClr val="007337"/>
              </a:solidFill>
              <a:latin typeface="Arial" panose="020B0604020202020204" pitchFamily="34" charset="0"/>
            </a:endParaRPr>
          </a:p>
        </p:txBody>
      </p:sp>
      <p:sp>
        <p:nvSpPr>
          <p:cNvPr id="62482" name="Прямоугольник 59"/>
          <p:cNvSpPr>
            <a:spLocks noChangeArrowheads="1"/>
          </p:cNvSpPr>
          <p:nvPr/>
        </p:nvSpPr>
        <p:spPr bwMode="auto">
          <a:xfrm>
            <a:off x="1279526" y="1055688"/>
            <a:ext cx="2892425" cy="22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ru-RU" sz="1000" b="1" dirty="0">
                <a:solidFill>
                  <a:srgbClr val="007337"/>
                </a:solidFill>
                <a:latin typeface="Arial" panose="020B0604020202020204" pitchFamily="34" charset="0"/>
              </a:rPr>
              <a:t>QS WUR University Ranking 2022</a:t>
            </a:r>
            <a:r>
              <a:rPr lang="en-US" altLang="ru-RU" sz="10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2483" name="Прямоугольник 60"/>
          <p:cNvSpPr>
            <a:spLocks noChangeArrowheads="1"/>
          </p:cNvSpPr>
          <p:nvPr/>
        </p:nvSpPr>
        <p:spPr bwMode="auto">
          <a:xfrm>
            <a:off x="-20616" y="1025525"/>
            <a:ext cx="1368404" cy="3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altLang="ru-RU" sz="2000" b="1" dirty="0">
                <a:solidFill>
                  <a:srgbClr val="007337"/>
                </a:solidFill>
                <a:latin typeface="Arial" panose="020B0604020202020204" pitchFamily="34" charset="0"/>
              </a:rPr>
              <a:t>1001-1200</a:t>
            </a:r>
            <a:endParaRPr lang="ru-RU" altLang="ru-RU" sz="2000" dirty="0">
              <a:solidFill>
                <a:srgbClr val="007337"/>
              </a:solidFill>
              <a:latin typeface="Arial" panose="020B0604020202020204" pitchFamily="34" charset="0"/>
            </a:endParaRPr>
          </a:p>
        </p:txBody>
      </p:sp>
      <p:sp>
        <p:nvSpPr>
          <p:cNvPr id="62484" name="Прямоугольник 61"/>
          <p:cNvSpPr>
            <a:spLocks noChangeArrowheads="1"/>
          </p:cNvSpPr>
          <p:nvPr/>
        </p:nvSpPr>
        <p:spPr bwMode="auto">
          <a:xfrm>
            <a:off x="931863" y="1444626"/>
            <a:ext cx="3060700" cy="3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ru-RU" sz="1000" b="1" dirty="0">
                <a:solidFill>
                  <a:srgbClr val="007337"/>
                </a:solidFill>
                <a:latin typeface="Arial" panose="020B0604020202020204" pitchFamily="34" charset="0"/>
              </a:rPr>
              <a:t>Times Higher Education World University Rankings 20</a:t>
            </a:r>
            <a:r>
              <a:rPr lang="ru-RU" altLang="ru-RU" sz="1000" b="1" dirty="0">
                <a:solidFill>
                  <a:srgbClr val="007337"/>
                </a:solidFill>
                <a:latin typeface="Arial" panose="020B0604020202020204" pitchFamily="34" charset="0"/>
              </a:rPr>
              <a:t>2</a:t>
            </a:r>
            <a:r>
              <a:rPr lang="en-US" altLang="ru-RU" sz="1000" b="1" dirty="0">
                <a:solidFill>
                  <a:srgbClr val="007337"/>
                </a:solidFill>
                <a:latin typeface="Arial" panose="020B0604020202020204" pitchFamily="34" charset="0"/>
              </a:rPr>
              <a:t>2</a:t>
            </a:r>
            <a:endParaRPr lang="en-US" altLang="ru-RU" sz="10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62485" name="Прямоугольник 62"/>
          <p:cNvSpPr>
            <a:spLocks noChangeArrowheads="1"/>
          </p:cNvSpPr>
          <p:nvPr/>
        </p:nvSpPr>
        <p:spPr bwMode="auto">
          <a:xfrm>
            <a:off x="-104774" y="1468438"/>
            <a:ext cx="1096963" cy="4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r"/>
            <a:r>
              <a:rPr lang="ru-RU" altLang="ru-RU" sz="2200" b="1">
                <a:solidFill>
                  <a:srgbClr val="007337"/>
                </a:solidFill>
                <a:latin typeface="Arial" panose="020B0604020202020204" pitchFamily="34" charset="0"/>
              </a:rPr>
              <a:t>1201+</a:t>
            </a:r>
            <a:endParaRPr lang="ru-RU" altLang="ru-RU" sz="2200">
              <a:solidFill>
                <a:srgbClr val="007337"/>
              </a:solidFill>
              <a:latin typeface="Arial" panose="020B0604020202020204" pitchFamily="34" charset="0"/>
            </a:endParaRPr>
          </a:p>
        </p:txBody>
      </p:sp>
      <p:sp>
        <p:nvSpPr>
          <p:cNvPr id="62486" name="Прямоугольник 63"/>
          <p:cNvSpPr>
            <a:spLocks noChangeArrowheads="1"/>
          </p:cNvSpPr>
          <p:nvPr/>
        </p:nvSpPr>
        <p:spPr bwMode="auto">
          <a:xfrm>
            <a:off x="4656139" y="3151189"/>
            <a:ext cx="106997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900" b="1">
                <a:solidFill>
                  <a:srgbClr val="262626"/>
                </a:solidFill>
                <a:latin typeface="Arial" panose="020B0604020202020204" pitchFamily="34" charset="0"/>
              </a:rPr>
              <a:t>Металлы и сплавы</a:t>
            </a:r>
          </a:p>
        </p:txBody>
      </p:sp>
      <p:sp>
        <p:nvSpPr>
          <p:cNvPr id="62487" name="Прямоугольник 23"/>
          <p:cNvSpPr>
            <a:spLocks noChangeArrowheads="1"/>
          </p:cNvSpPr>
          <p:nvPr/>
        </p:nvSpPr>
        <p:spPr bwMode="auto">
          <a:xfrm>
            <a:off x="4916488" y="2930525"/>
            <a:ext cx="252714" cy="3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sz="1600" b="1">
                <a:solidFill>
                  <a:srgbClr val="087CCD"/>
                </a:solidFill>
                <a:latin typeface="Arial" panose="020B0604020202020204" pitchFamily="34" charset="0"/>
              </a:rPr>
              <a:t>7</a:t>
            </a:r>
            <a:endParaRPr lang="ru-RU" altLang="ru-RU" sz="1600">
              <a:solidFill>
                <a:srgbClr val="087CCD"/>
              </a:solidFill>
              <a:latin typeface="Arial" panose="020B0604020202020204" pitchFamily="34" charset="0"/>
            </a:endParaRPr>
          </a:p>
        </p:txBody>
      </p:sp>
      <p:sp>
        <p:nvSpPr>
          <p:cNvPr id="62488" name="Прямоугольник 65"/>
          <p:cNvSpPr>
            <a:spLocks noChangeArrowheads="1"/>
          </p:cNvSpPr>
          <p:nvPr/>
        </p:nvSpPr>
        <p:spPr bwMode="auto">
          <a:xfrm>
            <a:off x="5568950" y="3157539"/>
            <a:ext cx="12557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900" b="1">
                <a:solidFill>
                  <a:srgbClr val="262626"/>
                </a:solidFill>
                <a:latin typeface="Arial" panose="020B0604020202020204" pitchFamily="34" charset="0"/>
              </a:rPr>
              <a:t>Инженерные </a:t>
            </a:r>
          </a:p>
          <a:p>
            <a:r>
              <a:rPr lang="ru-RU" altLang="ru-RU" sz="900" b="1">
                <a:solidFill>
                  <a:srgbClr val="262626"/>
                </a:solidFill>
                <a:latin typeface="Arial" panose="020B0604020202020204" pitchFamily="34" charset="0"/>
              </a:rPr>
              <a:t>науки </a:t>
            </a:r>
          </a:p>
        </p:txBody>
      </p:sp>
      <p:sp>
        <p:nvSpPr>
          <p:cNvPr id="62489" name="Прямоугольник 25"/>
          <p:cNvSpPr>
            <a:spLocks noChangeArrowheads="1"/>
          </p:cNvSpPr>
          <p:nvPr/>
        </p:nvSpPr>
        <p:spPr bwMode="auto">
          <a:xfrm>
            <a:off x="5832475" y="2930525"/>
            <a:ext cx="366927" cy="3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sz="1600" b="1">
                <a:solidFill>
                  <a:srgbClr val="087CCD"/>
                </a:solidFill>
                <a:latin typeface="Arial" panose="020B0604020202020204" pitchFamily="34" charset="0"/>
              </a:rPr>
              <a:t>17</a:t>
            </a:r>
            <a:endParaRPr lang="ru-RU" altLang="ru-RU" sz="1600">
              <a:solidFill>
                <a:srgbClr val="087CCD"/>
              </a:solidFill>
              <a:latin typeface="Arial" panose="020B0604020202020204" pitchFamily="34" charset="0"/>
            </a:endParaRPr>
          </a:p>
        </p:txBody>
      </p:sp>
      <p:sp>
        <p:nvSpPr>
          <p:cNvPr id="62490" name="Прямоугольник 67"/>
          <p:cNvSpPr>
            <a:spLocks noChangeArrowheads="1"/>
          </p:cNvSpPr>
          <p:nvPr/>
        </p:nvSpPr>
        <p:spPr bwMode="auto">
          <a:xfrm>
            <a:off x="6597650" y="3201989"/>
            <a:ext cx="135096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900" b="1">
                <a:solidFill>
                  <a:srgbClr val="262626"/>
                </a:solidFill>
                <a:latin typeface="Arial" panose="020B0604020202020204" pitchFamily="34" charset="0"/>
              </a:rPr>
              <a:t>Материаловедение</a:t>
            </a:r>
          </a:p>
        </p:txBody>
      </p:sp>
      <p:sp>
        <p:nvSpPr>
          <p:cNvPr id="62491" name="Прямоугольник 27"/>
          <p:cNvSpPr>
            <a:spLocks noChangeArrowheads="1"/>
          </p:cNvSpPr>
          <p:nvPr/>
        </p:nvSpPr>
        <p:spPr bwMode="auto">
          <a:xfrm>
            <a:off x="6911975" y="2930525"/>
            <a:ext cx="366927" cy="3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sz="1600" b="1">
                <a:solidFill>
                  <a:srgbClr val="087CCD"/>
                </a:solidFill>
                <a:latin typeface="Arial" panose="020B0604020202020204" pitchFamily="34" charset="0"/>
              </a:rPr>
              <a:t>17</a:t>
            </a:r>
            <a:endParaRPr lang="ru-RU" altLang="ru-RU" sz="1600">
              <a:solidFill>
                <a:srgbClr val="087CCD"/>
              </a:solidFill>
              <a:latin typeface="Arial" panose="020B0604020202020204" pitchFamily="34" charset="0"/>
            </a:endParaRPr>
          </a:p>
        </p:txBody>
      </p:sp>
      <p:pic>
        <p:nvPicPr>
          <p:cNvPr id="62492" name="Рисунок 7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389" y="2662239"/>
            <a:ext cx="6794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3" name="Рисунок 7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389" y="2301876"/>
            <a:ext cx="6794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4" name="Рисунок 7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14" y="1054100"/>
            <a:ext cx="949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5" name="Прямоугольник 31"/>
          <p:cNvSpPr>
            <a:spLocks noChangeArrowheads="1"/>
          </p:cNvSpPr>
          <p:nvPr/>
        </p:nvSpPr>
        <p:spPr bwMode="auto">
          <a:xfrm>
            <a:off x="4611689" y="2616201"/>
            <a:ext cx="3767137" cy="3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Предметный рейтинг научной продуктивности вузов 20</a:t>
            </a:r>
            <a:r>
              <a:rPr lang="en-US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21</a:t>
            </a:r>
            <a:r>
              <a:rPr lang="ru-RU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b="1">
                <a:solidFill>
                  <a:srgbClr val="087CCD"/>
                </a:solidFill>
                <a:latin typeface="Arial" panose="020B0604020202020204" pitchFamily="34" charset="0"/>
              </a:rPr>
              <a:t>аналитического центра «Эксперт»: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572000" y="3832225"/>
            <a:ext cx="0" cy="1187450"/>
          </a:xfrm>
          <a:prstGeom prst="line">
            <a:avLst/>
          </a:prstGeom>
          <a:ln w="12700" cap="flat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97" name="Рисунок 8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1444626"/>
            <a:ext cx="8397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8" name="Рисунок 8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151" y="2751139"/>
            <a:ext cx="9001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016001" y="2211388"/>
            <a:ext cx="2616200" cy="5463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87CCD"/>
                </a:solidFill>
                <a:latin typeface="Arial" panose="020B0604020202020204" pitchFamily="34" charset="0"/>
              </a:rPr>
              <a:t>Shanghai</a:t>
            </a:r>
            <a:r>
              <a:rPr lang="ru-RU" sz="1000" b="1" dirty="0">
                <a:solidFill>
                  <a:srgbClr val="087CCD"/>
                </a:solidFill>
                <a:latin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087CCD"/>
                </a:solidFill>
                <a:latin typeface="Arial" panose="020B0604020202020204" pitchFamily="34" charset="0"/>
              </a:rPr>
              <a:t>Ranking’s</a:t>
            </a:r>
            <a:r>
              <a:rPr lang="en-US" sz="1000" b="1" dirty="0">
                <a:solidFill>
                  <a:srgbClr val="262626"/>
                </a:solidFill>
                <a:latin typeface="Arial" panose="020B0604020202020204" pitchFamily="34" charset="0"/>
              </a:rPr>
              <a:t> Global Ranking of Academic Subjects  202</a:t>
            </a:r>
            <a:r>
              <a:rPr lang="ru-RU" sz="1000" b="1" dirty="0">
                <a:solidFill>
                  <a:srgbClr val="262626"/>
                </a:solidFill>
                <a:latin typeface="Arial" panose="020B0604020202020204" pitchFamily="34" charset="0"/>
              </a:rPr>
              <a:t>1</a:t>
            </a:r>
            <a:r>
              <a:rPr lang="en-US" sz="1000" b="1" dirty="0">
                <a:solidFill>
                  <a:srgbClr val="262626"/>
                </a:solidFill>
                <a:latin typeface="Arial" panose="020B0604020202020204" pitchFamily="34" charset="0"/>
              </a:rPr>
              <a:t> –</a:t>
            </a:r>
          </a:p>
          <a:p>
            <a:pPr>
              <a:defRPr/>
            </a:pPr>
            <a:r>
              <a:rPr lang="en-US" sz="1100" b="1" dirty="0">
                <a:solidFill>
                  <a:srgbClr val="087CCD"/>
                </a:solidFill>
                <a:latin typeface="Arial" panose="020B0604020202020204" pitchFamily="34" charset="0"/>
              </a:rPr>
              <a:t>Metallurgical Engineering 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58750" y="2239963"/>
            <a:ext cx="981075" cy="3770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ru-RU" sz="2000" b="1" spc="-150" dirty="0">
                <a:solidFill>
                  <a:srgbClr val="087CCD"/>
                </a:solidFill>
                <a:latin typeface="Arial" panose="020B0604020202020204" pitchFamily="34" charset="0"/>
              </a:rPr>
              <a:t>76-100</a:t>
            </a:r>
            <a:endParaRPr lang="ru-RU" sz="2000" spc="-150" dirty="0">
              <a:solidFill>
                <a:srgbClr val="087CCD"/>
              </a:solidFill>
              <a:latin typeface="Arial" panose="020B0604020202020204" pitchFamily="34" charset="0"/>
            </a:endParaRPr>
          </a:p>
        </p:txBody>
      </p:sp>
      <p:pic>
        <p:nvPicPr>
          <p:cNvPr id="62501" name="Рисунок 9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6" y="3892550"/>
            <a:ext cx="36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2" name="Прямоугольник 38"/>
          <p:cNvSpPr>
            <a:spLocks noChangeArrowheads="1"/>
          </p:cNvSpPr>
          <p:nvPr/>
        </p:nvSpPr>
        <p:spPr bwMode="auto">
          <a:xfrm>
            <a:off x="1006476" y="4329114"/>
            <a:ext cx="2830513" cy="4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ru-RU" sz="1100" b="1" dirty="0">
                <a:solidFill>
                  <a:srgbClr val="262626"/>
                </a:solidFill>
                <a:latin typeface="Arial" panose="020B0604020202020204" pitchFamily="34" charset="0"/>
              </a:rPr>
              <a:t>Times Higher Education </a:t>
            </a:r>
            <a:r>
              <a:rPr lang="en-US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Emerging Economies University Rankings</a:t>
            </a:r>
            <a:r>
              <a:rPr lang="ru-RU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 2022</a:t>
            </a:r>
            <a:endParaRPr lang="ru-RU" altLang="ru-RU" sz="11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877" y="4329113"/>
            <a:ext cx="947615" cy="37707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ru-RU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401</a:t>
            </a:r>
            <a:r>
              <a:rPr lang="en-US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500</a:t>
            </a:r>
            <a:endParaRPr lang="ru-RU" sz="2000" spc="-150" dirty="0">
              <a:solidFill>
                <a:srgbClr val="F7A600"/>
              </a:solidFill>
              <a:latin typeface="Arial" panose="020B0604020202020204" pitchFamily="34" charset="0"/>
            </a:endParaRPr>
          </a:p>
        </p:txBody>
      </p:sp>
      <p:sp>
        <p:nvSpPr>
          <p:cNvPr id="62504" name="Прямоугольник 40"/>
          <p:cNvSpPr>
            <a:spLocks noChangeArrowheads="1"/>
          </p:cNvSpPr>
          <p:nvPr/>
        </p:nvSpPr>
        <p:spPr bwMode="auto">
          <a:xfrm>
            <a:off x="1036638" y="3894139"/>
            <a:ext cx="3128962" cy="4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QS</a:t>
            </a:r>
            <a:r>
              <a:rPr lang="en-US" altLang="ru-RU" sz="1100" b="1" dirty="0">
                <a:solidFill>
                  <a:srgbClr val="262626"/>
                </a:solidFill>
                <a:latin typeface="Arial" panose="020B0604020202020204" pitchFamily="34" charset="0"/>
              </a:rPr>
              <a:t> Emerging Europe &amp; Central Asia University Ranking </a:t>
            </a:r>
            <a:r>
              <a:rPr lang="en-US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20</a:t>
            </a:r>
            <a:r>
              <a:rPr lang="ru-RU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22</a:t>
            </a:r>
            <a:r>
              <a:rPr lang="en-US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15480" y="3894138"/>
            <a:ext cx="509996" cy="37707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>
              <a:defRPr/>
            </a:pPr>
            <a:r>
              <a:rPr lang="en-US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95</a:t>
            </a:r>
            <a:endParaRPr lang="ru-RU" sz="2000" spc="-150" dirty="0">
              <a:solidFill>
                <a:srgbClr val="F7A600"/>
              </a:solidFill>
              <a:latin typeface="Arial" panose="020B0604020202020204" pitchFamily="34" charset="0"/>
            </a:endParaRPr>
          </a:p>
        </p:txBody>
      </p:sp>
      <p:pic>
        <p:nvPicPr>
          <p:cNvPr id="62506" name="Рисунок 10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1" y="4294189"/>
            <a:ext cx="8731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7" name="Прямоугольник 69"/>
          <p:cNvSpPr>
            <a:spLocks noChangeArrowheads="1"/>
          </p:cNvSpPr>
          <p:nvPr/>
        </p:nvSpPr>
        <p:spPr bwMode="auto">
          <a:xfrm>
            <a:off x="7858126" y="3157539"/>
            <a:ext cx="11191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900" b="1">
                <a:solidFill>
                  <a:srgbClr val="262626"/>
                </a:solidFill>
                <a:latin typeface="Arial" panose="020B0604020202020204" pitchFamily="34" charset="0"/>
              </a:rPr>
              <a:t>Гуманитарные науки </a:t>
            </a:r>
          </a:p>
        </p:txBody>
      </p:sp>
      <p:sp>
        <p:nvSpPr>
          <p:cNvPr id="62508" name="Прямоугольник 44"/>
          <p:cNvSpPr>
            <a:spLocks noChangeArrowheads="1"/>
          </p:cNvSpPr>
          <p:nvPr/>
        </p:nvSpPr>
        <p:spPr bwMode="auto">
          <a:xfrm>
            <a:off x="8048626" y="2916238"/>
            <a:ext cx="663884" cy="3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sz="1600" b="1">
                <a:solidFill>
                  <a:srgbClr val="087CCD"/>
                </a:solidFill>
                <a:latin typeface="Arial" panose="020B0604020202020204" pitchFamily="34" charset="0"/>
              </a:rPr>
              <a:t>30-31</a:t>
            </a:r>
            <a:endParaRPr lang="ru-RU" altLang="ru-RU" sz="1600">
              <a:solidFill>
                <a:srgbClr val="087CCD"/>
              </a:solidFill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1277" y="3195638"/>
            <a:ext cx="764873" cy="37707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ru-RU" altLang="ru-RU" sz="2000" b="1" spc="-150" dirty="0">
                <a:solidFill>
                  <a:srgbClr val="087CCD"/>
                </a:solidFill>
                <a:latin typeface="Arial" panose="020B0604020202020204" pitchFamily="34" charset="0"/>
              </a:rPr>
              <a:t>100</a:t>
            </a:r>
            <a:r>
              <a:rPr lang="en-US" altLang="ru-RU" sz="2000" b="1" spc="-150" dirty="0">
                <a:solidFill>
                  <a:srgbClr val="087CCD"/>
                </a:solidFill>
                <a:latin typeface="Arial" panose="020B0604020202020204" pitchFamily="34" charset="0"/>
              </a:rPr>
              <a:t>1+</a:t>
            </a:r>
            <a:endParaRPr lang="ru-RU" sz="2000" b="1" spc="-150" dirty="0">
              <a:solidFill>
                <a:srgbClr val="087CCD"/>
              </a:solidFill>
              <a:latin typeface="Arial" panose="020B0604020202020204" pitchFamily="34" charset="0"/>
            </a:endParaRPr>
          </a:p>
        </p:txBody>
      </p:sp>
      <p:sp>
        <p:nvSpPr>
          <p:cNvPr id="62510" name="Прямоугольник 4"/>
          <p:cNvSpPr>
            <a:spLocks noChangeArrowheads="1"/>
          </p:cNvSpPr>
          <p:nvPr/>
        </p:nvSpPr>
        <p:spPr bwMode="auto">
          <a:xfrm>
            <a:off x="1016001" y="3021013"/>
            <a:ext cx="25066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ru-RU" sz="1200" b="1">
                <a:solidFill>
                  <a:srgbClr val="0070C0"/>
                </a:solidFill>
                <a:latin typeface="Arial" panose="020B0604020202020204" pitchFamily="34" charset="0"/>
              </a:rPr>
              <a:t>Engineering</a:t>
            </a:r>
            <a:r>
              <a:rPr lang="ru-RU" altLang="ru-RU" sz="12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>
                <a:latin typeface="Arial" panose="020B0604020202020204" pitchFamily="34" charset="0"/>
              </a:rPr>
              <a:t>(</a:t>
            </a:r>
            <a:r>
              <a:rPr lang="en-US" altLang="ru-RU" sz="1200" b="1">
                <a:latin typeface="Arial" panose="020B0604020202020204" pitchFamily="34" charset="0"/>
              </a:rPr>
              <a:t>THE WUR 202</a:t>
            </a:r>
            <a:r>
              <a:rPr lang="ru-RU" altLang="ru-RU" sz="1200" b="1">
                <a:latin typeface="Arial" panose="020B0604020202020204" pitchFamily="34" charset="0"/>
              </a:rPr>
              <a:t>2</a:t>
            </a:r>
            <a:r>
              <a:rPr lang="en-US" altLang="ru-RU" sz="1200" b="1">
                <a:latin typeface="Arial" panose="020B0604020202020204" pitchFamily="34" charset="0"/>
              </a:rPr>
              <a:t>)</a:t>
            </a:r>
            <a:r>
              <a:rPr lang="ru-RU" altLang="ru-RU" sz="1200" b="1">
                <a:latin typeface="Arial" panose="020B0604020202020204" pitchFamily="34" charset="0"/>
              </a:rPr>
              <a:t> </a:t>
            </a:r>
            <a:endParaRPr lang="en-US" altLang="ru-RU" sz="1200" b="1">
              <a:latin typeface="Arial" panose="020B0604020202020204" pitchFamily="34" charset="0"/>
            </a:endParaRPr>
          </a:p>
        </p:txBody>
      </p:sp>
      <p:sp>
        <p:nvSpPr>
          <p:cNvPr id="62511" name="Прямоугольник 47"/>
          <p:cNvSpPr>
            <a:spLocks noChangeArrowheads="1"/>
          </p:cNvSpPr>
          <p:nvPr/>
        </p:nvSpPr>
        <p:spPr bwMode="auto">
          <a:xfrm>
            <a:off x="1016000" y="3252789"/>
            <a:ext cx="311308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ru-RU" sz="1200" b="1">
                <a:solidFill>
                  <a:srgbClr val="087CCD"/>
                </a:solidFill>
                <a:latin typeface="Arial" panose="020B0604020202020204" pitchFamily="34" charset="0"/>
              </a:rPr>
              <a:t>Physical Sciences </a:t>
            </a:r>
            <a:r>
              <a:rPr lang="ru-RU" altLang="ru-RU" sz="1200" b="1">
                <a:latin typeface="Arial" panose="020B0604020202020204" pitchFamily="34" charset="0"/>
              </a:rPr>
              <a:t>(</a:t>
            </a:r>
            <a:r>
              <a:rPr lang="en-US" altLang="ru-RU" sz="1200" b="1">
                <a:latin typeface="Arial" panose="020B0604020202020204" pitchFamily="34" charset="0"/>
              </a:rPr>
              <a:t>THE WUR 2022)</a:t>
            </a:r>
            <a:r>
              <a:rPr lang="ru-RU" altLang="ru-RU" sz="1200" b="1">
                <a:latin typeface="Arial" panose="020B0604020202020204" pitchFamily="34" charset="0"/>
              </a:rPr>
              <a:t> </a:t>
            </a:r>
            <a:endParaRPr lang="en-US" altLang="ru-RU" sz="1200" b="1">
              <a:latin typeface="Arial" panose="020B0604020202020204" pitchFamily="34" charset="0"/>
            </a:endParaRPr>
          </a:p>
          <a:p>
            <a:endParaRPr lang="en-US" altLang="ru-RU" sz="1200" b="1">
              <a:solidFill>
                <a:srgbClr val="087CCD"/>
              </a:solidFill>
              <a:latin typeface="Arial" panose="020B0604020202020204" pitchFamily="34" charset="0"/>
            </a:endParaRPr>
          </a:p>
        </p:txBody>
      </p:sp>
      <p:sp>
        <p:nvSpPr>
          <p:cNvPr id="62512" name="Прямоугольник 8"/>
          <p:cNvSpPr>
            <a:spLocks noChangeArrowheads="1"/>
          </p:cNvSpPr>
          <p:nvPr/>
        </p:nvSpPr>
        <p:spPr bwMode="auto">
          <a:xfrm>
            <a:off x="5246688" y="1366838"/>
            <a:ext cx="3308350" cy="53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1000" b="1">
                <a:solidFill>
                  <a:srgbClr val="262626"/>
                </a:solidFill>
              </a:rPr>
              <a:t>          </a:t>
            </a:r>
            <a:r>
              <a:rPr lang="ru-RU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Московский международный рейтинг  </a:t>
            </a:r>
            <a:endParaRPr lang="en-US" altLang="ru-RU" sz="1000" b="1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            университетов </a:t>
            </a:r>
            <a:r>
              <a:rPr lang="en-US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2021 </a:t>
            </a:r>
            <a:endParaRPr lang="ru-RU" altLang="ru-RU" sz="1000" b="1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altLang="ru-RU" sz="1000" b="1">
                <a:solidFill>
                  <a:srgbClr val="248452"/>
                </a:solidFill>
                <a:latin typeface="Arial" panose="020B0604020202020204" pitchFamily="34" charset="0"/>
              </a:rPr>
              <a:t>           «Три миссии университета»</a:t>
            </a:r>
            <a:r>
              <a:rPr lang="ru-RU" altLang="ru-RU" sz="1000" b="1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endParaRPr lang="ru-RU" altLang="ru-RU" sz="100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62513" name="Прямоугольник 58"/>
          <p:cNvSpPr>
            <a:spLocks noChangeArrowheads="1"/>
          </p:cNvSpPr>
          <p:nvPr/>
        </p:nvSpPr>
        <p:spPr bwMode="auto">
          <a:xfrm>
            <a:off x="4356101" y="1500188"/>
            <a:ext cx="1446213" cy="30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900" b="1">
                <a:solidFill>
                  <a:srgbClr val="007337"/>
                </a:solidFill>
                <a:latin typeface="Arial" panose="020B0604020202020204" pitchFamily="34" charset="0"/>
              </a:rPr>
              <a:t>1001-1100</a:t>
            </a:r>
            <a:endParaRPr lang="ru-RU" altLang="ru-RU" sz="1900">
              <a:solidFill>
                <a:srgbClr val="007337"/>
              </a:solidFill>
              <a:latin typeface="Arial" panose="020B0604020202020204" pitchFamily="34" charset="0"/>
            </a:endParaRPr>
          </a:p>
        </p:txBody>
      </p:sp>
      <p:pic>
        <p:nvPicPr>
          <p:cNvPr id="62514" name="Picture 6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464" y="2257426"/>
            <a:ext cx="11445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15" name="Рисунок 60" descr="https://mosiur.org/static/images/logo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6" y="1479551"/>
            <a:ext cx="4476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6" name="Прямоугольник 3"/>
          <p:cNvSpPr>
            <a:spLocks noChangeArrowheads="1"/>
          </p:cNvSpPr>
          <p:nvPr/>
        </p:nvSpPr>
        <p:spPr bwMode="auto">
          <a:xfrm>
            <a:off x="4538444" y="4257676"/>
            <a:ext cx="852926" cy="2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600" b="1" dirty="0">
                <a:solidFill>
                  <a:srgbClr val="F7A600"/>
                </a:solidFill>
                <a:latin typeface="Arial" panose="020B0604020202020204" pitchFamily="34" charset="0"/>
              </a:rPr>
              <a:t>Топ 5%</a:t>
            </a:r>
          </a:p>
        </p:txBody>
      </p:sp>
      <p:sp>
        <p:nvSpPr>
          <p:cNvPr id="62517" name="Прямоугольник 4"/>
          <p:cNvSpPr>
            <a:spLocks noChangeArrowheads="1"/>
          </p:cNvSpPr>
          <p:nvPr/>
        </p:nvSpPr>
        <p:spPr bwMode="auto">
          <a:xfrm>
            <a:off x="5316539" y="4367214"/>
            <a:ext cx="3106737" cy="4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1100" b="1" dirty="0">
                <a:solidFill>
                  <a:srgbClr val="262626"/>
                </a:solidFill>
                <a:latin typeface="Arial" panose="020B0604020202020204" pitchFamily="34" charset="0"/>
              </a:rPr>
              <a:t>Глобальный</a:t>
            </a:r>
            <a:r>
              <a:rPr lang="ru-RU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 агрегированный </a:t>
            </a:r>
            <a:r>
              <a:rPr lang="ru-RU" altLang="ru-RU" sz="1100" b="1" dirty="0">
                <a:solidFill>
                  <a:srgbClr val="262626"/>
                </a:solidFill>
                <a:latin typeface="Arial" panose="020B0604020202020204" pitchFamily="34" charset="0"/>
              </a:rPr>
              <a:t>рейтинг </a:t>
            </a:r>
            <a:r>
              <a:rPr lang="ru-RU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2022</a:t>
            </a:r>
          </a:p>
        </p:txBody>
      </p:sp>
      <p:sp>
        <p:nvSpPr>
          <p:cNvPr id="62518" name="Прямоугольник 8"/>
          <p:cNvSpPr>
            <a:spLocks noChangeArrowheads="1"/>
          </p:cNvSpPr>
          <p:nvPr/>
        </p:nvSpPr>
        <p:spPr bwMode="auto">
          <a:xfrm>
            <a:off x="4722814" y="3903663"/>
            <a:ext cx="395782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7A600"/>
                </a:solidFill>
                <a:latin typeface="Arial" panose="020B0604020202020204" pitchFamily="34" charset="0"/>
              </a:rPr>
              <a:t>23</a:t>
            </a:r>
            <a:endParaRPr lang="ru-RU" altLang="ru-RU" sz="1400" b="1" dirty="0">
              <a:solidFill>
                <a:srgbClr val="F7A600"/>
              </a:solidFill>
              <a:latin typeface="Arial" panose="020B0604020202020204" pitchFamily="34" charset="0"/>
            </a:endParaRPr>
          </a:p>
        </p:txBody>
      </p:sp>
      <p:sp>
        <p:nvSpPr>
          <p:cNvPr id="62519" name="Прямоугольник 9"/>
          <p:cNvSpPr>
            <a:spLocks noChangeArrowheads="1"/>
          </p:cNvSpPr>
          <p:nvPr/>
        </p:nvSpPr>
        <p:spPr bwMode="auto">
          <a:xfrm>
            <a:off x="5316539" y="3841751"/>
            <a:ext cx="3279775" cy="4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1100" b="1" dirty="0">
                <a:solidFill>
                  <a:srgbClr val="262626"/>
                </a:solidFill>
                <a:latin typeface="Arial" panose="020B0604020202020204" pitchFamily="34" charset="0"/>
              </a:rPr>
              <a:t>Национальный </a:t>
            </a:r>
            <a:r>
              <a:rPr lang="ru-RU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агрегированный</a:t>
            </a:r>
            <a:r>
              <a:rPr lang="en-US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262626"/>
                </a:solidFill>
                <a:latin typeface="Arial" panose="020B0604020202020204" pitchFamily="34" charset="0"/>
              </a:rPr>
              <a:t>рейтинг</a:t>
            </a:r>
            <a:r>
              <a:rPr lang="en-US" altLang="ru-RU" sz="1100" b="1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(Премьер-лига) 2022</a:t>
            </a:r>
            <a:endParaRPr lang="ru-RU" altLang="ru-RU" sz="1100" dirty="0">
              <a:solidFill>
                <a:srgbClr val="F7A600"/>
              </a:solidFill>
            </a:endParaRPr>
          </a:p>
        </p:txBody>
      </p:sp>
      <p:pic>
        <p:nvPicPr>
          <p:cNvPr id="62520" name="Picture 63" descr="Агрегатор независимой оценки качества образован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425" y="3892551"/>
            <a:ext cx="7508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1" name="Прямоугольник 22"/>
          <p:cNvSpPr>
            <a:spLocks noChangeArrowheads="1"/>
          </p:cNvSpPr>
          <p:nvPr/>
        </p:nvSpPr>
        <p:spPr bwMode="auto">
          <a:xfrm>
            <a:off x="611189" y="3562350"/>
            <a:ext cx="8010525" cy="2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2000" b="1" baseline="30000">
                <a:solidFill>
                  <a:srgbClr val="262626"/>
                </a:solidFill>
                <a:latin typeface="Arial" panose="020B0604020202020204" pitchFamily="34" charset="0"/>
              </a:rPr>
              <a:t>Региональные, агрегированные и тематические рейтинги</a:t>
            </a:r>
          </a:p>
        </p:txBody>
      </p:sp>
      <p:sp>
        <p:nvSpPr>
          <p:cNvPr id="62522" name="Прямоугольник 3"/>
          <p:cNvSpPr>
            <a:spLocks noChangeArrowheads="1"/>
          </p:cNvSpPr>
          <p:nvPr/>
        </p:nvSpPr>
        <p:spPr bwMode="auto">
          <a:xfrm>
            <a:off x="4745039" y="4743451"/>
            <a:ext cx="39578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b="1" dirty="0">
                <a:solidFill>
                  <a:srgbClr val="F7A600"/>
                </a:solidFill>
                <a:latin typeface="Arial" panose="020B0604020202020204" pitchFamily="34" charset="0"/>
              </a:rPr>
              <a:t>77</a:t>
            </a:r>
            <a:endParaRPr lang="ru-RU" altLang="ru-RU" dirty="0">
              <a:solidFill>
                <a:srgbClr val="F7A600"/>
              </a:solidFill>
            </a:endParaRPr>
          </a:p>
        </p:txBody>
      </p:sp>
      <p:sp>
        <p:nvSpPr>
          <p:cNvPr id="62523" name="Прямоугольник 4"/>
          <p:cNvSpPr>
            <a:spLocks noChangeArrowheads="1"/>
          </p:cNvSpPr>
          <p:nvPr/>
        </p:nvSpPr>
        <p:spPr bwMode="auto">
          <a:xfrm>
            <a:off x="5316539" y="4799014"/>
            <a:ext cx="366712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altLang="ru-RU" sz="1200" b="1" dirty="0" err="1">
                <a:solidFill>
                  <a:srgbClr val="262626"/>
                </a:solidFill>
                <a:latin typeface="Arial" panose="020B0604020202020204" pitchFamily="34" charset="0"/>
              </a:rPr>
              <a:t>World’s</a:t>
            </a:r>
            <a:r>
              <a:rPr lang="ru-RU" altLang="ru-RU" sz="1200" b="1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262626"/>
                </a:solidFill>
                <a:latin typeface="Arial" panose="020B0604020202020204" pitchFamily="34" charset="0"/>
              </a:rPr>
              <a:t>Universities</a:t>
            </a:r>
            <a:r>
              <a:rPr lang="ru-RU" altLang="ru-RU" sz="1200" b="1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262626"/>
                </a:solidFill>
                <a:latin typeface="Arial" panose="020B0604020202020204" pitchFamily="34" charset="0"/>
              </a:rPr>
              <a:t>with</a:t>
            </a:r>
            <a:r>
              <a:rPr lang="ru-RU" altLang="ru-RU" sz="1200" b="1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F7A600"/>
                </a:solidFill>
                <a:latin typeface="Arial" panose="020B0604020202020204" pitchFamily="34" charset="0"/>
              </a:rPr>
              <a:t>Real</a:t>
            </a:r>
            <a:r>
              <a:rPr lang="ru-RU" altLang="ru-RU" sz="1200" b="1" dirty="0">
                <a:solidFill>
                  <a:srgbClr val="F7A6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F7A600"/>
                </a:solidFill>
                <a:latin typeface="Arial" panose="020B0604020202020204" pitchFamily="34" charset="0"/>
              </a:rPr>
              <a:t>Impact</a:t>
            </a:r>
            <a:r>
              <a:rPr lang="ru-RU" altLang="ru-RU" sz="1200" b="1" dirty="0">
                <a:solidFill>
                  <a:srgbClr val="262626"/>
                </a:solidFill>
                <a:latin typeface="Arial" panose="020B0604020202020204" pitchFamily="34" charset="0"/>
              </a:rPr>
              <a:t> (WURI) </a:t>
            </a:r>
            <a:r>
              <a:rPr lang="ru-RU" altLang="ru-RU" sz="1200" b="1" dirty="0">
                <a:solidFill>
                  <a:srgbClr val="F7A600"/>
                </a:solidFill>
                <a:latin typeface="Arial" panose="020B0604020202020204" pitchFamily="34" charset="0"/>
              </a:rPr>
              <a:t>2022</a:t>
            </a:r>
            <a:r>
              <a:rPr lang="ru-RU" altLang="ru-RU" sz="1200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572000" y="2257426"/>
            <a:ext cx="0" cy="1173163"/>
          </a:xfrm>
          <a:prstGeom prst="line">
            <a:avLst/>
          </a:prstGeom>
          <a:ln w="12700" cap="flat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25" name="Прямоугольник 61"/>
          <p:cNvSpPr>
            <a:spLocks noChangeArrowheads="1"/>
          </p:cNvSpPr>
          <p:nvPr/>
        </p:nvSpPr>
        <p:spPr bwMode="auto">
          <a:xfrm>
            <a:off x="1006476" y="4779964"/>
            <a:ext cx="3716338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ru-RU" sz="1100" b="1" dirty="0">
                <a:solidFill>
                  <a:srgbClr val="262626"/>
                </a:solidFill>
                <a:latin typeface="Arial" panose="020B0604020202020204" pitchFamily="34" charset="0"/>
              </a:rPr>
              <a:t>Times Higher Education </a:t>
            </a:r>
            <a:r>
              <a:rPr lang="en-US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Impact Rankings 202</a:t>
            </a:r>
            <a:r>
              <a:rPr lang="ru-RU" altLang="ru-RU" sz="1100" b="1" dirty="0">
                <a:solidFill>
                  <a:srgbClr val="F7A6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5875" y="4721225"/>
            <a:ext cx="1071447" cy="37707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ru-RU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8</a:t>
            </a:r>
            <a:r>
              <a:rPr lang="en-US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01-</a:t>
            </a:r>
            <a:r>
              <a:rPr lang="ru-RU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10</a:t>
            </a:r>
            <a:r>
              <a:rPr lang="en-US" altLang="ru-RU" sz="2000" b="1" spc="-150" dirty="0">
                <a:solidFill>
                  <a:srgbClr val="F7A600"/>
                </a:solidFill>
                <a:latin typeface="Arial" panose="020B0604020202020204" pitchFamily="34" charset="0"/>
              </a:rPr>
              <a:t>00</a:t>
            </a:r>
            <a:endParaRPr lang="ru-RU" sz="2000" spc="-150" dirty="0">
              <a:solidFill>
                <a:srgbClr val="F7A600"/>
              </a:solidFill>
              <a:latin typeface="Arial" panose="020B0604020202020204" pitchFamily="34" charset="0"/>
            </a:endParaRPr>
          </a:p>
        </p:txBody>
      </p:sp>
      <p:pic>
        <p:nvPicPr>
          <p:cNvPr id="62527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26" y="1041401"/>
            <a:ext cx="3651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7"/>
          <p:cNvSpPr>
            <a:spLocks noChangeArrowheads="1"/>
          </p:cNvSpPr>
          <p:nvPr/>
        </p:nvSpPr>
        <p:spPr bwMode="auto">
          <a:xfrm>
            <a:off x="-242888" y="-57150"/>
            <a:ext cx="9855201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rIns="360000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Arial" panose="020B0604020202020204" pitchFamily="34" charset="0"/>
              </a:rPr>
              <a:t>НИУ «БелГУ» как интегратор НОЦ «Инновационные решения в АПК» </a:t>
            </a:r>
          </a:p>
        </p:txBody>
      </p:sp>
      <p:sp>
        <p:nvSpPr>
          <p:cNvPr id="76803" name="Скругленный прямоугольник 39"/>
          <p:cNvSpPr>
            <a:spLocks noChangeArrowheads="1"/>
          </p:cNvSpPr>
          <p:nvPr/>
        </p:nvSpPr>
        <p:spPr bwMode="auto">
          <a:xfrm flipV="1">
            <a:off x="6007100" y="481013"/>
            <a:ext cx="2886075" cy="71913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75" tIns="121875" rIns="243775" bIns="121875"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400">
              <a:solidFill>
                <a:srgbClr val="FFFFFF"/>
              </a:solidFill>
              <a:latin typeface="Montserrat" charset="0"/>
              <a:sym typeface="Montserrat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flipV="1">
            <a:off x="2846388" y="493713"/>
            <a:ext cx="3065462" cy="719137"/>
          </a:xfrm>
          <a:prstGeom prst="roundRect">
            <a:avLst/>
          </a:prstGeom>
          <a:solidFill>
            <a:schemeClr val="accent2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243775" tIns="121875" rIns="243775" bIns="121875" anchor="ctr"/>
          <a:lstStyle/>
          <a:p>
            <a:pPr algn="ctr">
              <a:spcBef>
                <a:spcPts val="0"/>
              </a:spcBef>
              <a:defRPr/>
            </a:pPr>
            <a:endParaRPr lang="ru-RU" sz="3600">
              <a:solidFill>
                <a:schemeClr val="accent3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805" name="TextBox 41"/>
          <p:cNvSpPr txBox="1">
            <a:spLocks noChangeArrowheads="1"/>
          </p:cNvSpPr>
          <p:nvPr/>
        </p:nvSpPr>
        <p:spPr bwMode="auto">
          <a:xfrm>
            <a:off x="6013450" y="476250"/>
            <a:ext cx="28860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>
                <a:solidFill>
                  <a:schemeClr val="bg1"/>
                </a:solidFill>
              </a:rPr>
              <a:t>Центр развития компетенций руководителей научных, научно-технических проектов и лабораторий НОЦ </a:t>
            </a:r>
          </a:p>
          <a:p>
            <a:pPr algn="ctr"/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76806" name="TextBox 27"/>
          <p:cNvSpPr txBox="1">
            <a:spLocks noChangeArrowheads="1"/>
          </p:cNvSpPr>
          <p:nvPr/>
        </p:nvSpPr>
        <p:spPr bwMode="auto">
          <a:xfrm>
            <a:off x="2994025" y="515938"/>
            <a:ext cx="2835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У</a:t>
            </a:r>
            <a:r>
              <a:rPr lang="ru-RU" altLang="ru-RU" sz="1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правляющий совет </a:t>
            </a:r>
            <a:endParaRPr lang="ru-RU" altLang="ru-RU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ru-RU" sz="1100" b="1" dirty="0">
                <a:solidFill>
                  <a:schemeClr val="bg1"/>
                </a:solidFill>
              </a:rPr>
              <a:t>по </a:t>
            </a:r>
            <a:r>
              <a:rPr lang="ru-RU" altLang="ru-RU" sz="1100" b="1" dirty="0" smtClean="0">
                <a:solidFill>
                  <a:schemeClr val="bg1"/>
                </a:solidFill>
              </a:rPr>
              <a:t>реализации стратегических программ развития </a:t>
            </a:r>
            <a:endParaRPr lang="ru-RU" altLang="ru-RU" sz="1100" b="1" dirty="0">
              <a:solidFill>
                <a:schemeClr val="bg1"/>
              </a:solidFill>
            </a:endParaRPr>
          </a:p>
        </p:txBody>
      </p:sp>
      <p:grpSp>
        <p:nvGrpSpPr>
          <p:cNvPr id="76807" name="Group 61"/>
          <p:cNvGrpSpPr>
            <a:grpSpLocks noChangeAspect="1"/>
          </p:cNvGrpSpPr>
          <p:nvPr/>
        </p:nvGrpSpPr>
        <p:grpSpPr bwMode="auto">
          <a:xfrm>
            <a:off x="592138" y="1762125"/>
            <a:ext cx="1930400" cy="1219200"/>
            <a:chOff x="445" y="2165"/>
            <a:chExt cx="1447" cy="914"/>
          </a:xfrm>
        </p:grpSpPr>
        <p:sp>
          <p:nvSpPr>
            <p:cNvPr id="76853" name="AutoShape 60"/>
            <p:cNvSpPr>
              <a:spLocks noChangeAspect="1" noChangeArrowheads="1" noTextEdit="1"/>
            </p:cNvSpPr>
            <p:nvPr/>
          </p:nvSpPr>
          <p:spPr bwMode="auto">
            <a:xfrm>
              <a:off x="445" y="2165"/>
              <a:ext cx="1447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54" name="Rectangle 66"/>
            <p:cNvSpPr>
              <a:spLocks noChangeArrowheads="1"/>
            </p:cNvSpPr>
            <p:nvPr/>
          </p:nvSpPr>
          <p:spPr bwMode="auto">
            <a:xfrm>
              <a:off x="1586" y="2255"/>
              <a:ext cx="199" cy="7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solidFill>
                  <a:srgbClr val="0070C0"/>
                </a:solidFill>
              </a:endParaRPr>
            </a:p>
          </p:txBody>
        </p:sp>
        <p:sp>
          <p:nvSpPr>
            <p:cNvPr id="76855" name="Rectangle 67"/>
            <p:cNvSpPr>
              <a:spLocks noChangeArrowheads="1"/>
            </p:cNvSpPr>
            <p:nvPr/>
          </p:nvSpPr>
          <p:spPr bwMode="auto">
            <a:xfrm>
              <a:off x="1586" y="2255"/>
              <a:ext cx="199" cy="73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56" name="Rectangle 68"/>
            <p:cNvSpPr>
              <a:spLocks noChangeArrowheads="1"/>
            </p:cNvSpPr>
            <p:nvPr/>
          </p:nvSpPr>
          <p:spPr bwMode="auto">
            <a:xfrm>
              <a:off x="447" y="2832"/>
              <a:ext cx="199" cy="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57" name="Rectangle 69"/>
            <p:cNvSpPr>
              <a:spLocks noChangeArrowheads="1"/>
            </p:cNvSpPr>
            <p:nvPr/>
          </p:nvSpPr>
          <p:spPr bwMode="auto">
            <a:xfrm>
              <a:off x="447" y="2832"/>
              <a:ext cx="199" cy="15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58" name="Rectangle 70"/>
            <p:cNvSpPr>
              <a:spLocks noChangeArrowheads="1"/>
            </p:cNvSpPr>
            <p:nvPr/>
          </p:nvSpPr>
          <p:spPr bwMode="auto">
            <a:xfrm>
              <a:off x="675" y="2567"/>
              <a:ext cx="200" cy="4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59" name="Rectangle 71"/>
            <p:cNvSpPr>
              <a:spLocks noChangeArrowheads="1"/>
            </p:cNvSpPr>
            <p:nvPr/>
          </p:nvSpPr>
          <p:spPr bwMode="auto">
            <a:xfrm>
              <a:off x="675" y="2567"/>
              <a:ext cx="199" cy="42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60" name="Rectangle 72"/>
            <p:cNvSpPr>
              <a:spLocks noChangeArrowheads="1"/>
            </p:cNvSpPr>
            <p:nvPr/>
          </p:nvSpPr>
          <p:spPr bwMode="auto">
            <a:xfrm>
              <a:off x="902" y="2502"/>
              <a:ext cx="199" cy="48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61" name="Rectangle 73"/>
            <p:cNvSpPr>
              <a:spLocks noChangeArrowheads="1"/>
            </p:cNvSpPr>
            <p:nvPr/>
          </p:nvSpPr>
          <p:spPr bwMode="auto">
            <a:xfrm>
              <a:off x="902" y="2502"/>
              <a:ext cx="199" cy="48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62" name="Rectangle 74"/>
            <p:cNvSpPr>
              <a:spLocks noChangeArrowheads="1"/>
            </p:cNvSpPr>
            <p:nvPr/>
          </p:nvSpPr>
          <p:spPr bwMode="auto">
            <a:xfrm>
              <a:off x="1130" y="2442"/>
              <a:ext cx="199" cy="54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63" name="Rectangle 75"/>
            <p:cNvSpPr>
              <a:spLocks noChangeArrowheads="1"/>
            </p:cNvSpPr>
            <p:nvPr/>
          </p:nvSpPr>
          <p:spPr bwMode="auto">
            <a:xfrm>
              <a:off x="1130" y="2442"/>
              <a:ext cx="199" cy="54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64" name="Rectangle 76"/>
            <p:cNvSpPr>
              <a:spLocks noChangeArrowheads="1"/>
            </p:cNvSpPr>
            <p:nvPr/>
          </p:nvSpPr>
          <p:spPr bwMode="auto">
            <a:xfrm>
              <a:off x="1358" y="2361"/>
              <a:ext cx="199" cy="629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65" name="Rectangle 77"/>
            <p:cNvSpPr>
              <a:spLocks noChangeArrowheads="1"/>
            </p:cNvSpPr>
            <p:nvPr/>
          </p:nvSpPr>
          <p:spPr bwMode="auto">
            <a:xfrm>
              <a:off x="1358" y="2361"/>
              <a:ext cx="199" cy="62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76808" name="Group 80"/>
          <p:cNvGrpSpPr>
            <a:grpSpLocks noChangeAspect="1"/>
          </p:cNvGrpSpPr>
          <p:nvPr/>
        </p:nvGrpSpPr>
        <p:grpSpPr bwMode="auto">
          <a:xfrm>
            <a:off x="590550" y="3471863"/>
            <a:ext cx="1778000" cy="1087437"/>
            <a:chOff x="2236" y="2268"/>
            <a:chExt cx="1338" cy="818"/>
          </a:xfrm>
        </p:grpSpPr>
        <p:sp>
          <p:nvSpPr>
            <p:cNvPr id="76840" name="AutoShape 79"/>
            <p:cNvSpPr>
              <a:spLocks noChangeAspect="1" noChangeArrowheads="1" noTextEdit="1"/>
            </p:cNvSpPr>
            <p:nvPr/>
          </p:nvSpPr>
          <p:spPr bwMode="auto">
            <a:xfrm>
              <a:off x="2236" y="2268"/>
              <a:ext cx="1338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1" name="Rectangle 81"/>
            <p:cNvSpPr>
              <a:spLocks noChangeArrowheads="1"/>
            </p:cNvSpPr>
            <p:nvPr/>
          </p:nvSpPr>
          <p:spPr bwMode="auto">
            <a:xfrm>
              <a:off x="3373" y="2270"/>
              <a:ext cx="199" cy="7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42" name="Rectangle 82"/>
            <p:cNvSpPr>
              <a:spLocks noChangeArrowheads="1"/>
            </p:cNvSpPr>
            <p:nvPr/>
          </p:nvSpPr>
          <p:spPr bwMode="auto">
            <a:xfrm>
              <a:off x="3373" y="2270"/>
              <a:ext cx="199" cy="73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43" name="Rectangle 83"/>
            <p:cNvSpPr>
              <a:spLocks noChangeArrowheads="1"/>
            </p:cNvSpPr>
            <p:nvPr/>
          </p:nvSpPr>
          <p:spPr bwMode="auto">
            <a:xfrm>
              <a:off x="2237" y="2844"/>
              <a:ext cx="198" cy="1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44" name="Rectangle 84"/>
            <p:cNvSpPr>
              <a:spLocks noChangeArrowheads="1"/>
            </p:cNvSpPr>
            <p:nvPr/>
          </p:nvSpPr>
          <p:spPr bwMode="auto">
            <a:xfrm>
              <a:off x="2237" y="2844"/>
              <a:ext cx="198" cy="15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45" name="Rectangle 85"/>
            <p:cNvSpPr>
              <a:spLocks noChangeArrowheads="1"/>
            </p:cNvSpPr>
            <p:nvPr/>
          </p:nvSpPr>
          <p:spPr bwMode="auto">
            <a:xfrm>
              <a:off x="2464" y="2581"/>
              <a:ext cx="198" cy="4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46" name="Rectangle 86"/>
            <p:cNvSpPr>
              <a:spLocks noChangeArrowheads="1"/>
            </p:cNvSpPr>
            <p:nvPr/>
          </p:nvSpPr>
          <p:spPr bwMode="auto">
            <a:xfrm>
              <a:off x="2464" y="2581"/>
              <a:ext cx="198" cy="42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47" name="Rectangle 87"/>
            <p:cNvSpPr>
              <a:spLocks noChangeArrowheads="1"/>
            </p:cNvSpPr>
            <p:nvPr/>
          </p:nvSpPr>
          <p:spPr bwMode="auto">
            <a:xfrm>
              <a:off x="2691" y="2515"/>
              <a:ext cx="199" cy="486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48" name="Rectangle 88"/>
            <p:cNvSpPr>
              <a:spLocks noChangeArrowheads="1"/>
            </p:cNvSpPr>
            <p:nvPr/>
          </p:nvSpPr>
          <p:spPr bwMode="auto">
            <a:xfrm>
              <a:off x="2691" y="2515"/>
              <a:ext cx="199" cy="48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49" name="Rectangle 89"/>
            <p:cNvSpPr>
              <a:spLocks noChangeArrowheads="1"/>
            </p:cNvSpPr>
            <p:nvPr/>
          </p:nvSpPr>
          <p:spPr bwMode="auto">
            <a:xfrm>
              <a:off x="2919" y="2456"/>
              <a:ext cx="198" cy="54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50" name="Rectangle 90"/>
            <p:cNvSpPr>
              <a:spLocks noChangeArrowheads="1"/>
            </p:cNvSpPr>
            <p:nvPr/>
          </p:nvSpPr>
          <p:spPr bwMode="auto">
            <a:xfrm>
              <a:off x="2919" y="2456"/>
              <a:ext cx="198" cy="54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51" name="Rectangle 91"/>
            <p:cNvSpPr>
              <a:spLocks noChangeArrowheads="1"/>
            </p:cNvSpPr>
            <p:nvPr/>
          </p:nvSpPr>
          <p:spPr bwMode="auto">
            <a:xfrm>
              <a:off x="3146" y="2376"/>
              <a:ext cx="199" cy="6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852" name="Rectangle 92"/>
            <p:cNvSpPr>
              <a:spLocks noChangeArrowheads="1"/>
            </p:cNvSpPr>
            <p:nvPr/>
          </p:nvSpPr>
          <p:spPr bwMode="auto">
            <a:xfrm>
              <a:off x="3146" y="2376"/>
              <a:ext cx="199" cy="6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76809" name="Прямоугольник 114"/>
          <p:cNvSpPr>
            <a:spLocks noChangeArrowheads="1"/>
          </p:cNvSpPr>
          <p:nvPr/>
        </p:nvSpPr>
        <p:spPr bwMode="auto">
          <a:xfrm>
            <a:off x="433388" y="2400300"/>
            <a:ext cx="479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6810" name="Прямоугольник 114"/>
          <p:cNvSpPr>
            <a:spLocks noChangeArrowheads="1"/>
          </p:cNvSpPr>
          <p:nvPr/>
        </p:nvSpPr>
        <p:spPr bwMode="auto">
          <a:xfrm>
            <a:off x="2006600" y="1654175"/>
            <a:ext cx="479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76811" name="Прямоугольник 114"/>
          <p:cNvSpPr>
            <a:spLocks noChangeArrowheads="1"/>
          </p:cNvSpPr>
          <p:nvPr/>
        </p:nvSpPr>
        <p:spPr bwMode="auto">
          <a:xfrm>
            <a:off x="461963" y="4030663"/>
            <a:ext cx="479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156</a:t>
            </a:r>
          </a:p>
        </p:txBody>
      </p:sp>
      <p:sp>
        <p:nvSpPr>
          <p:cNvPr id="76812" name="Прямоугольник 114"/>
          <p:cNvSpPr>
            <a:spLocks noChangeArrowheads="1"/>
          </p:cNvSpPr>
          <p:nvPr/>
        </p:nvSpPr>
        <p:spPr bwMode="auto">
          <a:xfrm>
            <a:off x="2024063" y="3240088"/>
            <a:ext cx="479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510</a:t>
            </a:r>
          </a:p>
        </p:txBody>
      </p:sp>
      <p:sp>
        <p:nvSpPr>
          <p:cNvPr id="76813" name="Прямоугольник 115"/>
          <p:cNvSpPr>
            <a:spLocks noChangeArrowheads="1"/>
          </p:cNvSpPr>
          <p:nvPr/>
        </p:nvSpPr>
        <p:spPr bwMode="auto">
          <a:xfrm>
            <a:off x="1978025" y="2058988"/>
            <a:ext cx="5365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b="1">
                <a:solidFill>
                  <a:schemeClr val="bg1"/>
                </a:solidFill>
                <a:latin typeface="Arial" panose="020B0604020202020204" pitchFamily="34" charset="0"/>
              </a:rPr>
              <a:t>план</a:t>
            </a:r>
          </a:p>
        </p:txBody>
      </p:sp>
      <p:sp>
        <p:nvSpPr>
          <p:cNvPr id="76814" name="Прямоугольник 117"/>
          <p:cNvSpPr>
            <a:spLocks noChangeArrowheads="1"/>
          </p:cNvSpPr>
          <p:nvPr/>
        </p:nvSpPr>
        <p:spPr bwMode="auto">
          <a:xfrm>
            <a:off x="1963738" y="3781425"/>
            <a:ext cx="5381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b="1">
                <a:solidFill>
                  <a:schemeClr val="bg1"/>
                </a:solidFill>
                <a:latin typeface="Arial" panose="020B0604020202020204" pitchFamily="34" charset="0"/>
              </a:rPr>
              <a:t>план</a:t>
            </a:r>
          </a:p>
        </p:txBody>
      </p:sp>
      <p:sp>
        <p:nvSpPr>
          <p:cNvPr id="76815" name="Rectangle 19"/>
          <p:cNvSpPr>
            <a:spLocks noChangeArrowheads="1"/>
          </p:cNvSpPr>
          <p:nvPr/>
        </p:nvSpPr>
        <p:spPr bwMode="auto">
          <a:xfrm flipH="1">
            <a:off x="563563" y="4497388"/>
            <a:ext cx="5921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r>
              <a:rPr lang="ru-RU" altLang="ru-RU" sz="800">
                <a:solidFill>
                  <a:srgbClr val="000000"/>
                </a:solidFill>
                <a:latin typeface="Raleway" pitchFamily="34" charset="-52"/>
              </a:rPr>
              <a:t>2019     2020</a:t>
            </a:r>
            <a:endParaRPr lang="ru-RU" altLang="ru-RU" sz="800"/>
          </a:p>
        </p:txBody>
      </p:sp>
      <p:sp>
        <p:nvSpPr>
          <p:cNvPr id="76816" name="Rectangle 20"/>
          <p:cNvSpPr>
            <a:spLocks noChangeArrowheads="1"/>
          </p:cNvSpPr>
          <p:nvPr/>
        </p:nvSpPr>
        <p:spPr bwMode="auto">
          <a:xfrm>
            <a:off x="2124075" y="4497388"/>
            <a:ext cx="2254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r>
              <a:rPr lang="ru-RU" altLang="ru-RU" sz="800">
                <a:solidFill>
                  <a:srgbClr val="000000"/>
                </a:solidFill>
                <a:latin typeface="Raleway" pitchFamily="34" charset="-52"/>
              </a:rPr>
              <a:t>2024</a:t>
            </a:r>
            <a:endParaRPr lang="ru-RU" altLang="ru-RU" sz="800"/>
          </a:p>
        </p:txBody>
      </p:sp>
      <p:sp>
        <p:nvSpPr>
          <p:cNvPr id="76817" name="Rectangle 19"/>
          <p:cNvSpPr>
            <a:spLocks noChangeArrowheads="1"/>
          </p:cNvSpPr>
          <p:nvPr/>
        </p:nvSpPr>
        <p:spPr bwMode="auto">
          <a:xfrm flipH="1">
            <a:off x="584200" y="2851150"/>
            <a:ext cx="5937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r>
              <a:rPr lang="ru-RU" altLang="ru-RU" sz="800">
                <a:solidFill>
                  <a:srgbClr val="000000"/>
                </a:solidFill>
                <a:latin typeface="Raleway" pitchFamily="34" charset="-52"/>
              </a:rPr>
              <a:t>2019     2020</a:t>
            </a:r>
            <a:endParaRPr lang="ru-RU" altLang="ru-RU" sz="800"/>
          </a:p>
        </p:txBody>
      </p:sp>
      <p:sp>
        <p:nvSpPr>
          <p:cNvPr id="76818" name="Rectangle 20"/>
          <p:cNvSpPr>
            <a:spLocks noChangeArrowheads="1"/>
          </p:cNvSpPr>
          <p:nvPr/>
        </p:nvSpPr>
        <p:spPr bwMode="auto">
          <a:xfrm>
            <a:off x="2135188" y="2851150"/>
            <a:ext cx="2254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r>
              <a:rPr lang="ru-RU" altLang="ru-RU" sz="800">
                <a:solidFill>
                  <a:srgbClr val="000000"/>
                </a:solidFill>
                <a:latin typeface="Raleway" pitchFamily="34" charset="-52"/>
              </a:rPr>
              <a:t>2024</a:t>
            </a:r>
            <a:endParaRPr lang="ru-RU" altLang="ru-RU" sz="800"/>
          </a:p>
        </p:txBody>
      </p:sp>
      <p:sp>
        <p:nvSpPr>
          <p:cNvPr id="69" name="Прямоугольник 68"/>
          <p:cNvSpPr/>
          <p:nvPr/>
        </p:nvSpPr>
        <p:spPr>
          <a:xfrm>
            <a:off x="236538" y="1562100"/>
            <a:ext cx="1838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число патентов на изобретения (НОЦ)</a:t>
            </a:r>
            <a:endParaRPr lang="ru-RU" sz="1000" b="1" cap="all" baseline="30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68275" y="3306763"/>
            <a:ext cx="1838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число зарубежных статей (НОЦ)</a:t>
            </a:r>
            <a:endParaRPr lang="ru-RU" sz="1000" b="1" cap="all" baseline="30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76821" name="Группа 3"/>
          <p:cNvGrpSpPr>
            <a:grpSpLocks/>
          </p:cNvGrpSpPr>
          <p:nvPr/>
        </p:nvGrpSpPr>
        <p:grpSpPr bwMode="auto">
          <a:xfrm>
            <a:off x="2846388" y="1311275"/>
            <a:ext cx="5595937" cy="3783013"/>
            <a:chOff x="2845643" y="1311275"/>
            <a:chExt cx="5596788" cy="3783751"/>
          </a:xfrm>
        </p:grpSpPr>
        <p:sp>
          <p:nvSpPr>
            <p:cNvPr id="76826" name="Freeform 5"/>
            <p:cNvSpPr>
              <a:spLocks/>
            </p:cNvSpPr>
            <p:nvPr/>
          </p:nvSpPr>
          <p:spPr bwMode="auto">
            <a:xfrm>
              <a:off x="4462838" y="2264474"/>
              <a:ext cx="2179392" cy="1558226"/>
            </a:xfrm>
            <a:custGeom>
              <a:avLst/>
              <a:gdLst>
                <a:gd name="T0" fmla="*/ 2147483646 w 1332"/>
                <a:gd name="T1" fmla="*/ 0 h 1154"/>
                <a:gd name="T2" fmla="*/ 2147483646 w 1332"/>
                <a:gd name="T3" fmla="*/ 0 h 1154"/>
                <a:gd name="T4" fmla="*/ 0 w 1332"/>
                <a:gd name="T5" fmla="*/ 2147483646 h 1154"/>
                <a:gd name="T6" fmla="*/ 2147483646 w 1332"/>
                <a:gd name="T7" fmla="*/ 2147483646 h 1154"/>
                <a:gd name="T8" fmla="*/ 2147483646 w 1332"/>
                <a:gd name="T9" fmla="*/ 2147483646 h 1154"/>
                <a:gd name="T10" fmla="*/ 2147483646 w 1332"/>
                <a:gd name="T11" fmla="*/ 2147483646 h 1154"/>
                <a:gd name="T12" fmla="*/ 2147483646 w 1332"/>
                <a:gd name="T13" fmla="*/ 0 h 1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2" h="1154">
                  <a:moveTo>
                    <a:pt x="998" y="0"/>
                  </a:moveTo>
                  <a:lnTo>
                    <a:pt x="333" y="0"/>
                  </a:lnTo>
                  <a:lnTo>
                    <a:pt x="0" y="577"/>
                  </a:lnTo>
                  <a:lnTo>
                    <a:pt x="333" y="1154"/>
                  </a:lnTo>
                  <a:lnTo>
                    <a:pt x="998" y="1154"/>
                  </a:lnTo>
                  <a:lnTo>
                    <a:pt x="1332" y="57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007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7" name="Прямоугольник 24"/>
            <p:cNvSpPr>
              <a:spLocks noChangeArrowheads="1"/>
            </p:cNvSpPr>
            <p:nvPr/>
          </p:nvSpPr>
          <p:spPr bwMode="auto">
            <a:xfrm>
              <a:off x="4592233" y="2317240"/>
              <a:ext cx="1890141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000" b="1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ru-RU" sz="4000" b="1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ru-RU" altLang="ru-RU" sz="4000" b="1">
                  <a:solidFill>
                    <a:schemeClr val="bg1"/>
                  </a:solidFill>
                  <a:latin typeface="Arial" panose="020B0604020202020204" pitchFamily="34" charset="0"/>
                </a:rPr>
                <a:t>+ </a:t>
              </a:r>
            </a:p>
            <a:p>
              <a:pPr algn="ctr"/>
              <a:r>
                <a:rPr lang="ru-RU" altLang="ru-RU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ПРОЕКТОВ ПОЛНОГО ЦИКЛА</a:t>
              </a:r>
            </a:p>
          </p:txBody>
        </p:sp>
        <p:sp>
          <p:nvSpPr>
            <p:cNvPr id="76828" name="Freeform 9"/>
            <p:cNvSpPr>
              <a:spLocks/>
            </p:cNvSpPr>
            <p:nvPr/>
          </p:nvSpPr>
          <p:spPr bwMode="auto">
            <a:xfrm>
              <a:off x="3281354" y="1696777"/>
              <a:ext cx="1653251" cy="1177125"/>
            </a:xfrm>
            <a:custGeom>
              <a:avLst/>
              <a:gdLst>
                <a:gd name="T0" fmla="*/ 2147483646 w 1332"/>
                <a:gd name="T1" fmla="*/ 0 h 1155"/>
                <a:gd name="T2" fmla="*/ 2147483646 w 1332"/>
                <a:gd name="T3" fmla="*/ 0 h 1155"/>
                <a:gd name="T4" fmla="*/ 0 w 1332"/>
                <a:gd name="T5" fmla="*/ 2147483646 h 1155"/>
                <a:gd name="T6" fmla="*/ 2147483646 w 1332"/>
                <a:gd name="T7" fmla="*/ 2147483646 h 1155"/>
                <a:gd name="T8" fmla="*/ 2147483646 w 1332"/>
                <a:gd name="T9" fmla="*/ 2147483646 h 1155"/>
                <a:gd name="T10" fmla="*/ 2147483646 w 1332"/>
                <a:gd name="T11" fmla="*/ 2147483646 h 1155"/>
                <a:gd name="T12" fmla="*/ 2147483646 w 1332"/>
                <a:gd name="T13" fmla="*/ 0 h 1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2" h="1155">
                  <a:moveTo>
                    <a:pt x="999" y="0"/>
                  </a:moveTo>
                  <a:lnTo>
                    <a:pt x="332" y="0"/>
                  </a:lnTo>
                  <a:lnTo>
                    <a:pt x="0" y="577"/>
                  </a:lnTo>
                  <a:lnTo>
                    <a:pt x="332" y="1155"/>
                  </a:lnTo>
                  <a:lnTo>
                    <a:pt x="999" y="1155"/>
                  </a:lnTo>
                  <a:lnTo>
                    <a:pt x="1332" y="577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59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9" name="Прямоугольник 24"/>
            <p:cNvSpPr>
              <a:spLocks noChangeArrowheads="1"/>
            </p:cNvSpPr>
            <p:nvPr/>
          </p:nvSpPr>
          <p:spPr bwMode="auto">
            <a:xfrm>
              <a:off x="3352417" y="1972086"/>
              <a:ext cx="16025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БИО-ТЕХНОЛОГИИ</a:t>
              </a:r>
              <a:r>
                <a:rPr lang="ru-RU" altLang="ru-RU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76830" name="Freeform 9"/>
            <p:cNvSpPr>
              <a:spLocks/>
            </p:cNvSpPr>
            <p:nvPr/>
          </p:nvSpPr>
          <p:spPr bwMode="auto">
            <a:xfrm>
              <a:off x="3226004" y="3090950"/>
              <a:ext cx="1653253" cy="1247896"/>
            </a:xfrm>
            <a:custGeom>
              <a:avLst/>
              <a:gdLst>
                <a:gd name="T0" fmla="*/ 2147483646 w 1332"/>
                <a:gd name="T1" fmla="*/ 0 h 1155"/>
                <a:gd name="T2" fmla="*/ 2147483646 w 1332"/>
                <a:gd name="T3" fmla="*/ 0 h 1155"/>
                <a:gd name="T4" fmla="*/ 0 w 1332"/>
                <a:gd name="T5" fmla="*/ 2147483646 h 1155"/>
                <a:gd name="T6" fmla="*/ 2147483646 w 1332"/>
                <a:gd name="T7" fmla="*/ 2147483646 h 1155"/>
                <a:gd name="T8" fmla="*/ 2147483646 w 1332"/>
                <a:gd name="T9" fmla="*/ 2147483646 h 1155"/>
                <a:gd name="T10" fmla="*/ 2147483646 w 1332"/>
                <a:gd name="T11" fmla="*/ 2147483646 h 1155"/>
                <a:gd name="T12" fmla="*/ 2147483646 w 1332"/>
                <a:gd name="T13" fmla="*/ 0 h 1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2" h="1155">
                  <a:moveTo>
                    <a:pt x="999" y="0"/>
                  </a:moveTo>
                  <a:lnTo>
                    <a:pt x="332" y="0"/>
                  </a:lnTo>
                  <a:lnTo>
                    <a:pt x="0" y="577"/>
                  </a:lnTo>
                  <a:lnTo>
                    <a:pt x="332" y="1155"/>
                  </a:lnTo>
                  <a:lnTo>
                    <a:pt x="999" y="1155"/>
                  </a:lnTo>
                  <a:lnTo>
                    <a:pt x="1332" y="577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59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1" name="Прямоугольник 24"/>
            <p:cNvSpPr>
              <a:spLocks noChangeArrowheads="1"/>
            </p:cNvSpPr>
            <p:nvPr/>
          </p:nvSpPr>
          <p:spPr bwMode="auto">
            <a:xfrm>
              <a:off x="3208864" y="3437899"/>
              <a:ext cx="17257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 b="1">
                  <a:solidFill>
                    <a:schemeClr val="bg1"/>
                  </a:solidFill>
                  <a:latin typeface="Arial" panose="020B0604020202020204" pitchFamily="34" charset="0"/>
                </a:rPr>
                <a:t>ПРОИЗВОДСТВО ПРОДОВОЛЬСТВИЯ И ВЕТПРЕПАРАТОВ </a:t>
              </a:r>
            </a:p>
          </p:txBody>
        </p:sp>
        <p:sp>
          <p:nvSpPr>
            <p:cNvPr id="76832" name="Freeform 9"/>
            <p:cNvSpPr>
              <a:spLocks/>
            </p:cNvSpPr>
            <p:nvPr/>
          </p:nvSpPr>
          <p:spPr bwMode="auto">
            <a:xfrm>
              <a:off x="4664046" y="3855188"/>
              <a:ext cx="1704332" cy="1239838"/>
            </a:xfrm>
            <a:custGeom>
              <a:avLst/>
              <a:gdLst>
                <a:gd name="T0" fmla="*/ 2147483646 w 1332"/>
                <a:gd name="T1" fmla="*/ 0 h 1155"/>
                <a:gd name="T2" fmla="*/ 2147483646 w 1332"/>
                <a:gd name="T3" fmla="*/ 0 h 1155"/>
                <a:gd name="T4" fmla="*/ 0 w 1332"/>
                <a:gd name="T5" fmla="*/ 2147483646 h 1155"/>
                <a:gd name="T6" fmla="*/ 2147483646 w 1332"/>
                <a:gd name="T7" fmla="*/ 2147483646 h 1155"/>
                <a:gd name="T8" fmla="*/ 2147483646 w 1332"/>
                <a:gd name="T9" fmla="*/ 2147483646 h 1155"/>
                <a:gd name="T10" fmla="*/ 2147483646 w 1332"/>
                <a:gd name="T11" fmla="*/ 2147483646 h 1155"/>
                <a:gd name="T12" fmla="*/ 2147483646 w 1332"/>
                <a:gd name="T13" fmla="*/ 0 h 1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2" h="1155">
                  <a:moveTo>
                    <a:pt x="999" y="0"/>
                  </a:moveTo>
                  <a:lnTo>
                    <a:pt x="332" y="0"/>
                  </a:lnTo>
                  <a:lnTo>
                    <a:pt x="0" y="577"/>
                  </a:lnTo>
                  <a:lnTo>
                    <a:pt x="332" y="1155"/>
                  </a:lnTo>
                  <a:lnTo>
                    <a:pt x="999" y="1155"/>
                  </a:lnTo>
                  <a:lnTo>
                    <a:pt x="1332" y="577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59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3" name="Прямоугольник 24"/>
            <p:cNvSpPr>
              <a:spLocks noChangeArrowheads="1"/>
            </p:cNvSpPr>
            <p:nvPr/>
          </p:nvSpPr>
          <p:spPr bwMode="auto">
            <a:xfrm>
              <a:off x="4645729" y="4141027"/>
              <a:ext cx="17409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РАЦИОНАЛЬНОЕ ПРИРОДОПОЛЬ-ЗОВАНИЕ </a:t>
              </a:r>
            </a:p>
          </p:txBody>
        </p:sp>
        <p:sp>
          <p:nvSpPr>
            <p:cNvPr id="76834" name="Freeform 9"/>
            <p:cNvSpPr>
              <a:spLocks/>
            </p:cNvSpPr>
            <p:nvPr/>
          </p:nvSpPr>
          <p:spPr bwMode="auto">
            <a:xfrm>
              <a:off x="6215401" y="3112776"/>
              <a:ext cx="1672028" cy="1243505"/>
            </a:xfrm>
            <a:custGeom>
              <a:avLst/>
              <a:gdLst>
                <a:gd name="T0" fmla="*/ 2147483646 w 1332"/>
                <a:gd name="T1" fmla="*/ 0 h 1155"/>
                <a:gd name="T2" fmla="*/ 2147483646 w 1332"/>
                <a:gd name="T3" fmla="*/ 0 h 1155"/>
                <a:gd name="T4" fmla="*/ 0 w 1332"/>
                <a:gd name="T5" fmla="*/ 2147483646 h 1155"/>
                <a:gd name="T6" fmla="*/ 2147483646 w 1332"/>
                <a:gd name="T7" fmla="*/ 2147483646 h 1155"/>
                <a:gd name="T8" fmla="*/ 2147483646 w 1332"/>
                <a:gd name="T9" fmla="*/ 2147483646 h 1155"/>
                <a:gd name="T10" fmla="*/ 2147483646 w 1332"/>
                <a:gd name="T11" fmla="*/ 2147483646 h 1155"/>
                <a:gd name="T12" fmla="*/ 2147483646 w 1332"/>
                <a:gd name="T13" fmla="*/ 0 h 1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2" h="1155">
                  <a:moveTo>
                    <a:pt x="999" y="0"/>
                  </a:moveTo>
                  <a:lnTo>
                    <a:pt x="332" y="0"/>
                  </a:lnTo>
                  <a:lnTo>
                    <a:pt x="0" y="577"/>
                  </a:lnTo>
                  <a:lnTo>
                    <a:pt x="332" y="1155"/>
                  </a:lnTo>
                  <a:lnTo>
                    <a:pt x="999" y="1155"/>
                  </a:lnTo>
                  <a:lnTo>
                    <a:pt x="1332" y="577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59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5" name="Прямоугольник 24"/>
            <p:cNvSpPr>
              <a:spLocks noChangeArrowheads="1"/>
            </p:cNvSpPr>
            <p:nvPr/>
          </p:nvSpPr>
          <p:spPr bwMode="auto">
            <a:xfrm>
              <a:off x="6139839" y="3241315"/>
              <a:ext cx="1823151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 b="1">
                  <a:solidFill>
                    <a:schemeClr val="bg1"/>
                  </a:solidFill>
                  <a:latin typeface="Arial" panose="020B0604020202020204" pitchFamily="34" charset="0"/>
                </a:rPr>
                <a:t>СЕЛЕКЦИОННО-ГЕНЕТИЧЕСКИЕ ИССЛЕДОВАНИЯ И ГЕННАЯ ИНЖЕНЕРИЯ: ЖИВОТНОВОДСТВО</a:t>
              </a:r>
            </a:p>
          </p:txBody>
        </p:sp>
        <p:sp>
          <p:nvSpPr>
            <p:cNvPr id="76836" name="Freeform 9"/>
            <p:cNvSpPr>
              <a:spLocks/>
            </p:cNvSpPr>
            <p:nvPr/>
          </p:nvSpPr>
          <p:spPr bwMode="auto">
            <a:xfrm>
              <a:off x="6201520" y="1711919"/>
              <a:ext cx="1685909" cy="1226544"/>
            </a:xfrm>
            <a:custGeom>
              <a:avLst/>
              <a:gdLst>
                <a:gd name="T0" fmla="*/ 2147483646 w 1332"/>
                <a:gd name="T1" fmla="*/ 0 h 1155"/>
                <a:gd name="T2" fmla="*/ 2147483646 w 1332"/>
                <a:gd name="T3" fmla="*/ 0 h 1155"/>
                <a:gd name="T4" fmla="*/ 0 w 1332"/>
                <a:gd name="T5" fmla="*/ 2147483646 h 1155"/>
                <a:gd name="T6" fmla="*/ 2147483646 w 1332"/>
                <a:gd name="T7" fmla="*/ 2147483646 h 1155"/>
                <a:gd name="T8" fmla="*/ 2147483646 w 1332"/>
                <a:gd name="T9" fmla="*/ 2147483646 h 1155"/>
                <a:gd name="T10" fmla="*/ 2147483646 w 1332"/>
                <a:gd name="T11" fmla="*/ 2147483646 h 1155"/>
                <a:gd name="T12" fmla="*/ 2147483646 w 1332"/>
                <a:gd name="T13" fmla="*/ 0 h 1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2" h="1155">
                  <a:moveTo>
                    <a:pt x="999" y="0"/>
                  </a:moveTo>
                  <a:lnTo>
                    <a:pt x="332" y="0"/>
                  </a:lnTo>
                  <a:lnTo>
                    <a:pt x="0" y="577"/>
                  </a:lnTo>
                  <a:lnTo>
                    <a:pt x="332" y="1155"/>
                  </a:lnTo>
                  <a:lnTo>
                    <a:pt x="999" y="1155"/>
                  </a:lnTo>
                  <a:lnTo>
                    <a:pt x="1332" y="577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59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7" name="Прямоугольник 24"/>
            <p:cNvSpPr>
              <a:spLocks noChangeArrowheads="1"/>
            </p:cNvSpPr>
            <p:nvPr/>
          </p:nvSpPr>
          <p:spPr bwMode="auto">
            <a:xfrm>
              <a:off x="6133651" y="1804294"/>
              <a:ext cx="19101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 b="1">
                  <a:solidFill>
                    <a:schemeClr val="bg1"/>
                  </a:solidFill>
                  <a:latin typeface="Arial" panose="020B0604020202020204" pitchFamily="34" charset="0"/>
                </a:rPr>
                <a:t>СЕЛЕКЦИОННО-ГЕНЕТИЧЕСКИЕ ИССЛЕДОВАНИЯ И ГЕННАЯ ИНЖЕНЕРИЯ: РАСТЕНИЕВОДСТВО</a:t>
              </a:r>
            </a:p>
          </p:txBody>
        </p:sp>
        <p:sp>
          <p:nvSpPr>
            <p:cNvPr id="76838" name="Прямоугольник 24"/>
            <p:cNvSpPr>
              <a:spLocks noChangeArrowheads="1"/>
            </p:cNvSpPr>
            <p:nvPr/>
          </p:nvSpPr>
          <p:spPr bwMode="auto">
            <a:xfrm>
              <a:off x="3113576" y="1315264"/>
              <a:ext cx="50405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 b="1">
                  <a:latin typeface="Arial" panose="020B0604020202020204" pitchFamily="34" charset="0"/>
                </a:rPr>
                <a:t>НАУЧНО-ПРОИЗВОДСТВЕННЫЕ ПЛАТФОРМЫ</a:t>
              </a:r>
            </a:p>
          </p:txBody>
        </p:sp>
        <p:sp>
          <p:nvSpPr>
            <p:cNvPr id="76839" name="Скругленный прямоугольник 2"/>
            <p:cNvSpPr>
              <a:spLocks noChangeArrowheads="1"/>
            </p:cNvSpPr>
            <p:nvPr/>
          </p:nvSpPr>
          <p:spPr bwMode="auto">
            <a:xfrm>
              <a:off x="2845643" y="1311275"/>
              <a:ext cx="5596788" cy="3783751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642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43775" tIns="121875" rIns="243775" bIns="121875"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cs typeface="Arial" panose="020B0604020202020204" pitchFamily="34" charset="0"/>
                </a:defRPr>
              </a:lvl9pPr>
            </a:lstStyle>
            <a:p>
              <a:pPr algn="ctr"/>
              <a:endParaRPr lang="ru-RU" altLang="ru-RU" sz="3600">
                <a:solidFill>
                  <a:srgbClr val="FFFFFF"/>
                </a:solidFill>
                <a:latin typeface="Montserrat" charset="0"/>
                <a:sym typeface="Montserrat" charset="0"/>
              </a:endParaRPr>
            </a:p>
          </p:txBody>
        </p:sp>
      </p:grpSp>
      <p:pic>
        <p:nvPicPr>
          <p:cNvPr id="76822" name="Picture 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175" y="1538288"/>
            <a:ext cx="15224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3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8410575" y="4945063"/>
            <a:ext cx="631825" cy="14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fld id="{9D1F7A37-4DE0-4D61-AC46-C7EE09F16F56}" type="slidenum">
              <a:rPr lang="ru-RU" altLang="ru-RU" sz="1000" smtClean="0">
                <a:latin typeface="Arial" panose="020B0604020202020204" pitchFamily="34" charset="0"/>
              </a:rPr>
              <a:pPr/>
              <a:t>9</a:t>
            </a:fld>
            <a:endParaRPr lang="ru-RU" altLang="ru-RU" sz="1000" smtClean="0">
              <a:latin typeface="Arial" panose="020B0604020202020204" pitchFamily="34" charset="0"/>
            </a:endParaRPr>
          </a:p>
        </p:txBody>
      </p:sp>
      <p:sp>
        <p:nvSpPr>
          <p:cNvPr id="76824" name="Прямоугольник 114"/>
          <p:cNvSpPr>
            <a:spLocks noChangeArrowheads="1"/>
          </p:cNvSpPr>
          <p:nvPr/>
        </p:nvSpPr>
        <p:spPr bwMode="auto">
          <a:xfrm>
            <a:off x="762000" y="2079625"/>
            <a:ext cx="479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76825" name="Прямоугольник 114"/>
          <p:cNvSpPr>
            <a:spLocks noChangeArrowheads="1"/>
          </p:cNvSpPr>
          <p:nvPr/>
        </p:nvSpPr>
        <p:spPr bwMode="auto">
          <a:xfrm>
            <a:off x="773113" y="3660775"/>
            <a:ext cx="479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>
                <a:latin typeface="Arial" panose="020B0604020202020204" pitchFamily="34" charset="0"/>
              </a:rPr>
              <a:t>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7_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8_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Тема2">
  <a:themeElements>
    <a:clrScheme name="New_BSU">
      <a:dk1>
        <a:srgbClr val="262626"/>
      </a:dk1>
      <a:lt1>
        <a:sysClr val="window" lastClr="FFFFFF"/>
      </a:lt1>
      <a:dk2>
        <a:srgbClr val="007337"/>
      </a:dk2>
      <a:lt2>
        <a:srgbClr val="F2F2F2"/>
      </a:lt2>
      <a:accent1>
        <a:srgbClr val="007337"/>
      </a:accent1>
      <a:accent2>
        <a:srgbClr val="A00016"/>
      </a:accent2>
      <a:accent3>
        <a:srgbClr val="087CCD"/>
      </a:accent3>
      <a:accent4>
        <a:srgbClr val="F7A600"/>
      </a:accent4>
      <a:accent5>
        <a:srgbClr val="C8C8C8"/>
      </a:accent5>
      <a:accent6>
        <a:srgbClr val="D8D8D8"/>
      </a:accent6>
      <a:hlink>
        <a:srgbClr val="A00016"/>
      </a:hlink>
      <a:folHlink>
        <a:srgbClr val="A5A5A5"/>
      </a:folHlink>
    </a:clrScheme>
    <a:fontScheme name="New_BSU">
      <a:majorFont>
        <a:latin typeface="Bandera Pro Heavy"/>
        <a:ea typeface=""/>
        <a:cs typeface=""/>
      </a:majorFont>
      <a:minorFont>
        <a:latin typeface="Raleway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 cap="flat" cmpd="sng">
          <a:solidFill>
            <a:schemeClr val="bg1">
              <a:lumMod val="85000"/>
            </a:schemeClr>
          </a:solidFill>
          <a:prstDash val="solid"/>
          <a:miter/>
          <a:headEnd type="none" w="med" len="med"/>
          <a:tailEnd type="none" w="med" len="med"/>
        </a:ln>
      </a:spPr>
      <a:bodyPr lIns="243775" tIns="121875" rIns="243775" bIns="121875" anchor="ctr" anchorCtr="0">
        <a:noAutofit/>
      </a:bodyPr>
      <a:lstStyle>
        <a:defPPr marL="0" marR="0" indent="0" algn="ctr" rtl="0">
          <a:spcBef>
            <a:spcPts val="0"/>
          </a:spcBef>
          <a:buNone/>
          <a:defRPr sz="3600">
            <a:solidFill>
              <a:schemeClr val="lt1"/>
            </a:solidFill>
            <a:latin typeface="Montserrat"/>
            <a:ea typeface="Montserrat"/>
            <a:cs typeface="Montserrat"/>
            <a:sym typeface="Montserrat"/>
          </a:defRPr>
        </a:defPPr>
      </a:lst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3000"/>
          </a:lnSpc>
          <a:spcAft>
            <a:spcPts val="2000"/>
          </a:spcAft>
          <a:defRPr sz="2400" dirty="0" smtClean="0">
            <a:ea typeface="Yandex Sans Text Light" charset="0"/>
            <a:cs typeface="Yandex Sans Text Light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Тема2" id="{D7B6527A-2F10-4636-BD47-7558A7613895}" vid="{930131AA-F7EC-4744-8EB6-1CC72F7A7DC4}"/>
    </a:ext>
  </a:ext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7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566</Template>
  <TotalTime>36226</TotalTime>
  <Words>1510</Words>
  <Application>Microsoft Office PowerPoint</Application>
  <PresentationFormat>Экран (16:9)</PresentationFormat>
  <Paragraphs>494</Paragraphs>
  <Slides>27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32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79" baseType="lpstr">
      <vt:lpstr>Arial</vt:lpstr>
      <vt:lpstr>Raleway Black</vt:lpstr>
      <vt:lpstr>Calibri Light</vt:lpstr>
      <vt:lpstr>Yandex Sans Text Light</vt:lpstr>
      <vt:lpstr>Malgun Gothic</vt:lpstr>
      <vt:lpstr>Roboto</vt:lpstr>
      <vt:lpstr>Yandex Sans Text</vt:lpstr>
      <vt:lpstr>Calibri</vt:lpstr>
      <vt:lpstr>Arial Black</vt:lpstr>
      <vt:lpstr>ArialUnicodeMS</vt:lpstr>
      <vt:lpstr>Raleway ExtraBold</vt:lpstr>
      <vt:lpstr>Lato</vt:lpstr>
      <vt:lpstr>Raleway</vt:lpstr>
      <vt:lpstr>Bandera Pro Heavy</vt:lpstr>
      <vt:lpstr>Raleway Light</vt:lpstr>
      <vt:lpstr>Times New Roman</vt:lpstr>
      <vt:lpstr>Montserrat</vt:lpstr>
      <vt:lpstr>Yandex Sans Text Regular</vt:lpstr>
      <vt:lpstr>Тема Office</vt:lpstr>
      <vt:lpstr>Custom Design</vt:lpstr>
      <vt:lpstr>1_Custom Design</vt:lpstr>
      <vt:lpstr>371</vt:lpstr>
      <vt:lpstr>Специальное оформление</vt:lpstr>
      <vt:lpstr>377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1_377</vt:lpstr>
      <vt:lpstr>6_Специальное оформление</vt:lpstr>
      <vt:lpstr>2_377</vt:lpstr>
      <vt:lpstr>3_377</vt:lpstr>
      <vt:lpstr>7_Специальное оформление</vt:lpstr>
      <vt:lpstr>4_377</vt:lpstr>
      <vt:lpstr>8_Специальное оформление</vt:lpstr>
      <vt:lpstr>9_Специальное оформление</vt:lpstr>
      <vt:lpstr>10_Специальное оформление</vt:lpstr>
      <vt:lpstr>5_377</vt:lpstr>
      <vt:lpstr>6_377</vt:lpstr>
      <vt:lpstr>11_Специальное оформление</vt:lpstr>
      <vt:lpstr>12_Специальное оформление</vt:lpstr>
      <vt:lpstr>7_377</vt:lpstr>
      <vt:lpstr>1_Тема Office</vt:lpstr>
      <vt:lpstr>8_377</vt:lpstr>
      <vt:lpstr>Тема2</vt:lpstr>
      <vt:lpstr>Office Theme</vt:lpstr>
      <vt:lpstr>2_Тема Office</vt:lpstr>
      <vt:lpstr>3_Тема Office</vt:lpstr>
      <vt:lpstr>4_Тема Office</vt:lpstr>
      <vt:lpstr>Диаграмма Microsoft Excel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"БФТ"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повышения конкурентоспособности  Белгородского государственного национального исследовательского университета среди ведущих  мировых научно-образовательных центров  на 2016-2020 годы</dc:title>
  <dc:creator>OfficeUSER</dc:creator>
  <cp:lastModifiedBy>Смирнова Вероника Александровна</cp:lastModifiedBy>
  <cp:revision>3360</cp:revision>
  <cp:lastPrinted>2021-12-17T08:20:29Z</cp:lastPrinted>
  <dcterms:created xsi:type="dcterms:W3CDTF">2015-10-09T13:40:52Z</dcterms:created>
  <dcterms:modified xsi:type="dcterms:W3CDTF">2022-06-23T09:12:05Z</dcterms:modified>
</cp:coreProperties>
</file>